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Collecting Arduino/ESP Sensor Data with PySerial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4: Basic Robotics Workshop</a:t>
            </a:r>
          </a:p>
          <a:p>
            <a:r>
              <a:rPr lang="en-US" dirty="0"/>
              <a:t>KURC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5D95-219A-690C-4CFF-85C93A20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823B-4C3F-8246-3E50-C9F1C8ED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/>
              <a:t>Practial</a:t>
            </a:r>
            <a:r>
              <a:rPr lang="en-US" sz="7200" dirty="0"/>
              <a:t> Session and </a:t>
            </a:r>
            <a:r>
              <a:rPr lang="en-US" sz="7200" dirty="0" err="1"/>
              <a:t>QnA</a:t>
            </a:r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2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 err="1"/>
              <a:t>PySerial</a:t>
            </a:r>
            <a:r>
              <a:rPr sz="2800" dirty="0"/>
              <a:t> is a Python library for serial communication.</a:t>
            </a:r>
          </a:p>
          <a:p>
            <a:r>
              <a:rPr sz="2800" dirty="0"/>
              <a:t>It allows communication between a Python program and external devices through the serial port.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PySerial?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- Facilitates data logging and visualization.</a:t>
            </a:r>
          </a:p>
          <a:p>
            <a:r>
              <a:rPr sz="2000" dirty="0"/>
              <a:t>- Essential for IoT and real-time monitoring.</a:t>
            </a:r>
          </a:p>
          <a:p>
            <a:r>
              <a:rPr sz="2000" dirty="0"/>
              <a:t>- Used in robotics, automation, and motion tracking.</a:t>
            </a:r>
          </a:p>
          <a:p>
            <a:pPr marL="0" indent="0">
              <a:buNone/>
            </a:pPr>
            <a:endParaRPr sz="2000" dirty="0"/>
          </a:p>
          <a:p>
            <a:r>
              <a:rPr sz="2000" dirty="0" err="1"/>
              <a:t>PySerial</a:t>
            </a:r>
            <a:r>
              <a:rPr sz="2000" dirty="0"/>
              <a:t> is widely used in various applications requiring real-time data transfer.</a:t>
            </a:r>
          </a:p>
          <a:p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PySerial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- Install </a:t>
            </a:r>
            <a:r>
              <a:rPr sz="1600" dirty="0" err="1"/>
              <a:t>PySerial</a:t>
            </a:r>
            <a:r>
              <a:rPr sz="1600" dirty="0"/>
              <a:t>:</a:t>
            </a:r>
          </a:p>
          <a:p>
            <a:r>
              <a:rPr sz="1600" dirty="0"/>
              <a:t>  pip install </a:t>
            </a:r>
            <a:r>
              <a:rPr sz="1600" dirty="0" err="1"/>
              <a:t>pyserial</a:t>
            </a:r>
            <a:endParaRPr sz="1600" dirty="0"/>
          </a:p>
          <a:p>
            <a:r>
              <a:rPr sz="1600" dirty="0"/>
              <a:t>- Basic script to read serial data:</a:t>
            </a:r>
          </a:p>
          <a:p>
            <a:r>
              <a:rPr sz="1600" dirty="0"/>
              <a:t>  import serial</a:t>
            </a:r>
          </a:p>
          <a:p>
            <a:r>
              <a:rPr sz="1600" dirty="0"/>
              <a:t>  ser = </a:t>
            </a:r>
            <a:r>
              <a:rPr sz="1600" dirty="0" err="1"/>
              <a:t>serial.Serial</a:t>
            </a:r>
            <a:r>
              <a:rPr sz="1600" dirty="0"/>
              <a:t>('COM3', 115200)</a:t>
            </a:r>
          </a:p>
          <a:p>
            <a:r>
              <a:rPr sz="1600" dirty="0"/>
              <a:t>  while True:</a:t>
            </a:r>
          </a:p>
          <a:p>
            <a:r>
              <a:rPr sz="1600" dirty="0"/>
              <a:t>      data = </a:t>
            </a:r>
            <a:r>
              <a:rPr sz="1600" dirty="0" err="1"/>
              <a:t>ser.readline</a:t>
            </a:r>
            <a:r>
              <a:rPr sz="1600" dirty="0"/>
              <a:t>().decode().strip()</a:t>
            </a:r>
          </a:p>
          <a:p>
            <a:r>
              <a:rPr sz="1600" dirty="0"/>
              <a:t>      print(data)</a:t>
            </a:r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Installation and basic setup to start using </a:t>
            </a:r>
            <a:r>
              <a:rPr sz="1600" dirty="0" err="1"/>
              <a:t>PySerial</a:t>
            </a:r>
            <a:r>
              <a:rPr sz="1600" dirty="0"/>
              <a:t>.</a:t>
            </a:r>
          </a:p>
          <a:p>
            <a:endParaRPr sz="1600" dirty="0"/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Plain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import serial</a:t>
            </a:r>
          </a:p>
          <a:p>
            <a:r>
              <a:rPr sz="1800" dirty="0"/>
              <a:t>ser = </a:t>
            </a:r>
            <a:r>
              <a:rPr sz="1800" dirty="0" err="1"/>
              <a:t>serial.Serial</a:t>
            </a:r>
            <a:r>
              <a:rPr sz="1800" dirty="0"/>
              <a:t>('COM3', 9600)</a:t>
            </a:r>
          </a:p>
          <a:p>
            <a:r>
              <a:rPr sz="1800" dirty="0"/>
              <a:t>data = </a:t>
            </a:r>
            <a:r>
              <a:rPr sz="1800" dirty="0" err="1"/>
              <a:t>ser.readline</a:t>
            </a:r>
            <a:r>
              <a:rPr sz="1800" dirty="0"/>
              <a:t>().decode().strip()</a:t>
            </a:r>
          </a:p>
          <a:p>
            <a:r>
              <a:rPr sz="1800" dirty="0"/>
              <a:t>print(data)</a:t>
            </a:r>
          </a:p>
          <a:p>
            <a:r>
              <a:rPr sz="1800" dirty="0"/>
              <a:t>Reads a line from serial, decodes it, and strips whitespace.</a:t>
            </a:r>
          </a:p>
          <a:p>
            <a:endParaRPr sz="1800" dirty="0"/>
          </a:p>
          <a:p>
            <a:r>
              <a:rPr sz="1800" dirty="0"/>
              <a:t>Arduino Code:</a:t>
            </a:r>
          </a:p>
          <a:p>
            <a:r>
              <a:rPr sz="1800" dirty="0"/>
              <a:t>void setup() { </a:t>
            </a:r>
            <a:r>
              <a:rPr sz="1800" dirty="0" err="1"/>
              <a:t>Serial.begin</a:t>
            </a:r>
            <a:r>
              <a:rPr sz="1800" dirty="0"/>
              <a:t>(9600); }</a:t>
            </a:r>
          </a:p>
          <a:p>
            <a:r>
              <a:rPr sz="1800" dirty="0"/>
              <a:t>void loop() { </a:t>
            </a:r>
            <a:r>
              <a:rPr sz="1800" dirty="0" err="1"/>
              <a:t>Serial.println</a:t>
            </a:r>
            <a:r>
              <a:rPr sz="1800" dirty="0"/>
              <a:t>("Hello World"); delay(1000); }</a:t>
            </a:r>
          </a:p>
          <a:p>
            <a:endParaRPr sz="1800" dirty="0"/>
          </a:p>
          <a:p>
            <a:r>
              <a:rPr sz="1800" dirty="0"/>
              <a:t>Conditional Python Code:</a:t>
            </a:r>
          </a:p>
          <a:p>
            <a:r>
              <a:rPr sz="1800" dirty="0"/>
              <a:t>if </a:t>
            </a:r>
            <a:r>
              <a:rPr sz="1800" dirty="0" err="1"/>
              <a:t>data.isalpha</a:t>
            </a:r>
            <a:r>
              <a:rPr sz="1800" dirty="0"/>
              <a:t>():  # Ensures only text data is read</a:t>
            </a:r>
          </a:p>
          <a:p>
            <a:r>
              <a:rPr sz="1800" dirty="0"/>
              <a:t>    print(data)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Integer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import serial</a:t>
            </a:r>
          </a:p>
          <a:p>
            <a:r>
              <a:rPr sz="1600" dirty="0"/>
              <a:t>ser = </a:t>
            </a:r>
            <a:r>
              <a:rPr sz="1600" dirty="0" err="1"/>
              <a:t>serial.Serial</a:t>
            </a:r>
            <a:r>
              <a:rPr sz="1600" dirty="0"/>
              <a:t>('COM3', 9600)</a:t>
            </a:r>
          </a:p>
          <a:p>
            <a:r>
              <a:rPr sz="1600" dirty="0"/>
              <a:t>data = int(</a:t>
            </a:r>
            <a:r>
              <a:rPr sz="1600" dirty="0" err="1"/>
              <a:t>ser.readline</a:t>
            </a:r>
            <a:r>
              <a:rPr sz="1600" dirty="0"/>
              <a:t>().decode().strip())</a:t>
            </a:r>
          </a:p>
          <a:p>
            <a:r>
              <a:rPr sz="1600" dirty="0"/>
              <a:t>print(data)</a:t>
            </a:r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Reads a numeric value from serial and converts it to an integer.</a:t>
            </a:r>
          </a:p>
          <a:p>
            <a:endParaRPr sz="1600" dirty="0"/>
          </a:p>
          <a:p>
            <a:r>
              <a:rPr sz="1600" dirty="0"/>
              <a:t>Arduino Code:</a:t>
            </a:r>
          </a:p>
          <a:p>
            <a:r>
              <a:rPr sz="1600" dirty="0"/>
              <a:t>void setup() { </a:t>
            </a:r>
            <a:r>
              <a:rPr sz="1600" dirty="0" err="1"/>
              <a:t>Serial.begin</a:t>
            </a:r>
            <a:r>
              <a:rPr sz="1600" dirty="0"/>
              <a:t>(9600); }</a:t>
            </a:r>
          </a:p>
          <a:p>
            <a:r>
              <a:rPr sz="1600" dirty="0"/>
              <a:t>void loop() { </a:t>
            </a:r>
            <a:r>
              <a:rPr sz="1600" dirty="0" err="1"/>
              <a:t>Serial.println</a:t>
            </a:r>
            <a:r>
              <a:rPr sz="1600" dirty="0"/>
              <a:t>(42); delay(1000); }</a:t>
            </a:r>
          </a:p>
          <a:p>
            <a:endParaRPr sz="1600" dirty="0"/>
          </a:p>
          <a:p>
            <a:r>
              <a:rPr sz="1600" dirty="0"/>
              <a:t>Conditional Python Code:</a:t>
            </a:r>
          </a:p>
          <a:p>
            <a:r>
              <a:rPr sz="1600" dirty="0"/>
              <a:t>if </a:t>
            </a:r>
            <a:r>
              <a:rPr sz="1600" dirty="0" err="1"/>
              <a:t>data.isdigit</a:t>
            </a:r>
            <a:r>
              <a:rPr sz="1600" dirty="0"/>
              <a:t>():  # Ensures only integer data is read</a:t>
            </a:r>
          </a:p>
          <a:p>
            <a:r>
              <a:rPr sz="1600" dirty="0"/>
              <a:t>    print(int(data))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Float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import serial</a:t>
            </a:r>
          </a:p>
          <a:p>
            <a:r>
              <a:rPr sz="1400" dirty="0"/>
              <a:t>ser = </a:t>
            </a:r>
            <a:r>
              <a:rPr sz="1400" dirty="0" err="1"/>
              <a:t>serial.Serial</a:t>
            </a:r>
            <a:r>
              <a:rPr sz="1400" dirty="0"/>
              <a:t>('COM3', 9600)</a:t>
            </a:r>
          </a:p>
          <a:p>
            <a:r>
              <a:rPr sz="1400" dirty="0"/>
              <a:t>data = float(</a:t>
            </a:r>
            <a:r>
              <a:rPr sz="1400" dirty="0" err="1"/>
              <a:t>ser.readline</a:t>
            </a:r>
            <a:r>
              <a:rPr sz="1400" dirty="0"/>
              <a:t>().decode().strip())</a:t>
            </a:r>
          </a:p>
          <a:p>
            <a:r>
              <a:rPr sz="1400" dirty="0"/>
              <a:t>print(data)</a:t>
            </a:r>
          </a:p>
          <a:p>
            <a:pPr marL="0" indent="0">
              <a:buNone/>
            </a:pPr>
            <a:endParaRPr sz="1400" dirty="0"/>
          </a:p>
          <a:p>
            <a:r>
              <a:rPr sz="1400" dirty="0"/>
              <a:t>Reads a numeric value with decimals from serial and converts it to a float.</a:t>
            </a:r>
          </a:p>
          <a:p>
            <a:endParaRPr sz="1400" dirty="0"/>
          </a:p>
          <a:p>
            <a:r>
              <a:rPr sz="1400" dirty="0"/>
              <a:t>Arduino Code:</a:t>
            </a:r>
          </a:p>
          <a:p>
            <a:r>
              <a:rPr sz="1400" dirty="0"/>
              <a:t>void setup() { </a:t>
            </a:r>
            <a:r>
              <a:rPr sz="1400" dirty="0" err="1"/>
              <a:t>Serial.begin</a:t>
            </a:r>
            <a:r>
              <a:rPr sz="1400" dirty="0"/>
              <a:t>(9600); }</a:t>
            </a:r>
          </a:p>
          <a:p>
            <a:r>
              <a:rPr sz="1400" dirty="0"/>
              <a:t>void loop() { </a:t>
            </a:r>
            <a:r>
              <a:rPr sz="1400" dirty="0" err="1"/>
              <a:t>Serial.println</a:t>
            </a:r>
            <a:r>
              <a:rPr sz="1400" dirty="0"/>
              <a:t>(3.14); delay(1000); }</a:t>
            </a:r>
          </a:p>
          <a:p>
            <a:endParaRPr sz="1400" dirty="0"/>
          </a:p>
          <a:p>
            <a:r>
              <a:rPr sz="1400" dirty="0"/>
              <a:t>Conditional Python Code:</a:t>
            </a:r>
          </a:p>
          <a:p>
            <a:r>
              <a:rPr sz="1400" dirty="0"/>
              <a:t>try:</a:t>
            </a:r>
          </a:p>
          <a:p>
            <a:r>
              <a:rPr sz="1400" dirty="0"/>
              <a:t>    data = float(data)</a:t>
            </a:r>
          </a:p>
          <a:p>
            <a:r>
              <a:rPr sz="1400" dirty="0"/>
              <a:t>    print(data)</a:t>
            </a:r>
          </a:p>
          <a:p>
            <a:r>
              <a:rPr sz="1400" dirty="0"/>
              <a:t>except </a:t>
            </a:r>
            <a:r>
              <a:rPr sz="1400" dirty="0" err="1"/>
              <a:t>ValueError</a:t>
            </a:r>
            <a:r>
              <a:rPr sz="1400" dirty="0"/>
              <a:t>:</a:t>
            </a:r>
          </a:p>
          <a:p>
            <a:r>
              <a:rPr sz="1400" dirty="0"/>
              <a:t>    pass  # Ignore non-float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Binary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import serial</a:t>
            </a:r>
          </a:p>
          <a:p>
            <a:r>
              <a:rPr sz="1400" dirty="0"/>
              <a:t>ser = </a:t>
            </a:r>
            <a:r>
              <a:rPr sz="1400" dirty="0" err="1"/>
              <a:t>serial.Serial</a:t>
            </a:r>
            <a:r>
              <a:rPr sz="1400" dirty="0"/>
              <a:t>('COM3', 9600)</a:t>
            </a:r>
          </a:p>
          <a:p>
            <a:r>
              <a:rPr sz="1400" dirty="0"/>
              <a:t>data = </a:t>
            </a:r>
            <a:r>
              <a:rPr sz="1400" dirty="0" err="1"/>
              <a:t>ser.read</a:t>
            </a:r>
            <a:r>
              <a:rPr sz="1400" dirty="0"/>
              <a:t>(4)  # Read 4 bytes</a:t>
            </a:r>
          </a:p>
          <a:p>
            <a:r>
              <a:rPr sz="1400" dirty="0"/>
              <a:t>print(data)</a:t>
            </a:r>
          </a:p>
          <a:p>
            <a:pPr marL="0" indent="0">
              <a:buNone/>
            </a:pPr>
            <a:endParaRPr sz="1400" dirty="0"/>
          </a:p>
          <a:p>
            <a:r>
              <a:rPr sz="1400" dirty="0"/>
              <a:t>Reads raw binary data from the serial port.</a:t>
            </a:r>
          </a:p>
          <a:p>
            <a:endParaRPr sz="1400" dirty="0"/>
          </a:p>
          <a:p>
            <a:r>
              <a:rPr sz="1400" dirty="0"/>
              <a:t>Arduino Code:</a:t>
            </a:r>
          </a:p>
          <a:p>
            <a:r>
              <a:rPr sz="1400" dirty="0"/>
              <a:t>void setup() { </a:t>
            </a:r>
            <a:r>
              <a:rPr sz="1400" dirty="0" err="1"/>
              <a:t>Serial.begin</a:t>
            </a:r>
            <a:r>
              <a:rPr sz="1400" dirty="0"/>
              <a:t>(9600); }</a:t>
            </a:r>
          </a:p>
          <a:p>
            <a:r>
              <a:rPr sz="1400" dirty="0"/>
              <a:t>void loop() {</a:t>
            </a:r>
          </a:p>
          <a:p>
            <a:r>
              <a:rPr sz="1400" dirty="0"/>
              <a:t>    byte data[] = {0x12, 0x34, 0x56, 0x78};</a:t>
            </a:r>
          </a:p>
          <a:p>
            <a:r>
              <a:rPr sz="1400" dirty="0"/>
              <a:t>    </a:t>
            </a:r>
            <a:r>
              <a:rPr sz="1400" dirty="0" err="1"/>
              <a:t>Serial.write</a:t>
            </a:r>
            <a:r>
              <a:rPr sz="1400" dirty="0"/>
              <a:t>(data, 4);</a:t>
            </a:r>
          </a:p>
          <a:p>
            <a:r>
              <a:rPr sz="1400" dirty="0"/>
              <a:t>    delay(1000);</a:t>
            </a:r>
          </a:p>
          <a:p>
            <a:r>
              <a:rPr sz="1400" dirty="0"/>
              <a:t>}</a:t>
            </a:r>
          </a:p>
          <a:p>
            <a:endParaRPr sz="1400" dirty="0"/>
          </a:p>
          <a:p>
            <a:r>
              <a:rPr sz="1400" dirty="0"/>
              <a:t>Conditional Python Code:</a:t>
            </a:r>
          </a:p>
          <a:p>
            <a:r>
              <a:rPr sz="1400" dirty="0"/>
              <a:t>if </a:t>
            </a:r>
            <a:r>
              <a:rPr sz="1400" dirty="0" err="1"/>
              <a:t>isinstance</a:t>
            </a:r>
            <a:r>
              <a:rPr sz="1400" dirty="0"/>
              <a:t>(data, bytes):  # Ensures only binary data is processed</a:t>
            </a:r>
          </a:p>
          <a:p>
            <a:r>
              <a:rPr sz="1400" dirty="0"/>
              <a:t>    print(data)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import serial, </a:t>
            </a:r>
            <a:r>
              <a:rPr sz="1400" dirty="0" err="1"/>
              <a:t>json</a:t>
            </a:r>
            <a:endParaRPr sz="1400" dirty="0"/>
          </a:p>
          <a:p>
            <a:r>
              <a:rPr sz="1400" dirty="0"/>
              <a:t>ser = </a:t>
            </a:r>
            <a:r>
              <a:rPr sz="1400" dirty="0" err="1"/>
              <a:t>serial.Serial</a:t>
            </a:r>
            <a:r>
              <a:rPr sz="1400" dirty="0"/>
              <a:t>('COM3', 9600)</a:t>
            </a:r>
          </a:p>
          <a:p>
            <a:r>
              <a:rPr sz="1400" dirty="0"/>
              <a:t>data = </a:t>
            </a:r>
            <a:r>
              <a:rPr sz="1400" dirty="0" err="1"/>
              <a:t>json.loads</a:t>
            </a:r>
            <a:r>
              <a:rPr sz="1400" dirty="0"/>
              <a:t>(</a:t>
            </a:r>
            <a:r>
              <a:rPr sz="1400" dirty="0" err="1"/>
              <a:t>ser.readline</a:t>
            </a:r>
            <a:r>
              <a:rPr sz="1400" dirty="0"/>
              <a:t>().decode().strip())</a:t>
            </a:r>
          </a:p>
          <a:p>
            <a:r>
              <a:rPr sz="1400" dirty="0"/>
              <a:t>print(data)</a:t>
            </a:r>
          </a:p>
          <a:p>
            <a:pPr marL="0" indent="0">
              <a:buNone/>
            </a:pPr>
            <a:endParaRPr sz="1400" dirty="0"/>
          </a:p>
          <a:p>
            <a:r>
              <a:rPr sz="1400" dirty="0"/>
              <a:t>Parses JSON formatted data from serial input.</a:t>
            </a:r>
          </a:p>
          <a:p>
            <a:endParaRPr sz="1400" dirty="0"/>
          </a:p>
          <a:p>
            <a:r>
              <a:rPr sz="1400" dirty="0"/>
              <a:t>Arduino Code:</a:t>
            </a:r>
          </a:p>
          <a:p>
            <a:r>
              <a:rPr sz="1400" dirty="0"/>
              <a:t>void setup() { </a:t>
            </a:r>
            <a:r>
              <a:rPr sz="1400" dirty="0" err="1"/>
              <a:t>Serial.begin</a:t>
            </a:r>
            <a:r>
              <a:rPr sz="1400" dirty="0"/>
              <a:t>(9600); }</a:t>
            </a:r>
          </a:p>
          <a:p>
            <a:r>
              <a:rPr sz="1400" dirty="0"/>
              <a:t>void loop() { </a:t>
            </a:r>
            <a:r>
              <a:rPr sz="1400" dirty="0" err="1"/>
              <a:t>Serial.println</a:t>
            </a:r>
            <a:r>
              <a:rPr sz="1400" dirty="0"/>
              <a:t>("{\"temperature\": 25.5}"); delay(1000); }</a:t>
            </a:r>
          </a:p>
          <a:p>
            <a:endParaRPr sz="1400" dirty="0"/>
          </a:p>
          <a:p>
            <a:r>
              <a:rPr sz="1400" dirty="0"/>
              <a:t>Conditional Python Code:</a:t>
            </a:r>
          </a:p>
          <a:p>
            <a:r>
              <a:rPr sz="1400" dirty="0"/>
              <a:t>try:</a:t>
            </a:r>
          </a:p>
          <a:p>
            <a:r>
              <a:rPr sz="1400" dirty="0"/>
              <a:t>    data = </a:t>
            </a:r>
            <a:r>
              <a:rPr sz="1400" dirty="0" err="1"/>
              <a:t>json.loads</a:t>
            </a:r>
            <a:r>
              <a:rPr sz="1400" dirty="0"/>
              <a:t>(data)</a:t>
            </a:r>
          </a:p>
          <a:p>
            <a:r>
              <a:rPr sz="1400" dirty="0"/>
              <a:t>    print(data)</a:t>
            </a:r>
          </a:p>
          <a:p>
            <a:r>
              <a:rPr sz="1400" dirty="0"/>
              <a:t>except </a:t>
            </a:r>
            <a:r>
              <a:rPr sz="1400" dirty="0" err="1"/>
              <a:t>json.JSONDecodeError</a:t>
            </a:r>
            <a:r>
              <a:rPr sz="1400" dirty="0"/>
              <a:t>:</a:t>
            </a:r>
          </a:p>
          <a:p>
            <a:r>
              <a:rPr sz="1400" dirty="0"/>
              <a:t>    pass  # Ignore non-JSON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658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Collecting Arduino/ESP Sensor Data with PySerial</vt:lpstr>
      <vt:lpstr>Introduction to PySerial</vt:lpstr>
      <vt:lpstr>Why Use PySerial?</vt:lpstr>
      <vt:lpstr>Setting Up PySerial</vt:lpstr>
      <vt:lpstr>Reading Plain Text Data</vt:lpstr>
      <vt:lpstr>Reading Integer Data</vt:lpstr>
      <vt:lpstr>Reading Float Data</vt:lpstr>
      <vt:lpstr>Reading Binary Data</vt:lpstr>
      <vt:lpstr>Reading JSON Data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Gupta</cp:lastModifiedBy>
  <cp:revision>2</cp:revision>
  <dcterms:created xsi:type="dcterms:W3CDTF">2013-01-27T09:14:16Z</dcterms:created>
  <dcterms:modified xsi:type="dcterms:W3CDTF">2025-02-04T10:17:17Z</dcterms:modified>
  <cp:category/>
</cp:coreProperties>
</file>