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64" r:id="rId2"/>
  </p:sldMasterIdLst>
  <p:notesMasterIdLst>
    <p:notesMasterId r:id="rId51"/>
  </p:notesMasterIdLst>
  <p:sldIdLst>
    <p:sldId id="257" r:id="rId3"/>
    <p:sldId id="258" r:id="rId4"/>
    <p:sldId id="302" r:id="rId5"/>
    <p:sldId id="259" r:id="rId6"/>
    <p:sldId id="304" r:id="rId7"/>
    <p:sldId id="305" r:id="rId8"/>
    <p:sldId id="303"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314" r:id="rId23"/>
    <p:sldId id="275" r:id="rId24"/>
    <p:sldId id="276" r:id="rId25"/>
    <p:sldId id="277" r:id="rId26"/>
    <p:sldId id="278" r:id="rId27"/>
    <p:sldId id="279" r:id="rId28"/>
    <p:sldId id="280" r:id="rId29"/>
    <p:sldId id="281" r:id="rId30"/>
    <p:sldId id="282" r:id="rId31"/>
    <p:sldId id="317" r:id="rId32"/>
    <p:sldId id="297" r:id="rId33"/>
    <p:sldId id="298" r:id="rId34"/>
    <p:sldId id="299" r:id="rId35"/>
    <p:sldId id="300" r:id="rId36"/>
    <p:sldId id="283" r:id="rId37"/>
    <p:sldId id="284" r:id="rId38"/>
    <p:sldId id="285" r:id="rId39"/>
    <p:sldId id="316" r:id="rId40"/>
    <p:sldId id="292" r:id="rId41"/>
    <p:sldId id="295" r:id="rId42"/>
    <p:sldId id="307" r:id="rId43"/>
    <p:sldId id="308" r:id="rId44"/>
    <p:sldId id="310" r:id="rId45"/>
    <p:sldId id="311" r:id="rId46"/>
    <p:sldId id="312" r:id="rId47"/>
    <p:sldId id="313" r:id="rId48"/>
    <p:sldId id="309" r:id="rId49"/>
    <p:sldId id="315" r:id="rId5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11"/>
    <p:restoredTop sz="94610"/>
  </p:normalViewPr>
  <p:slideViewPr>
    <p:cSldViewPr snapToGrid="0" snapToObjects="1">
      <p:cViewPr>
        <p:scale>
          <a:sx n="88" d="100"/>
          <a:sy n="88" d="100"/>
        </p:scale>
        <p:origin x="660" y="64"/>
      </p:cViewPr>
      <p:guideLst/>
    </p:cSldViewPr>
  </p:slideViewPr>
  <p:notesTextViewPr>
    <p:cViewPr>
      <p:scale>
        <a:sx n="1" d="1"/>
        <a:sy n="1" d="1"/>
      </p:scale>
      <p:origin x="0" y="0"/>
    </p:cViewPr>
  </p:notesTextViewPr>
  <p:sorterViewPr>
    <p:cViewPr>
      <p:scale>
        <a:sx n="100" d="100"/>
        <a:sy n="100" d="100"/>
      </p:scale>
      <p:origin x="0" y="-106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2687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782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8486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473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290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0342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005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11521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2530" name="Rectangle 2"/>
          <p:cNvSpPr>
            <a:spLocks noGrp="1" noChangeArrowheads="1"/>
          </p:cNvSpPr>
          <p:nvPr>
            <p:ph type="ctrTitle" sz="quarter"/>
          </p:nvPr>
        </p:nvSpPr>
        <p:spPr>
          <a:xfrm>
            <a:off x="685800" y="1257300"/>
            <a:ext cx="7772400" cy="1371600"/>
          </a:xfrm>
        </p:spPr>
        <p:txBody>
          <a:bodyPr/>
          <a:lstStyle>
            <a:lvl1pPr>
              <a:defRPr/>
            </a:lvl1pPr>
          </a:lstStyle>
          <a:p>
            <a:r>
              <a:rPr lang="hu-HU"/>
              <a:t>Mintacím szerkesztése</a:t>
            </a:r>
          </a:p>
        </p:txBody>
      </p:sp>
      <p:sp>
        <p:nvSpPr>
          <p:cNvPr id="22531" name="Rectangle 3"/>
          <p:cNvSpPr>
            <a:spLocks noGrp="1" noChangeArrowheads="1"/>
          </p:cNvSpPr>
          <p:nvPr>
            <p:ph type="subTitle" sz="quarter" idx="1"/>
          </p:nvPr>
        </p:nvSpPr>
        <p:spPr>
          <a:xfrm>
            <a:off x="1371600" y="2914650"/>
            <a:ext cx="6400800" cy="1314450"/>
          </a:xfrm>
        </p:spPr>
        <p:txBody>
          <a:bodyPr/>
          <a:lstStyle>
            <a:lvl1pPr marL="0" indent="0" algn="ctr">
              <a:buFont typeface="Wingdings" pitchFamily="2" charset="2"/>
              <a:buNone/>
              <a:defRPr/>
            </a:lvl1pPr>
          </a:lstStyle>
          <a:p>
            <a:r>
              <a:rPr lang="hu-HU"/>
              <a:t>Alcím mintájának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8C66E80F-B679-498F-9B90-36C46BE5BC51}" type="slidenum">
              <a:rPr lang="hu-HU" altLang="hu-HU"/>
              <a:pPr/>
              <a:t>‹#›</a:t>
            </a:fld>
            <a:endParaRPr lang="hu-HU" altLang="hu-HU"/>
          </a:p>
        </p:txBody>
      </p:sp>
    </p:spTree>
    <p:extLst>
      <p:ext uri="{BB962C8B-B14F-4D97-AF65-F5344CB8AC3E}">
        <p14:creationId xmlns:p14="http://schemas.microsoft.com/office/powerpoint/2010/main" val="20231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208FE9B4-119E-4B1B-A371-5A3924E7C83C}" type="slidenum">
              <a:rPr lang="hu-HU" altLang="hu-HU"/>
              <a:pPr/>
              <a:t>‹#›</a:t>
            </a:fld>
            <a:endParaRPr lang="hu-HU" altLang="hu-HU"/>
          </a:p>
        </p:txBody>
      </p:sp>
    </p:spTree>
    <p:extLst>
      <p:ext uri="{BB962C8B-B14F-4D97-AF65-F5344CB8AC3E}">
        <p14:creationId xmlns:p14="http://schemas.microsoft.com/office/powerpoint/2010/main" val="363471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85750"/>
            <a:ext cx="2057400" cy="4286250"/>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85750"/>
            <a:ext cx="6019800" cy="428625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898619EA-D01F-43E8-B0A0-15E87047304D}" type="slidenum">
              <a:rPr lang="hu-HU" altLang="hu-HU"/>
              <a:pPr/>
              <a:t>‹#›</a:t>
            </a:fld>
            <a:endParaRPr lang="hu-HU" altLang="hu-HU"/>
          </a:p>
        </p:txBody>
      </p:sp>
    </p:spTree>
    <p:extLst>
      <p:ext uri="{BB962C8B-B14F-4D97-AF65-F5344CB8AC3E}">
        <p14:creationId xmlns:p14="http://schemas.microsoft.com/office/powerpoint/2010/main" val="290357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878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2530" name="Rectangle 2"/>
          <p:cNvSpPr>
            <a:spLocks noGrp="1" noChangeArrowheads="1"/>
          </p:cNvSpPr>
          <p:nvPr>
            <p:ph type="ctrTitle" sz="quarter"/>
          </p:nvPr>
        </p:nvSpPr>
        <p:spPr>
          <a:xfrm>
            <a:off x="685800" y="1257300"/>
            <a:ext cx="7772400" cy="1371600"/>
          </a:xfrm>
        </p:spPr>
        <p:txBody>
          <a:bodyPr/>
          <a:lstStyle>
            <a:lvl1pPr>
              <a:defRPr/>
            </a:lvl1pPr>
          </a:lstStyle>
          <a:p>
            <a:r>
              <a:rPr lang="hu-HU"/>
              <a:t>Mintacím szerkesztése</a:t>
            </a:r>
          </a:p>
        </p:txBody>
      </p:sp>
      <p:sp>
        <p:nvSpPr>
          <p:cNvPr id="22531" name="Rectangle 3"/>
          <p:cNvSpPr>
            <a:spLocks noGrp="1" noChangeArrowheads="1"/>
          </p:cNvSpPr>
          <p:nvPr>
            <p:ph type="subTitle" sz="quarter" idx="1"/>
          </p:nvPr>
        </p:nvSpPr>
        <p:spPr>
          <a:xfrm>
            <a:off x="1371600" y="2914650"/>
            <a:ext cx="6400800" cy="1314450"/>
          </a:xfrm>
        </p:spPr>
        <p:txBody>
          <a:bodyPr/>
          <a:lstStyle>
            <a:lvl1pPr marL="0" indent="0" algn="ctr">
              <a:buFont typeface="Wingdings" pitchFamily="2" charset="2"/>
              <a:buNone/>
              <a:defRPr/>
            </a:lvl1pPr>
          </a:lstStyle>
          <a:p>
            <a:r>
              <a:rPr lang="hu-HU"/>
              <a:t>Alcím mintájának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E5A10467-059D-4748-8D6E-8F6D2D1DF187}" type="slidenum">
              <a:rPr lang="hu-HU" altLang="hu-HU"/>
              <a:pPr/>
              <a:t>‹#›</a:t>
            </a:fld>
            <a:endParaRPr lang="hu-HU" altLang="hu-HU"/>
          </a:p>
        </p:txBody>
      </p:sp>
    </p:spTree>
    <p:extLst>
      <p:ext uri="{BB962C8B-B14F-4D97-AF65-F5344CB8AC3E}">
        <p14:creationId xmlns:p14="http://schemas.microsoft.com/office/powerpoint/2010/main" val="2300533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B9596D34-9753-450A-A104-0BFE291639DF}" type="slidenum">
              <a:rPr lang="hu-HU" altLang="hu-HU"/>
              <a:pPr/>
              <a:t>‹#›</a:t>
            </a:fld>
            <a:endParaRPr lang="hu-HU" altLang="hu-HU"/>
          </a:p>
        </p:txBody>
      </p:sp>
    </p:spTree>
    <p:extLst>
      <p:ext uri="{BB962C8B-B14F-4D97-AF65-F5344CB8AC3E}">
        <p14:creationId xmlns:p14="http://schemas.microsoft.com/office/powerpoint/2010/main" val="4099320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3305176"/>
            <a:ext cx="7772400" cy="1021557"/>
          </a:xfrm>
        </p:spPr>
        <p:txBody>
          <a:bodyPr anchor="t"/>
          <a:lstStyle>
            <a:lvl1pPr algn="l">
              <a:defRPr sz="3600" b="1" cap="all"/>
            </a:lvl1pPr>
          </a:lstStyle>
          <a:p>
            <a:r>
              <a:rPr lang="hu-HU"/>
              <a:t>Mintacím szerkesztése</a:t>
            </a:r>
          </a:p>
        </p:txBody>
      </p:sp>
      <p:sp>
        <p:nvSpPr>
          <p:cNvPr id="3" name="Szöveg helye 2"/>
          <p:cNvSpPr>
            <a:spLocks noGrp="1"/>
          </p:cNvSpPr>
          <p:nvPr>
            <p:ph type="body" idx="1"/>
          </p:nvPr>
        </p:nvSpPr>
        <p:spPr>
          <a:xfrm>
            <a:off x="722313" y="2180035"/>
            <a:ext cx="7772400" cy="1125140"/>
          </a:xfrm>
        </p:spPr>
        <p:txBody>
          <a:bodyPr anchor="b"/>
          <a:lstStyle>
            <a:lvl1pPr marL="0" indent="0">
              <a:buNone/>
              <a:defRPr sz="1800"/>
            </a:lvl1pPr>
            <a:lvl2pPr marL="411480" indent="0">
              <a:buNone/>
              <a:defRPr sz="1620"/>
            </a:lvl2pPr>
            <a:lvl3pPr marL="822960" indent="0">
              <a:buNone/>
              <a:defRPr sz="1440"/>
            </a:lvl3pPr>
            <a:lvl4pPr marL="1234440" indent="0">
              <a:buNone/>
              <a:defRPr sz="1260"/>
            </a:lvl4pPr>
            <a:lvl5pPr marL="1645920" indent="0">
              <a:buNone/>
              <a:defRPr sz="1260"/>
            </a:lvl5pPr>
            <a:lvl6pPr marL="2057400" indent="0">
              <a:buNone/>
              <a:defRPr sz="1260"/>
            </a:lvl6pPr>
            <a:lvl7pPr marL="2468880" indent="0">
              <a:buNone/>
              <a:defRPr sz="1260"/>
            </a:lvl7pPr>
            <a:lvl8pPr marL="2880360" indent="0">
              <a:buNone/>
              <a:defRPr sz="1260"/>
            </a:lvl8pPr>
            <a:lvl9pPr marL="3291840" indent="0">
              <a:buNone/>
              <a:defRPr sz="1260"/>
            </a:lvl9pPr>
          </a:lstStyle>
          <a:p>
            <a:pPr lvl="0"/>
            <a:r>
              <a:rPr lang="hu-HU"/>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4DC644DC-0424-4F9F-B508-A9CB1A67482D}" type="slidenum">
              <a:rPr lang="hu-HU" altLang="hu-HU"/>
              <a:pPr/>
              <a:t>‹#›</a:t>
            </a:fld>
            <a:endParaRPr lang="hu-HU" altLang="hu-HU"/>
          </a:p>
        </p:txBody>
      </p:sp>
    </p:spTree>
    <p:extLst>
      <p:ext uri="{BB962C8B-B14F-4D97-AF65-F5344CB8AC3E}">
        <p14:creationId xmlns:p14="http://schemas.microsoft.com/office/powerpoint/2010/main" val="3339164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485900"/>
            <a:ext cx="4038600" cy="3086100"/>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485900"/>
            <a:ext cx="4038600" cy="3086100"/>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55595057-4D01-4B76-AB8C-9AD8CEDF2908}" type="slidenum">
              <a:rPr lang="hu-HU" altLang="hu-HU"/>
              <a:pPr/>
              <a:t>‹#›</a:t>
            </a:fld>
            <a:endParaRPr lang="hu-HU" altLang="hu-HU"/>
          </a:p>
        </p:txBody>
      </p:sp>
    </p:spTree>
    <p:extLst>
      <p:ext uri="{BB962C8B-B14F-4D97-AF65-F5344CB8AC3E}">
        <p14:creationId xmlns:p14="http://schemas.microsoft.com/office/powerpoint/2010/main" val="2532920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205979"/>
            <a:ext cx="8229600" cy="857250"/>
          </a:xfrm>
        </p:spPr>
        <p:txBody>
          <a:bodyPr/>
          <a:lstStyle>
            <a:lvl1pPr>
              <a:defRPr/>
            </a:lvl1pPr>
          </a:lstStyle>
          <a:p>
            <a:r>
              <a:rPr lang="hu-HU"/>
              <a:t>Mintacím szerkesztése</a:t>
            </a:r>
          </a:p>
        </p:txBody>
      </p:sp>
      <p:sp>
        <p:nvSpPr>
          <p:cNvPr id="3" name="Szöveg helye 2"/>
          <p:cNvSpPr>
            <a:spLocks noGrp="1"/>
          </p:cNvSpPr>
          <p:nvPr>
            <p:ph type="body" idx="1"/>
          </p:nvPr>
        </p:nvSpPr>
        <p:spPr>
          <a:xfrm>
            <a:off x="457200" y="1151335"/>
            <a:ext cx="4040188" cy="47982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hu-HU"/>
              <a:t>Mintaszöveg szerkesztése</a:t>
            </a:r>
          </a:p>
        </p:txBody>
      </p:sp>
      <p:sp>
        <p:nvSpPr>
          <p:cNvPr id="4" name="Tartalom helye 3"/>
          <p:cNvSpPr>
            <a:spLocks noGrp="1"/>
          </p:cNvSpPr>
          <p:nvPr>
            <p:ph sz="half" idx="2"/>
          </p:nvPr>
        </p:nvSpPr>
        <p:spPr>
          <a:xfrm>
            <a:off x="457200" y="1631156"/>
            <a:ext cx="4040188" cy="2963466"/>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7" y="1151335"/>
            <a:ext cx="4041775" cy="47982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hu-HU"/>
              <a:t>Mintaszöveg szerkesztése</a:t>
            </a:r>
          </a:p>
        </p:txBody>
      </p:sp>
      <p:sp>
        <p:nvSpPr>
          <p:cNvPr id="6" name="Tartalom helye 5"/>
          <p:cNvSpPr>
            <a:spLocks noGrp="1"/>
          </p:cNvSpPr>
          <p:nvPr>
            <p:ph sz="quarter" idx="4"/>
          </p:nvPr>
        </p:nvSpPr>
        <p:spPr>
          <a:xfrm>
            <a:off x="4645027" y="1631156"/>
            <a:ext cx="4041775" cy="2963466"/>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05791924-E6F5-41BC-A9D2-68D5D25A73E7}" type="slidenum">
              <a:rPr lang="hu-HU" altLang="hu-HU"/>
              <a:pPr/>
              <a:t>‹#›</a:t>
            </a:fld>
            <a:endParaRPr lang="hu-HU" altLang="hu-HU"/>
          </a:p>
        </p:txBody>
      </p:sp>
    </p:spTree>
    <p:extLst>
      <p:ext uri="{BB962C8B-B14F-4D97-AF65-F5344CB8AC3E}">
        <p14:creationId xmlns:p14="http://schemas.microsoft.com/office/powerpoint/2010/main" val="41843592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522461CB-A934-415B-A090-889DCEFC126F}" type="slidenum">
              <a:rPr lang="hu-HU" altLang="hu-HU"/>
              <a:pPr/>
              <a:t>‹#›</a:t>
            </a:fld>
            <a:endParaRPr lang="hu-HU" altLang="hu-HU"/>
          </a:p>
        </p:txBody>
      </p:sp>
    </p:spTree>
    <p:extLst>
      <p:ext uri="{BB962C8B-B14F-4D97-AF65-F5344CB8AC3E}">
        <p14:creationId xmlns:p14="http://schemas.microsoft.com/office/powerpoint/2010/main" val="2024480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BFAFA59A-26DB-46C3-9BF2-C6A7B4382C0D}" type="slidenum">
              <a:rPr lang="hu-HU" altLang="hu-HU"/>
              <a:pPr/>
              <a:t>‹#›</a:t>
            </a:fld>
            <a:endParaRPr lang="hu-HU" altLang="hu-HU"/>
          </a:p>
        </p:txBody>
      </p:sp>
    </p:spTree>
    <p:extLst>
      <p:ext uri="{BB962C8B-B14F-4D97-AF65-F5344CB8AC3E}">
        <p14:creationId xmlns:p14="http://schemas.microsoft.com/office/powerpoint/2010/main" val="387105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04C9EE96-A7A6-4392-AE9E-AA11E4780830}" type="slidenum">
              <a:rPr lang="hu-HU" altLang="hu-HU"/>
              <a:pPr/>
              <a:t>‹#›</a:t>
            </a:fld>
            <a:endParaRPr lang="hu-HU" altLang="hu-HU"/>
          </a:p>
        </p:txBody>
      </p:sp>
    </p:spTree>
    <p:extLst>
      <p:ext uri="{BB962C8B-B14F-4D97-AF65-F5344CB8AC3E}">
        <p14:creationId xmlns:p14="http://schemas.microsoft.com/office/powerpoint/2010/main" val="3947579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2" y="204788"/>
            <a:ext cx="3008313" cy="871538"/>
          </a:xfrm>
        </p:spPr>
        <p:txBody>
          <a:bodyPr anchor="b"/>
          <a:lstStyle>
            <a:lvl1pPr algn="l">
              <a:defRPr sz="1800" b="1"/>
            </a:lvl1pPr>
          </a:lstStyle>
          <a:p>
            <a:r>
              <a:rPr lang="hu-HU"/>
              <a:t>Mintacím szerkesztése</a:t>
            </a:r>
          </a:p>
        </p:txBody>
      </p:sp>
      <p:sp>
        <p:nvSpPr>
          <p:cNvPr id="3" name="Tartalom helye 2"/>
          <p:cNvSpPr>
            <a:spLocks noGrp="1"/>
          </p:cNvSpPr>
          <p:nvPr>
            <p:ph idx="1"/>
          </p:nvPr>
        </p:nvSpPr>
        <p:spPr>
          <a:xfrm>
            <a:off x="3575050" y="204788"/>
            <a:ext cx="5111750" cy="438983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2" y="1076326"/>
            <a:ext cx="3008313" cy="3518297"/>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528917FA-8385-4B4F-A34D-C3DC48C4FEF9}" type="slidenum">
              <a:rPr lang="hu-HU" altLang="hu-HU"/>
              <a:pPr/>
              <a:t>‹#›</a:t>
            </a:fld>
            <a:endParaRPr lang="hu-HU" altLang="hu-HU"/>
          </a:p>
        </p:txBody>
      </p:sp>
    </p:spTree>
    <p:extLst>
      <p:ext uri="{BB962C8B-B14F-4D97-AF65-F5344CB8AC3E}">
        <p14:creationId xmlns:p14="http://schemas.microsoft.com/office/powerpoint/2010/main" val="24542617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3600450"/>
            <a:ext cx="5486400" cy="425054"/>
          </a:xfrm>
        </p:spPr>
        <p:txBody>
          <a:bodyPr anchor="b"/>
          <a:lstStyle>
            <a:lvl1pPr algn="l">
              <a:defRPr sz="1800" b="1"/>
            </a:lvl1pPr>
          </a:lstStyle>
          <a:p>
            <a:r>
              <a:rPr lang="hu-HU"/>
              <a:t>Mintacím szerkesztése</a:t>
            </a:r>
          </a:p>
        </p:txBody>
      </p:sp>
      <p:sp>
        <p:nvSpPr>
          <p:cNvPr id="3" name="Kép helye 2"/>
          <p:cNvSpPr>
            <a:spLocks noGrp="1"/>
          </p:cNvSpPr>
          <p:nvPr>
            <p:ph type="pic" idx="1"/>
          </p:nvPr>
        </p:nvSpPr>
        <p:spPr>
          <a:xfrm>
            <a:off x="1792288" y="459581"/>
            <a:ext cx="5486400" cy="308610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pPr lvl="0"/>
            <a:endParaRPr lang="hu-HU" noProof="0"/>
          </a:p>
        </p:txBody>
      </p:sp>
      <p:sp>
        <p:nvSpPr>
          <p:cNvPr id="4" name="Szöveg helye 3"/>
          <p:cNvSpPr>
            <a:spLocks noGrp="1"/>
          </p:cNvSpPr>
          <p:nvPr>
            <p:ph type="body" sz="half" idx="2"/>
          </p:nvPr>
        </p:nvSpPr>
        <p:spPr>
          <a:xfrm>
            <a:off x="1792288" y="4025504"/>
            <a:ext cx="5486400" cy="603646"/>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EEB6A440-816A-4C29-9A10-3BF1FC8576D5}" type="slidenum">
              <a:rPr lang="hu-HU" altLang="hu-HU"/>
              <a:pPr/>
              <a:t>‹#›</a:t>
            </a:fld>
            <a:endParaRPr lang="hu-HU" altLang="hu-HU"/>
          </a:p>
        </p:txBody>
      </p:sp>
    </p:spTree>
    <p:extLst>
      <p:ext uri="{BB962C8B-B14F-4D97-AF65-F5344CB8AC3E}">
        <p14:creationId xmlns:p14="http://schemas.microsoft.com/office/powerpoint/2010/main" val="1456976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32BACF97-EB6C-4F62-845E-6CAE7947DD8A}" type="slidenum">
              <a:rPr lang="hu-HU" altLang="hu-HU"/>
              <a:pPr/>
              <a:t>‹#›</a:t>
            </a:fld>
            <a:endParaRPr lang="hu-HU" altLang="hu-HU"/>
          </a:p>
        </p:txBody>
      </p:sp>
    </p:spTree>
    <p:extLst>
      <p:ext uri="{BB962C8B-B14F-4D97-AF65-F5344CB8AC3E}">
        <p14:creationId xmlns:p14="http://schemas.microsoft.com/office/powerpoint/2010/main" val="1592096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85750"/>
            <a:ext cx="2057400" cy="4286250"/>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85750"/>
            <a:ext cx="6019800" cy="428625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394C4684-27CE-4726-85BB-C995D53F0497}" type="slidenum">
              <a:rPr lang="hu-HU" altLang="hu-HU"/>
              <a:pPr/>
              <a:t>‹#›</a:t>
            </a:fld>
            <a:endParaRPr lang="hu-HU" altLang="hu-HU"/>
          </a:p>
        </p:txBody>
      </p:sp>
    </p:spTree>
    <p:extLst>
      <p:ext uri="{BB962C8B-B14F-4D97-AF65-F5344CB8AC3E}">
        <p14:creationId xmlns:p14="http://schemas.microsoft.com/office/powerpoint/2010/main" val="238381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3305176"/>
            <a:ext cx="7772400" cy="1021557"/>
          </a:xfrm>
        </p:spPr>
        <p:txBody>
          <a:bodyPr anchor="t"/>
          <a:lstStyle>
            <a:lvl1pPr algn="l">
              <a:defRPr sz="3600" b="1" cap="all"/>
            </a:lvl1pPr>
          </a:lstStyle>
          <a:p>
            <a:r>
              <a:rPr lang="hu-HU"/>
              <a:t>Mintacím szerkesztése</a:t>
            </a:r>
          </a:p>
        </p:txBody>
      </p:sp>
      <p:sp>
        <p:nvSpPr>
          <p:cNvPr id="3" name="Szöveg helye 2"/>
          <p:cNvSpPr>
            <a:spLocks noGrp="1"/>
          </p:cNvSpPr>
          <p:nvPr>
            <p:ph type="body" idx="1"/>
          </p:nvPr>
        </p:nvSpPr>
        <p:spPr>
          <a:xfrm>
            <a:off x="722313" y="2180035"/>
            <a:ext cx="7772400" cy="1125140"/>
          </a:xfrm>
        </p:spPr>
        <p:txBody>
          <a:bodyPr anchor="b"/>
          <a:lstStyle>
            <a:lvl1pPr marL="0" indent="0">
              <a:buNone/>
              <a:defRPr sz="1800"/>
            </a:lvl1pPr>
            <a:lvl2pPr marL="411480" indent="0">
              <a:buNone/>
              <a:defRPr sz="1620"/>
            </a:lvl2pPr>
            <a:lvl3pPr marL="822960" indent="0">
              <a:buNone/>
              <a:defRPr sz="1440"/>
            </a:lvl3pPr>
            <a:lvl4pPr marL="1234440" indent="0">
              <a:buNone/>
              <a:defRPr sz="1260"/>
            </a:lvl4pPr>
            <a:lvl5pPr marL="1645920" indent="0">
              <a:buNone/>
              <a:defRPr sz="1260"/>
            </a:lvl5pPr>
            <a:lvl6pPr marL="2057400" indent="0">
              <a:buNone/>
              <a:defRPr sz="1260"/>
            </a:lvl6pPr>
            <a:lvl7pPr marL="2468880" indent="0">
              <a:buNone/>
              <a:defRPr sz="1260"/>
            </a:lvl7pPr>
            <a:lvl8pPr marL="2880360" indent="0">
              <a:buNone/>
              <a:defRPr sz="1260"/>
            </a:lvl8pPr>
            <a:lvl9pPr marL="3291840" indent="0">
              <a:buNone/>
              <a:defRPr sz="1260"/>
            </a:lvl9pPr>
          </a:lstStyle>
          <a:p>
            <a:pPr lvl="0"/>
            <a:r>
              <a:rPr lang="hu-HU"/>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39E75CF0-714C-4953-BB36-85181BD74A9E}" type="slidenum">
              <a:rPr lang="hu-HU" altLang="hu-HU"/>
              <a:pPr/>
              <a:t>‹#›</a:t>
            </a:fld>
            <a:endParaRPr lang="hu-HU" altLang="hu-HU"/>
          </a:p>
        </p:txBody>
      </p:sp>
    </p:spTree>
    <p:extLst>
      <p:ext uri="{BB962C8B-B14F-4D97-AF65-F5344CB8AC3E}">
        <p14:creationId xmlns:p14="http://schemas.microsoft.com/office/powerpoint/2010/main" val="429013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485900"/>
            <a:ext cx="4038600" cy="3086100"/>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485900"/>
            <a:ext cx="4038600" cy="3086100"/>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AA20C5EC-0A1A-4730-BBD1-0F472D2974AE}" type="slidenum">
              <a:rPr lang="hu-HU" altLang="hu-HU"/>
              <a:pPr/>
              <a:t>‹#›</a:t>
            </a:fld>
            <a:endParaRPr lang="hu-HU" altLang="hu-HU"/>
          </a:p>
        </p:txBody>
      </p:sp>
    </p:spTree>
    <p:extLst>
      <p:ext uri="{BB962C8B-B14F-4D97-AF65-F5344CB8AC3E}">
        <p14:creationId xmlns:p14="http://schemas.microsoft.com/office/powerpoint/2010/main" val="85959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205979"/>
            <a:ext cx="8229600" cy="857250"/>
          </a:xfrm>
        </p:spPr>
        <p:txBody>
          <a:bodyPr/>
          <a:lstStyle>
            <a:lvl1pPr>
              <a:defRPr/>
            </a:lvl1pPr>
          </a:lstStyle>
          <a:p>
            <a:r>
              <a:rPr lang="hu-HU"/>
              <a:t>Mintacím szerkesztése</a:t>
            </a:r>
          </a:p>
        </p:txBody>
      </p:sp>
      <p:sp>
        <p:nvSpPr>
          <p:cNvPr id="3" name="Szöveg helye 2"/>
          <p:cNvSpPr>
            <a:spLocks noGrp="1"/>
          </p:cNvSpPr>
          <p:nvPr>
            <p:ph type="body" idx="1"/>
          </p:nvPr>
        </p:nvSpPr>
        <p:spPr>
          <a:xfrm>
            <a:off x="457200" y="1151335"/>
            <a:ext cx="4040188" cy="47982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hu-HU"/>
              <a:t>Mintaszöveg szerkesztése</a:t>
            </a:r>
          </a:p>
        </p:txBody>
      </p:sp>
      <p:sp>
        <p:nvSpPr>
          <p:cNvPr id="4" name="Tartalom helye 3"/>
          <p:cNvSpPr>
            <a:spLocks noGrp="1"/>
          </p:cNvSpPr>
          <p:nvPr>
            <p:ph sz="half" idx="2"/>
          </p:nvPr>
        </p:nvSpPr>
        <p:spPr>
          <a:xfrm>
            <a:off x="457200" y="1631156"/>
            <a:ext cx="4040188" cy="2963466"/>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7" y="1151335"/>
            <a:ext cx="4041775" cy="47982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hu-HU"/>
              <a:t>Mintaszöveg szerkesztése</a:t>
            </a:r>
          </a:p>
        </p:txBody>
      </p:sp>
      <p:sp>
        <p:nvSpPr>
          <p:cNvPr id="6" name="Tartalom helye 5"/>
          <p:cNvSpPr>
            <a:spLocks noGrp="1"/>
          </p:cNvSpPr>
          <p:nvPr>
            <p:ph sz="quarter" idx="4"/>
          </p:nvPr>
        </p:nvSpPr>
        <p:spPr>
          <a:xfrm>
            <a:off x="4645027" y="1631156"/>
            <a:ext cx="4041775" cy="2963466"/>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1EA402F2-404A-4937-B7F1-B8360C499F0D}" type="slidenum">
              <a:rPr lang="hu-HU" altLang="hu-HU"/>
              <a:pPr/>
              <a:t>‹#›</a:t>
            </a:fld>
            <a:endParaRPr lang="hu-HU" altLang="hu-HU"/>
          </a:p>
        </p:txBody>
      </p:sp>
    </p:spTree>
    <p:extLst>
      <p:ext uri="{BB962C8B-B14F-4D97-AF65-F5344CB8AC3E}">
        <p14:creationId xmlns:p14="http://schemas.microsoft.com/office/powerpoint/2010/main" val="205447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868FEFAC-FB9B-423F-AC39-5E261B238A34}" type="slidenum">
              <a:rPr lang="hu-HU" altLang="hu-HU"/>
              <a:pPr/>
              <a:t>‹#›</a:t>
            </a:fld>
            <a:endParaRPr lang="hu-HU" altLang="hu-HU"/>
          </a:p>
        </p:txBody>
      </p:sp>
    </p:spTree>
    <p:extLst>
      <p:ext uri="{BB962C8B-B14F-4D97-AF65-F5344CB8AC3E}">
        <p14:creationId xmlns:p14="http://schemas.microsoft.com/office/powerpoint/2010/main" val="288126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D0131C40-22FA-4B3E-B2BC-C4A37A082EDF}" type="slidenum">
              <a:rPr lang="hu-HU" altLang="hu-HU"/>
              <a:pPr/>
              <a:t>‹#›</a:t>
            </a:fld>
            <a:endParaRPr lang="hu-HU" altLang="hu-HU"/>
          </a:p>
        </p:txBody>
      </p:sp>
    </p:spTree>
    <p:extLst>
      <p:ext uri="{BB962C8B-B14F-4D97-AF65-F5344CB8AC3E}">
        <p14:creationId xmlns:p14="http://schemas.microsoft.com/office/powerpoint/2010/main" val="396968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2" y="204788"/>
            <a:ext cx="3008313" cy="871538"/>
          </a:xfrm>
        </p:spPr>
        <p:txBody>
          <a:bodyPr anchor="b"/>
          <a:lstStyle>
            <a:lvl1pPr algn="l">
              <a:defRPr sz="1800" b="1"/>
            </a:lvl1pPr>
          </a:lstStyle>
          <a:p>
            <a:r>
              <a:rPr lang="hu-HU"/>
              <a:t>Mintacím szerkesztése</a:t>
            </a:r>
          </a:p>
        </p:txBody>
      </p:sp>
      <p:sp>
        <p:nvSpPr>
          <p:cNvPr id="3" name="Tartalom helye 2"/>
          <p:cNvSpPr>
            <a:spLocks noGrp="1"/>
          </p:cNvSpPr>
          <p:nvPr>
            <p:ph idx="1"/>
          </p:nvPr>
        </p:nvSpPr>
        <p:spPr>
          <a:xfrm>
            <a:off x="3575050" y="204788"/>
            <a:ext cx="5111750" cy="438983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2" y="1076326"/>
            <a:ext cx="3008313" cy="3518297"/>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BB034275-49AB-46E6-A23A-0A3C2E55CC8E}" type="slidenum">
              <a:rPr lang="hu-HU" altLang="hu-HU"/>
              <a:pPr/>
              <a:t>‹#›</a:t>
            </a:fld>
            <a:endParaRPr lang="hu-HU" altLang="hu-HU"/>
          </a:p>
        </p:txBody>
      </p:sp>
    </p:spTree>
    <p:extLst>
      <p:ext uri="{BB962C8B-B14F-4D97-AF65-F5344CB8AC3E}">
        <p14:creationId xmlns:p14="http://schemas.microsoft.com/office/powerpoint/2010/main" val="319468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3600450"/>
            <a:ext cx="5486400" cy="425054"/>
          </a:xfrm>
        </p:spPr>
        <p:txBody>
          <a:bodyPr anchor="b"/>
          <a:lstStyle>
            <a:lvl1pPr algn="l">
              <a:defRPr sz="1800" b="1"/>
            </a:lvl1pPr>
          </a:lstStyle>
          <a:p>
            <a:r>
              <a:rPr lang="hu-HU"/>
              <a:t>Mintacím szerkesztése</a:t>
            </a:r>
          </a:p>
        </p:txBody>
      </p:sp>
      <p:sp>
        <p:nvSpPr>
          <p:cNvPr id="3" name="Kép helye 2"/>
          <p:cNvSpPr>
            <a:spLocks noGrp="1"/>
          </p:cNvSpPr>
          <p:nvPr>
            <p:ph type="pic" idx="1"/>
          </p:nvPr>
        </p:nvSpPr>
        <p:spPr>
          <a:xfrm>
            <a:off x="1792288" y="459581"/>
            <a:ext cx="5486400" cy="308610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pPr lvl="0"/>
            <a:endParaRPr lang="hu-HU" noProof="0"/>
          </a:p>
        </p:txBody>
      </p:sp>
      <p:sp>
        <p:nvSpPr>
          <p:cNvPr id="4" name="Szöveg helye 3"/>
          <p:cNvSpPr>
            <a:spLocks noGrp="1"/>
          </p:cNvSpPr>
          <p:nvPr>
            <p:ph type="body" sz="half" idx="2"/>
          </p:nvPr>
        </p:nvSpPr>
        <p:spPr>
          <a:xfrm>
            <a:off x="1792288" y="4025504"/>
            <a:ext cx="5486400" cy="603646"/>
          </a:xfr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hu-HU"/>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E6795CF4-5840-43E6-9DCE-8EABE74A1175}" type="slidenum">
              <a:rPr lang="hu-HU" altLang="hu-HU"/>
              <a:pPr/>
              <a:t>‹#›</a:t>
            </a:fld>
            <a:endParaRPr lang="hu-HU" altLang="hu-HU"/>
          </a:p>
        </p:txBody>
      </p:sp>
    </p:spTree>
    <p:extLst>
      <p:ext uri="{BB962C8B-B14F-4D97-AF65-F5344CB8AC3E}">
        <p14:creationId xmlns:p14="http://schemas.microsoft.com/office/powerpoint/2010/main" val="397823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285750"/>
            <a:ext cx="8229600" cy="1028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hu-HU" dirty="0"/>
              <a:t>Mintacím szerkesztése</a:t>
            </a:r>
          </a:p>
        </p:txBody>
      </p:sp>
      <p:sp>
        <p:nvSpPr>
          <p:cNvPr id="21507" name="Rectangle 3"/>
          <p:cNvSpPr>
            <a:spLocks noGrp="1" noChangeArrowheads="1"/>
          </p:cNvSpPr>
          <p:nvPr>
            <p:ph type="body" idx="1"/>
          </p:nvPr>
        </p:nvSpPr>
        <p:spPr bwMode="auto">
          <a:xfrm>
            <a:off x="457200" y="1485900"/>
            <a:ext cx="8229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1508" name="Rectangle 4"/>
          <p:cNvSpPr>
            <a:spLocks noGrp="1" noChangeArrowheads="1"/>
          </p:cNvSpPr>
          <p:nvPr>
            <p:ph type="dt" sz="half" idx="2"/>
          </p:nvPr>
        </p:nvSpPr>
        <p:spPr bwMode="auto">
          <a:xfrm>
            <a:off x="457200" y="4683443"/>
            <a:ext cx="2133600" cy="3571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60">
                <a:effectLst>
                  <a:outerShdw blurRad="38100" dist="38100" dir="2700000" algn="tl">
                    <a:srgbClr val="FFFFFF"/>
                  </a:outerShdw>
                </a:effectLst>
                <a:latin typeface="Sylfaen" pitchFamily="18" charset="0"/>
              </a:defRPr>
            </a:lvl1pPr>
          </a:lstStyle>
          <a:p>
            <a:pPr>
              <a:defRPr/>
            </a:pPr>
            <a:endParaRPr lang="hu-HU"/>
          </a:p>
        </p:txBody>
      </p:sp>
      <p:sp>
        <p:nvSpPr>
          <p:cNvPr id="21509" name="Rectangle 5"/>
          <p:cNvSpPr>
            <a:spLocks noGrp="1" noChangeArrowheads="1"/>
          </p:cNvSpPr>
          <p:nvPr>
            <p:ph type="ftr" sz="quarter" idx="3"/>
          </p:nvPr>
        </p:nvSpPr>
        <p:spPr bwMode="auto">
          <a:xfrm>
            <a:off x="3124200" y="4683443"/>
            <a:ext cx="2895600" cy="3571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60">
                <a:effectLst>
                  <a:outerShdw blurRad="38100" dist="38100" dir="2700000" algn="tl">
                    <a:srgbClr val="FFFFFF"/>
                  </a:outerShdw>
                </a:effectLst>
                <a:latin typeface="Sylfaen" pitchFamily="18" charset="0"/>
              </a:defRPr>
            </a:lvl1pPr>
          </a:lstStyle>
          <a:p>
            <a:pPr>
              <a:defRPr/>
            </a:pPr>
            <a:endParaRPr lang="hu-HU"/>
          </a:p>
        </p:txBody>
      </p:sp>
      <p:sp>
        <p:nvSpPr>
          <p:cNvPr id="21510" name="Rectangle 6"/>
          <p:cNvSpPr>
            <a:spLocks noGrp="1" noChangeArrowheads="1"/>
          </p:cNvSpPr>
          <p:nvPr>
            <p:ph type="sldNum" sz="quarter" idx="4"/>
          </p:nvPr>
        </p:nvSpPr>
        <p:spPr bwMode="auto">
          <a:xfrm>
            <a:off x="6553200" y="4683443"/>
            <a:ext cx="2133600" cy="3571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60">
                <a:effectLst>
                  <a:outerShdw blurRad="38100" dist="38100" dir="2700000" algn="tl">
                    <a:srgbClr val="FFFFFF"/>
                  </a:outerShdw>
                </a:effectLst>
              </a:defRPr>
            </a:lvl1pPr>
          </a:lstStyle>
          <a:p>
            <a:fld id="{30D84068-E2BE-4ABC-B874-D94EF9202472}" type="slidenum">
              <a:rPr lang="hu-HU" altLang="hu-HU"/>
              <a:pPr/>
              <a:t>‹#›</a:t>
            </a:fld>
            <a:endParaRPr lang="hu-HU" altLang="hu-HU"/>
          </a:p>
        </p:txBody>
      </p:sp>
    </p:spTree>
    <p:extLst>
      <p:ext uri="{BB962C8B-B14F-4D97-AF65-F5344CB8AC3E}">
        <p14:creationId xmlns:p14="http://schemas.microsoft.com/office/powerpoint/2010/main" val="3530235662"/>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ea typeface="+mj-ea"/>
          <a:cs typeface="+mj-cs"/>
        </a:defRPr>
      </a:lvl1pPr>
      <a:lvl2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defRPr>
      </a:lvl2pPr>
      <a:lvl3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defRPr>
      </a:lvl3pPr>
      <a:lvl4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defRPr>
      </a:lvl4pPr>
      <a:lvl5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defRPr>
      </a:lvl5pPr>
      <a:lvl6pPr marL="411480" algn="ctr" rtl="0" fontAlgn="base">
        <a:spcBef>
          <a:spcPct val="0"/>
        </a:spcBef>
        <a:spcAft>
          <a:spcPct val="0"/>
        </a:spcAft>
        <a:defRPr sz="3960">
          <a:solidFill>
            <a:schemeClr val="tx2"/>
          </a:solidFill>
          <a:effectLst>
            <a:outerShdw blurRad="38100" dist="38100" dir="2700000" algn="tl">
              <a:srgbClr val="FFFFFF"/>
            </a:outerShdw>
          </a:effectLst>
          <a:latin typeface="Tahoma" pitchFamily="34" charset="0"/>
        </a:defRPr>
      </a:lvl6pPr>
      <a:lvl7pPr marL="822960" algn="ctr" rtl="0" fontAlgn="base">
        <a:spcBef>
          <a:spcPct val="0"/>
        </a:spcBef>
        <a:spcAft>
          <a:spcPct val="0"/>
        </a:spcAft>
        <a:defRPr sz="3960">
          <a:solidFill>
            <a:schemeClr val="tx2"/>
          </a:solidFill>
          <a:effectLst>
            <a:outerShdw blurRad="38100" dist="38100" dir="2700000" algn="tl">
              <a:srgbClr val="FFFFFF"/>
            </a:outerShdw>
          </a:effectLst>
          <a:latin typeface="Tahoma" pitchFamily="34" charset="0"/>
        </a:defRPr>
      </a:lvl7pPr>
      <a:lvl8pPr marL="1234440" algn="ctr" rtl="0" fontAlgn="base">
        <a:spcBef>
          <a:spcPct val="0"/>
        </a:spcBef>
        <a:spcAft>
          <a:spcPct val="0"/>
        </a:spcAft>
        <a:defRPr sz="3960">
          <a:solidFill>
            <a:schemeClr val="tx2"/>
          </a:solidFill>
          <a:effectLst>
            <a:outerShdw blurRad="38100" dist="38100" dir="2700000" algn="tl">
              <a:srgbClr val="FFFFFF"/>
            </a:outerShdw>
          </a:effectLst>
          <a:latin typeface="Tahoma" pitchFamily="34" charset="0"/>
        </a:defRPr>
      </a:lvl8pPr>
      <a:lvl9pPr marL="1645920" algn="ctr" rtl="0" fontAlgn="base">
        <a:spcBef>
          <a:spcPct val="0"/>
        </a:spcBef>
        <a:spcAft>
          <a:spcPct val="0"/>
        </a:spcAft>
        <a:defRPr sz="3960">
          <a:solidFill>
            <a:schemeClr val="tx2"/>
          </a:solidFill>
          <a:effectLst>
            <a:outerShdw blurRad="38100" dist="38100" dir="2700000" algn="tl">
              <a:srgbClr val="FFFFFF"/>
            </a:outerShdw>
          </a:effectLst>
          <a:latin typeface="Tahoma" pitchFamily="34" charset="0"/>
        </a:defRPr>
      </a:lvl9pPr>
    </p:titleStyle>
    <p:bodyStyle>
      <a:lvl1pPr marL="308610" indent="-308610" algn="l" rtl="0" eaLnBrk="0" fontAlgn="base" hangingPunct="0">
        <a:spcBef>
          <a:spcPct val="20000"/>
        </a:spcBef>
        <a:spcAft>
          <a:spcPct val="0"/>
        </a:spcAft>
        <a:buClr>
          <a:schemeClr val="hlink"/>
        </a:buClr>
        <a:buSzPct val="65000"/>
        <a:buFont typeface="Wingdings" panose="05000000000000000000" pitchFamily="2" charset="2"/>
        <a:buChar char="n"/>
        <a:defRPr sz="2880">
          <a:solidFill>
            <a:schemeClr val="tx1"/>
          </a:solidFill>
          <a:effectLst>
            <a:outerShdw blurRad="38100" dist="38100" dir="2700000" algn="tl">
              <a:srgbClr val="FFFFFF"/>
            </a:outerShdw>
          </a:effectLst>
          <a:latin typeface="Sylfaen" pitchFamily="18" charset="0"/>
          <a:ea typeface="+mn-ea"/>
          <a:cs typeface="+mn-cs"/>
        </a:defRPr>
      </a:lvl1pPr>
      <a:lvl2pPr marL="668655" indent="-257175" algn="l" rtl="0" eaLnBrk="0" fontAlgn="base" hangingPunct="0">
        <a:spcBef>
          <a:spcPct val="20000"/>
        </a:spcBef>
        <a:spcAft>
          <a:spcPct val="0"/>
        </a:spcAft>
        <a:buClr>
          <a:schemeClr val="folHlink"/>
        </a:buClr>
        <a:buSzPct val="65000"/>
        <a:buFont typeface="Wingdings" panose="05000000000000000000" pitchFamily="2" charset="2"/>
        <a:buChar char="n"/>
        <a:defRPr sz="2520">
          <a:solidFill>
            <a:schemeClr val="tx1"/>
          </a:solidFill>
          <a:effectLst>
            <a:outerShdw blurRad="38100" dist="38100" dir="2700000" algn="tl">
              <a:srgbClr val="FFFFFF"/>
            </a:outerShdw>
          </a:effectLst>
          <a:latin typeface="Sylfaen" pitchFamily="18" charset="0"/>
        </a:defRPr>
      </a:lvl2pPr>
      <a:lvl3pPr marL="1028700" indent="-205740" algn="l" rtl="0" eaLnBrk="0" fontAlgn="base" hangingPunct="0">
        <a:spcBef>
          <a:spcPct val="20000"/>
        </a:spcBef>
        <a:spcAft>
          <a:spcPct val="0"/>
        </a:spcAft>
        <a:buClr>
          <a:schemeClr val="hlink"/>
        </a:buClr>
        <a:buSzPct val="65000"/>
        <a:buFont typeface="Wingdings" panose="05000000000000000000" pitchFamily="2" charset="2"/>
        <a:buChar char="n"/>
        <a:defRPr sz="2160">
          <a:solidFill>
            <a:schemeClr val="tx1"/>
          </a:solidFill>
          <a:effectLst>
            <a:outerShdw blurRad="38100" dist="38100" dir="2700000" algn="tl">
              <a:srgbClr val="FFFFFF"/>
            </a:outerShdw>
          </a:effectLst>
          <a:latin typeface="Sylfaen" pitchFamily="18" charset="0"/>
        </a:defRPr>
      </a:lvl3pPr>
      <a:lvl4pPr marL="1440180" indent="-205740" algn="l" rtl="0" eaLnBrk="0" fontAlgn="base" hangingPunct="0">
        <a:spcBef>
          <a:spcPct val="20000"/>
        </a:spcBef>
        <a:spcAft>
          <a:spcPct val="0"/>
        </a:spcAft>
        <a:buClr>
          <a:schemeClr val="folHlink"/>
        </a:buClr>
        <a:buSzPct val="65000"/>
        <a:buFont typeface="Wingdings" panose="05000000000000000000" pitchFamily="2" charset="2"/>
        <a:buChar char="n"/>
        <a:defRPr sz="1800">
          <a:solidFill>
            <a:schemeClr val="tx1"/>
          </a:solidFill>
          <a:effectLst>
            <a:outerShdw blurRad="38100" dist="38100" dir="2700000" algn="tl">
              <a:srgbClr val="FFFFFF"/>
            </a:outerShdw>
          </a:effectLst>
          <a:latin typeface="Sylfaen" pitchFamily="18" charset="0"/>
        </a:defRPr>
      </a:lvl4pPr>
      <a:lvl5pPr marL="1851660" indent="-205740" algn="l" rtl="0" eaLnBrk="0" fontAlgn="base" hangingPunct="0">
        <a:spcBef>
          <a:spcPct val="20000"/>
        </a:spcBef>
        <a:spcAft>
          <a:spcPct val="0"/>
        </a:spcAft>
        <a:buClr>
          <a:schemeClr val="hlink"/>
        </a:buClr>
        <a:buSzPct val="65000"/>
        <a:buFont typeface="Wingdings" panose="05000000000000000000" pitchFamily="2" charset="2"/>
        <a:buChar char="n"/>
        <a:defRPr sz="1800">
          <a:solidFill>
            <a:schemeClr val="tx1"/>
          </a:solidFill>
          <a:effectLst>
            <a:outerShdw blurRad="38100" dist="38100" dir="2700000" algn="tl">
              <a:srgbClr val="FFFFFF"/>
            </a:outerShdw>
          </a:effectLst>
          <a:latin typeface="Sylfaen" pitchFamily="18" charset="0"/>
        </a:defRPr>
      </a:lvl5pPr>
      <a:lvl6pPr marL="2263140" indent="-20574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FFFFFF"/>
            </a:outerShdw>
          </a:effectLst>
          <a:latin typeface="+mn-lt"/>
        </a:defRPr>
      </a:lvl6pPr>
      <a:lvl7pPr marL="2674620" indent="-20574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FFFFFF"/>
            </a:outerShdw>
          </a:effectLst>
          <a:latin typeface="+mn-lt"/>
        </a:defRPr>
      </a:lvl7pPr>
      <a:lvl8pPr marL="3086100" indent="-20574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FFFFFF"/>
            </a:outerShdw>
          </a:effectLst>
          <a:latin typeface="+mn-lt"/>
        </a:defRPr>
      </a:lvl8pPr>
      <a:lvl9pPr marL="3497580" indent="-20574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FFFFFF"/>
            </a:outerShdw>
          </a:effectLst>
          <a:latin typeface="+mn-lt"/>
        </a:defRPr>
      </a:lvl9pPr>
    </p:bodyStyle>
    <p:otherStyle>
      <a:defPPr>
        <a:defRPr lang="hu-HU"/>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285750"/>
            <a:ext cx="8229600" cy="1028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hu-HU" dirty="0"/>
              <a:t>Mintacím szerkesztése</a:t>
            </a:r>
          </a:p>
        </p:txBody>
      </p:sp>
      <p:sp>
        <p:nvSpPr>
          <p:cNvPr id="21507" name="Rectangle 3"/>
          <p:cNvSpPr>
            <a:spLocks noGrp="1" noChangeArrowheads="1"/>
          </p:cNvSpPr>
          <p:nvPr>
            <p:ph type="body" idx="1"/>
          </p:nvPr>
        </p:nvSpPr>
        <p:spPr bwMode="auto">
          <a:xfrm>
            <a:off x="457200" y="1485900"/>
            <a:ext cx="8229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1508" name="Rectangle 4"/>
          <p:cNvSpPr>
            <a:spLocks noGrp="1" noChangeArrowheads="1"/>
          </p:cNvSpPr>
          <p:nvPr>
            <p:ph type="dt" sz="half" idx="2"/>
          </p:nvPr>
        </p:nvSpPr>
        <p:spPr bwMode="auto">
          <a:xfrm>
            <a:off x="457200" y="4683443"/>
            <a:ext cx="2133600" cy="3571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60">
                <a:effectLst>
                  <a:outerShdw blurRad="38100" dist="38100" dir="2700000" algn="tl">
                    <a:srgbClr val="FFFFFF"/>
                  </a:outerShdw>
                </a:effectLst>
                <a:latin typeface="Sylfaen" pitchFamily="18" charset="0"/>
              </a:defRPr>
            </a:lvl1pPr>
          </a:lstStyle>
          <a:p>
            <a:pPr>
              <a:defRPr/>
            </a:pPr>
            <a:endParaRPr lang="hu-HU"/>
          </a:p>
        </p:txBody>
      </p:sp>
      <p:sp>
        <p:nvSpPr>
          <p:cNvPr id="21509" name="Rectangle 5"/>
          <p:cNvSpPr>
            <a:spLocks noGrp="1" noChangeArrowheads="1"/>
          </p:cNvSpPr>
          <p:nvPr>
            <p:ph type="ftr" sz="quarter" idx="3"/>
          </p:nvPr>
        </p:nvSpPr>
        <p:spPr bwMode="auto">
          <a:xfrm>
            <a:off x="3124200" y="4683443"/>
            <a:ext cx="2895600" cy="3571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60">
                <a:effectLst>
                  <a:outerShdw blurRad="38100" dist="38100" dir="2700000" algn="tl">
                    <a:srgbClr val="FFFFFF"/>
                  </a:outerShdw>
                </a:effectLst>
                <a:latin typeface="Sylfaen" pitchFamily="18" charset="0"/>
              </a:defRPr>
            </a:lvl1pPr>
          </a:lstStyle>
          <a:p>
            <a:pPr>
              <a:defRPr/>
            </a:pPr>
            <a:endParaRPr lang="hu-HU"/>
          </a:p>
        </p:txBody>
      </p:sp>
      <p:sp>
        <p:nvSpPr>
          <p:cNvPr id="21510" name="Rectangle 6"/>
          <p:cNvSpPr>
            <a:spLocks noGrp="1" noChangeArrowheads="1"/>
          </p:cNvSpPr>
          <p:nvPr>
            <p:ph type="sldNum" sz="quarter" idx="4"/>
          </p:nvPr>
        </p:nvSpPr>
        <p:spPr bwMode="auto">
          <a:xfrm>
            <a:off x="6553200" y="4683443"/>
            <a:ext cx="2133600" cy="3571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60">
                <a:effectLst>
                  <a:outerShdw blurRad="38100" dist="38100" dir="2700000" algn="tl">
                    <a:srgbClr val="FFFFFF"/>
                  </a:outerShdw>
                </a:effectLst>
              </a:defRPr>
            </a:lvl1pPr>
          </a:lstStyle>
          <a:p>
            <a:fld id="{02876840-E4CF-4CDA-8697-FDD13F499DF3}" type="slidenum">
              <a:rPr lang="hu-HU" altLang="hu-HU"/>
              <a:pPr/>
              <a:t>‹#›</a:t>
            </a:fld>
            <a:endParaRPr lang="hu-HU" altLang="hu-HU"/>
          </a:p>
        </p:txBody>
      </p:sp>
    </p:spTree>
    <p:extLst>
      <p:ext uri="{BB962C8B-B14F-4D97-AF65-F5344CB8AC3E}">
        <p14:creationId xmlns:p14="http://schemas.microsoft.com/office/powerpoint/2010/main" val="288055397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ea typeface="+mj-ea"/>
          <a:cs typeface="+mj-cs"/>
        </a:defRPr>
      </a:lvl1pPr>
      <a:lvl2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defRPr>
      </a:lvl2pPr>
      <a:lvl3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defRPr>
      </a:lvl3pPr>
      <a:lvl4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defRPr>
      </a:lvl4pPr>
      <a:lvl5pPr algn="ctr" rtl="0" eaLnBrk="0" fontAlgn="base" hangingPunct="0">
        <a:spcBef>
          <a:spcPct val="0"/>
        </a:spcBef>
        <a:spcAft>
          <a:spcPct val="0"/>
        </a:spcAft>
        <a:defRPr sz="3960">
          <a:solidFill>
            <a:schemeClr val="tx2"/>
          </a:solidFill>
          <a:effectLst>
            <a:outerShdw blurRad="38100" dist="38100" dir="2700000" algn="tl">
              <a:srgbClr val="FFFFFF"/>
            </a:outerShdw>
          </a:effectLst>
          <a:latin typeface="Sylfaen" pitchFamily="18" charset="0"/>
        </a:defRPr>
      </a:lvl5pPr>
      <a:lvl6pPr marL="411480" algn="ctr" rtl="0" fontAlgn="base">
        <a:spcBef>
          <a:spcPct val="0"/>
        </a:spcBef>
        <a:spcAft>
          <a:spcPct val="0"/>
        </a:spcAft>
        <a:defRPr sz="3960">
          <a:solidFill>
            <a:schemeClr val="tx2"/>
          </a:solidFill>
          <a:effectLst>
            <a:outerShdw blurRad="38100" dist="38100" dir="2700000" algn="tl">
              <a:srgbClr val="FFFFFF"/>
            </a:outerShdw>
          </a:effectLst>
          <a:latin typeface="Tahoma" pitchFamily="34" charset="0"/>
        </a:defRPr>
      </a:lvl6pPr>
      <a:lvl7pPr marL="822960" algn="ctr" rtl="0" fontAlgn="base">
        <a:spcBef>
          <a:spcPct val="0"/>
        </a:spcBef>
        <a:spcAft>
          <a:spcPct val="0"/>
        </a:spcAft>
        <a:defRPr sz="3960">
          <a:solidFill>
            <a:schemeClr val="tx2"/>
          </a:solidFill>
          <a:effectLst>
            <a:outerShdw blurRad="38100" dist="38100" dir="2700000" algn="tl">
              <a:srgbClr val="FFFFFF"/>
            </a:outerShdw>
          </a:effectLst>
          <a:latin typeface="Tahoma" pitchFamily="34" charset="0"/>
        </a:defRPr>
      </a:lvl7pPr>
      <a:lvl8pPr marL="1234440" algn="ctr" rtl="0" fontAlgn="base">
        <a:spcBef>
          <a:spcPct val="0"/>
        </a:spcBef>
        <a:spcAft>
          <a:spcPct val="0"/>
        </a:spcAft>
        <a:defRPr sz="3960">
          <a:solidFill>
            <a:schemeClr val="tx2"/>
          </a:solidFill>
          <a:effectLst>
            <a:outerShdw blurRad="38100" dist="38100" dir="2700000" algn="tl">
              <a:srgbClr val="FFFFFF"/>
            </a:outerShdw>
          </a:effectLst>
          <a:latin typeface="Tahoma" pitchFamily="34" charset="0"/>
        </a:defRPr>
      </a:lvl8pPr>
      <a:lvl9pPr marL="1645920" algn="ctr" rtl="0" fontAlgn="base">
        <a:spcBef>
          <a:spcPct val="0"/>
        </a:spcBef>
        <a:spcAft>
          <a:spcPct val="0"/>
        </a:spcAft>
        <a:defRPr sz="3960">
          <a:solidFill>
            <a:schemeClr val="tx2"/>
          </a:solidFill>
          <a:effectLst>
            <a:outerShdw blurRad="38100" dist="38100" dir="2700000" algn="tl">
              <a:srgbClr val="FFFFFF"/>
            </a:outerShdw>
          </a:effectLst>
          <a:latin typeface="Tahoma" pitchFamily="34" charset="0"/>
        </a:defRPr>
      </a:lvl9pPr>
    </p:titleStyle>
    <p:bodyStyle>
      <a:lvl1pPr marL="308610" indent="-308610" algn="l" rtl="0" eaLnBrk="0" fontAlgn="base" hangingPunct="0">
        <a:spcBef>
          <a:spcPct val="20000"/>
        </a:spcBef>
        <a:spcAft>
          <a:spcPct val="0"/>
        </a:spcAft>
        <a:buClr>
          <a:schemeClr val="hlink"/>
        </a:buClr>
        <a:buSzPct val="65000"/>
        <a:buFont typeface="Wingdings" panose="05000000000000000000" pitchFamily="2" charset="2"/>
        <a:buChar char="n"/>
        <a:defRPr sz="2880">
          <a:solidFill>
            <a:schemeClr val="tx1"/>
          </a:solidFill>
          <a:effectLst>
            <a:outerShdw blurRad="38100" dist="38100" dir="2700000" algn="tl">
              <a:srgbClr val="FFFFFF"/>
            </a:outerShdw>
          </a:effectLst>
          <a:latin typeface="Sylfaen" pitchFamily="18" charset="0"/>
          <a:ea typeface="+mn-ea"/>
          <a:cs typeface="+mn-cs"/>
        </a:defRPr>
      </a:lvl1pPr>
      <a:lvl2pPr marL="668655" indent="-257175" algn="l" rtl="0" eaLnBrk="0" fontAlgn="base" hangingPunct="0">
        <a:spcBef>
          <a:spcPct val="20000"/>
        </a:spcBef>
        <a:spcAft>
          <a:spcPct val="0"/>
        </a:spcAft>
        <a:buClr>
          <a:schemeClr val="folHlink"/>
        </a:buClr>
        <a:buSzPct val="65000"/>
        <a:buFont typeface="Wingdings" panose="05000000000000000000" pitchFamily="2" charset="2"/>
        <a:buChar char="n"/>
        <a:defRPr sz="2520">
          <a:solidFill>
            <a:schemeClr val="tx1"/>
          </a:solidFill>
          <a:effectLst>
            <a:outerShdw blurRad="38100" dist="38100" dir="2700000" algn="tl">
              <a:srgbClr val="FFFFFF"/>
            </a:outerShdw>
          </a:effectLst>
          <a:latin typeface="Sylfaen" pitchFamily="18" charset="0"/>
        </a:defRPr>
      </a:lvl2pPr>
      <a:lvl3pPr marL="1028700" indent="-205740" algn="l" rtl="0" eaLnBrk="0" fontAlgn="base" hangingPunct="0">
        <a:spcBef>
          <a:spcPct val="20000"/>
        </a:spcBef>
        <a:spcAft>
          <a:spcPct val="0"/>
        </a:spcAft>
        <a:buClr>
          <a:schemeClr val="hlink"/>
        </a:buClr>
        <a:buSzPct val="65000"/>
        <a:buFont typeface="Wingdings" panose="05000000000000000000" pitchFamily="2" charset="2"/>
        <a:buChar char="n"/>
        <a:defRPr sz="2160">
          <a:solidFill>
            <a:schemeClr val="tx1"/>
          </a:solidFill>
          <a:effectLst>
            <a:outerShdw blurRad="38100" dist="38100" dir="2700000" algn="tl">
              <a:srgbClr val="FFFFFF"/>
            </a:outerShdw>
          </a:effectLst>
          <a:latin typeface="Sylfaen" pitchFamily="18" charset="0"/>
        </a:defRPr>
      </a:lvl3pPr>
      <a:lvl4pPr marL="1440180" indent="-205740" algn="l" rtl="0" eaLnBrk="0" fontAlgn="base" hangingPunct="0">
        <a:spcBef>
          <a:spcPct val="20000"/>
        </a:spcBef>
        <a:spcAft>
          <a:spcPct val="0"/>
        </a:spcAft>
        <a:buClr>
          <a:schemeClr val="folHlink"/>
        </a:buClr>
        <a:buSzPct val="65000"/>
        <a:buFont typeface="Wingdings" panose="05000000000000000000" pitchFamily="2" charset="2"/>
        <a:buChar char="n"/>
        <a:defRPr sz="1800">
          <a:solidFill>
            <a:schemeClr val="tx1"/>
          </a:solidFill>
          <a:effectLst>
            <a:outerShdw blurRad="38100" dist="38100" dir="2700000" algn="tl">
              <a:srgbClr val="FFFFFF"/>
            </a:outerShdw>
          </a:effectLst>
          <a:latin typeface="Sylfaen" pitchFamily="18" charset="0"/>
        </a:defRPr>
      </a:lvl4pPr>
      <a:lvl5pPr marL="1851660" indent="-205740" algn="l" rtl="0" eaLnBrk="0" fontAlgn="base" hangingPunct="0">
        <a:spcBef>
          <a:spcPct val="20000"/>
        </a:spcBef>
        <a:spcAft>
          <a:spcPct val="0"/>
        </a:spcAft>
        <a:buClr>
          <a:schemeClr val="hlink"/>
        </a:buClr>
        <a:buSzPct val="65000"/>
        <a:buFont typeface="Wingdings" panose="05000000000000000000" pitchFamily="2" charset="2"/>
        <a:buChar char="n"/>
        <a:defRPr sz="1800">
          <a:solidFill>
            <a:schemeClr val="tx1"/>
          </a:solidFill>
          <a:effectLst>
            <a:outerShdw blurRad="38100" dist="38100" dir="2700000" algn="tl">
              <a:srgbClr val="FFFFFF"/>
            </a:outerShdw>
          </a:effectLst>
          <a:latin typeface="Sylfaen" pitchFamily="18" charset="0"/>
        </a:defRPr>
      </a:lvl5pPr>
      <a:lvl6pPr marL="2263140" indent="-20574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FFFFFF"/>
            </a:outerShdw>
          </a:effectLst>
          <a:latin typeface="+mn-lt"/>
        </a:defRPr>
      </a:lvl6pPr>
      <a:lvl7pPr marL="2674620" indent="-20574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FFFFFF"/>
            </a:outerShdw>
          </a:effectLst>
          <a:latin typeface="+mn-lt"/>
        </a:defRPr>
      </a:lvl7pPr>
      <a:lvl8pPr marL="3086100" indent="-20574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FFFFFF"/>
            </a:outerShdw>
          </a:effectLst>
          <a:latin typeface="+mn-lt"/>
        </a:defRPr>
      </a:lvl8pPr>
      <a:lvl9pPr marL="3497580" indent="-205740" algn="l" rtl="0" fontAlgn="base">
        <a:spcBef>
          <a:spcPct val="20000"/>
        </a:spcBef>
        <a:spcAft>
          <a:spcPct val="0"/>
        </a:spcAft>
        <a:buClr>
          <a:schemeClr val="hlink"/>
        </a:buClr>
        <a:buSzPct val="65000"/>
        <a:buFont typeface="Wingdings" pitchFamily="2" charset="2"/>
        <a:buChar char="n"/>
        <a:defRPr sz="1800">
          <a:solidFill>
            <a:schemeClr val="tx1"/>
          </a:solidFill>
          <a:effectLst>
            <a:outerShdw blurRad="38100" dist="38100" dir="2700000" algn="tl">
              <a:srgbClr val="FFFFFF"/>
            </a:outerShdw>
          </a:effectLst>
          <a:latin typeface="+mn-lt"/>
        </a:defRPr>
      </a:lvl9pPr>
    </p:bodyStyle>
    <p:otherStyle>
      <a:defPPr>
        <a:defRPr lang="hu-HU"/>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2">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0" y="0"/>
            <a:ext cx="9144000" cy="514350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400" dirty="0">
                <a:solidFill>
                  <a:srgbClr val="FFFFFF"/>
                </a:solidFill>
                <a:latin typeface="Gill Sans MT" pitchFamily="34" charset="0"/>
                <a:ea typeface="Gill Sans MT" pitchFamily="34" charset="-122"/>
                <a:cs typeface="Gill Sans MT" pitchFamily="34" charset="-120"/>
              </a:rPr>
              <a:t>ISTENTISZTELET</a:t>
            </a:r>
            <a:endParaRPr lang="en-US" sz="4400" dirty="0"/>
          </a:p>
          <a:p>
            <a:pPr algn="ctr"/>
            <a:r>
              <a:rPr lang="en-US" sz="3200" dirty="0">
                <a:solidFill>
                  <a:srgbClr val="FFFFFF"/>
                </a:solidFill>
                <a:latin typeface="Gill Sans MT" pitchFamily="34" charset="0"/>
                <a:ea typeface="Gill Sans MT" pitchFamily="34" charset="-122"/>
                <a:cs typeface="Gill Sans MT" pitchFamily="34" charset="-120"/>
              </a:rPr>
              <a:t>2021. október 3.</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Az éjszakában, </a:t>
            </a:r>
            <a:endParaRPr lang="hu-HU" sz="4000" dirty="0">
              <a:solidFill>
                <a:srgbClr val="FFFFFF"/>
              </a:solidFill>
              <a:latin typeface="Sylfaen" pitchFamily="34" charset="0"/>
              <a:ea typeface="Sylfaen" pitchFamily="34" charset="-122"/>
              <a:cs typeface="Sylfaen" pitchFamily="34" charset="-120"/>
            </a:endParaRPr>
          </a:p>
          <a:p>
            <a:pPr algn="ctr"/>
            <a:r>
              <a:rPr lang="en-US" sz="4000" dirty="0">
                <a:solidFill>
                  <a:srgbClr val="FFFFFF"/>
                </a:solidFill>
                <a:latin typeface="Sylfaen" pitchFamily="34" charset="0"/>
                <a:ea typeface="Sylfaen" pitchFamily="34" charset="-122"/>
                <a:cs typeface="Sylfaen" pitchFamily="34" charset="-120"/>
              </a:rPr>
              <a:t>ha senki nem felel,</a:t>
            </a:r>
            <a:endParaRPr lang="en-US" sz="4000" dirty="0"/>
          </a:p>
          <a:p>
            <a:pPr algn="ctr"/>
            <a:r>
              <a:rPr lang="en-US" sz="4000" dirty="0">
                <a:solidFill>
                  <a:srgbClr val="FFFFFF"/>
                </a:solidFill>
                <a:latin typeface="Sylfaen" pitchFamily="34" charset="0"/>
                <a:ea typeface="Sylfaen" pitchFamily="34" charset="-122"/>
                <a:cs typeface="Sylfaen" pitchFamily="34" charset="-120"/>
              </a:rPr>
              <a:t>A széllel szemben, </a:t>
            </a:r>
            <a:endParaRPr lang="hu-HU" sz="4000" dirty="0">
              <a:solidFill>
                <a:srgbClr val="FFFFFF"/>
              </a:solidFill>
              <a:latin typeface="Sylfaen" pitchFamily="34" charset="0"/>
              <a:ea typeface="Sylfaen" pitchFamily="34" charset="-122"/>
              <a:cs typeface="Sylfaen" pitchFamily="34" charset="-120"/>
            </a:endParaRPr>
          </a:p>
          <a:p>
            <a:pPr algn="ctr"/>
            <a:r>
              <a:rPr lang="en-US" sz="4000" dirty="0" err="1">
                <a:solidFill>
                  <a:srgbClr val="FFFFFF"/>
                </a:solidFill>
                <a:latin typeface="Sylfaen" pitchFamily="34" charset="0"/>
                <a:ea typeface="Sylfaen" pitchFamily="34" charset="-122"/>
                <a:cs typeface="Sylfaen" pitchFamily="34" charset="-120"/>
              </a:rPr>
              <a:t>mikor</a:t>
            </a:r>
            <a:r>
              <a:rPr lang="en-US" sz="4000" dirty="0">
                <a:solidFill>
                  <a:srgbClr val="FFFFFF"/>
                </a:solidFill>
                <a:latin typeface="Sylfaen" pitchFamily="34" charset="0"/>
                <a:ea typeface="Sylfaen" pitchFamily="34" charset="-122"/>
                <a:cs typeface="Sylfaen" pitchFamily="34" charset="-120"/>
              </a:rPr>
              <a:t> futnom kell,</a:t>
            </a:r>
            <a:endParaRPr lang="en-US" sz="4000" dirty="0"/>
          </a:p>
          <a:p>
            <a:pPr algn="ctr"/>
            <a:r>
              <a:rPr lang="en-US" sz="4000" dirty="0">
                <a:solidFill>
                  <a:srgbClr val="FFFFFF"/>
                </a:solidFill>
                <a:latin typeface="Sylfaen" pitchFamily="34" charset="0"/>
                <a:ea typeface="Sylfaen" pitchFamily="34" charset="-122"/>
                <a:cs typeface="Sylfaen" pitchFamily="34" charset="-120"/>
              </a:rPr>
              <a:t>Benned bízom én,</a:t>
            </a:r>
            <a:endParaRPr lang="en-US" sz="4000" dirty="0"/>
          </a:p>
          <a:p>
            <a:pPr algn="ctr"/>
            <a:r>
              <a:rPr lang="en-US" sz="4000" dirty="0">
                <a:solidFill>
                  <a:srgbClr val="FFFFFF"/>
                </a:solidFill>
                <a:latin typeface="Sylfaen" pitchFamily="34" charset="0"/>
                <a:ea typeface="Sylfaen" pitchFamily="34" charset="-122"/>
                <a:cs typeface="Sylfaen" pitchFamily="34" charset="-120"/>
              </a:rPr>
              <a:t>többé nem félek soha!</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Mert most már értem, </a:t>
            </a:r>
            <a:endParaRPr lang="hu-HU" sz="4000" dirty="0">
              <a:solidFill>
                <a:srgbClr val="FFFFFF"/>
              </a:solidFill>
              <a:latin typeface="Sylfaen" pitchFamily="34" charset="0"/>
              <a:ea typeface="Sylfaen" pitchFamily="34" charset="-122"/>
              <a:cs typeface="Sylfaen" pitchFamily="34" charset="-120"/>
            </a:endParaRPr>
          </a:p>
          <a:p>
            <a:pPr algn="ctr"/>
            <a:r>
              <a:rPr lang="en-US" sz="4000" dirty="0" err="1">
                <a:solidFill>
                  <a:srgbClr val="FFFFFF"/>
                </a:solidFill>
                <a:latin typeface="Sylfaen" pitchFamily="34" charset="0"/>
                <a:ea typeface="Sylfaen" pitchFamily="34" charset="-122"/>
                <a:cs typeface="Sylfaen" pitchFamily="34" charset="-120"/>
              </a:rPr>
              <a:t>nincs</a:t>
            </a:r>
            <a:r>
              <a:rPr lang="en-US" sz="4000" dirty="0">
                <a:solidFill>
                  <a:srgbClr val="FFFFFF"/>
                </a:solidFill>
                <a:latin typeface="Sylfaen" pitchFamily="34" charset="0"/>
                <a:ea typeface="Sylfaen" pitchFamily="34" charset="-122"/>
                <a:cs typeface="Sylfaen" pitchFamily="34" charset="-120"/>
              </a:rPr>
              <a:t> többé hátraarc,</a:t>
            </a:r>
            <a:endParaRPr lang="en-US" sz="4000" dirty="0"/>
          </a:p>
          <a:p>
            <a:pPr algn="ctr"/>
            <a:r>
              <a:rPr lang="en-US" sz="4000" dirty="0">
                <a:solidFill>
                  <a:srgbClr val="FFFFFF"/>
                </a:solidFill>
                <a:latin typeface="Sylfaen" pitchFamily="34" charset="0"/>
                <a:ea typeface="Sylfaen" pitchFamily="34" charset="-122"/>
                <a:cs typeface="Sylfaen" pitchFamily="34" charset="-120"/>
              </a:rPr>
              <a:t>Te végleg győztél, </a:t>
            </a:r>
            <a:endParaRPr lang="hu-HU" sz="4000" dirty="0">
              <a:solidFill>
                <a:srgbClr val="FFFFFF"/>
              </a:solidFill>
              <a:latin typeface="Sylfaen" pitchFamily="34" charset="0"/>
              <a:ea typeface="Sylfaen" pitchFamily="34" charset="-122"/>
              <a:cs typeface="Sylfaen" pitchFamily="34" charset="-120"/>
            </a:endParaRPr>
          </a:p>
          <a:p>
            <a:pPr algn="ctr"/>
            <a:r>
              <a:rPr lang="en-US" sz="4000" dirty="0" err="1">
                <a:solidFill>
                  <a:srgbClr val="FFFFFF"/>
                </a:solidFill>
                <a:latin typeface="Sylfaen" pitchFamily="34" charset="0"/>
                <a:ea typeface="Sylfaen" pitchFamily="34" charset="-122"/>
                <a:cs typeface="Sylfaen" pitchFamily="34" charset="-120"/>
              </a:rPr>
              <a:t>rég</a:t>
            </a:r>
            <a:r>
              <a:rPr lang="en-US" sz="4000" dirty="0">
                <a:solidFill>
                  <a:srgbClr val="FFFFFF"/>
                </a:solidFill>
                <a:latin typeface="Sylfaen" pitchFamily="34" charset="0"/>
                <a:ea typeface="Sylfaen" pitchFamily="34" charset="-122"/>
                <a:cs typeface="Sylfaen" pitchFamily="34" charset="-120"/>
              </a:rPr>
              <a:t> eldőlt a harc,</a:t>
            </a:r>
            <a:endParaRPr lang="en-US" sz="4000" dirty="0"/>
          </a:p>
          <a:p>
            <a:pPr algn="ctr"/>
            <a:r>
              <a:rPr lang="en-US" sz="4000" dirty="0">
                <a:solidFill>
                  <a:srgbClr val="FFFFFF"/>
                </a:solidFill>
                <a:latin typeface="Sylfaen" pitchFamily="34" charset="0"/>
                <a:ea typeface="Sylfaen" pitchFamily="34" charset="-122"/>
                <a:cs typeface="Sylfaen" pitchFamily="34" charset="-120"/>
              </a:rPr>
              <a:t>Benned bízom hát,</a:t>
            </a:r>
            <a:endParaRPr lang="en-US" sz="4000" dirty="0"/>
          </a:p>
          <a:p>
            <a:pPr algn="ctr"/>
            <a:r>
              <a:rPr lang="en-US" sz="4000" dirty="0">
                <a:solidFill>
                  <a:srgbClr val="FFFFFF"/>
                </a:solidFill>
                <a:latin typeface="Sylfaen" pitchFamily="34" charset="0"/>
                <a:ea typeface="Sylfaen" pitchFamily="34" charset="-122"/>
                <a:cs typeface="Sylfaen" pitchFamily="34" charset="-120"/>
              </a:rPr>
              <a:t>s többé nem félek soha.</a:t>
            </a:r>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err="1">
                <a:solidFill>
                  <a:srgbClr val="FFFFFF"/>
                </a:solidFill>
                <a:latin typeface="Sylfaen" pitchFamily="34" charset="0"/>
                <a:ea typeface="Sylfaen" pitchFamily="34" charset="-122"/>
                <a:cs typeface="Sylfaen" pitchFamily="34" charset="-120"/>
              </a:rPr>
              <a:t>Nem</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félek</a:t>
            </a:r>
            <a:r>
              <a:rPr lang="hu-HU" sz="4000" dirty="0">
                <a:solidFill>
                  <a:srgbClr val="FFFFFF"/>
                </a:solidFill>
                <a:latin typeface="Sylfaen" pitchFamily="34" charset="0"/>
                <a:ea typeface="Sylfaen" pitchFamily="34" charset="-122"/>
                <a:cs typeface="Sylfaen" pitchFamily="34" charset="-120"/>
              </a:rPr>
              <a:t>, n</a:t>
            </a:r>
            <a:r>
              <a:rPr lang="en-US" sz="4000" dirty="0" err="1">
                <a:solidFill>
                  <a:srgbClr val="FFFFFF"/>
                </a:solidFill>
                <a:latin typeface="Sylfaen" pitchFamily="34" charset="0"/>
                <a:ea typeface="Sylfaen" pitchFamily="34" charset="-122"/>
                <a:cs typeface="Sylfaen" pitchFamily="34" charset="-120"/>
              </a:rPr>
              <a:t>em</a:t>
            </a:r>
            <a:r>
              <a:rPr lang="en-US" sz="4000" dirty="0">
                <a:solidFill>
                  <a:srgbClr val="FFFFFF"/>
                </a:solidFill>
                <a:latin typeface="Sylfaen" pitchFamily="34" charset="0"/>
                <a:ea typeface="Sylfaen" pitchFamily="34" charset="-122"/>
                <a:cs typeface="Sylfaen" pitchFamily="34" charset="-120"/>
              </a:rPr>
              <a:t> félek</a:t>
            </a:r>
            <a:endParaRPr lang="en-US" sz="4000" dirty="0"/>
          </a:p>
          <a:p>
            <a:pPr algn="ctr"/>
            <a:r>
              <a:rPr lang="en-US" sz="4000" dirty="0" err="1">
                <a:solidFill>
                  <a:srgbClr val="FFFFFF"/>
                </a:solidFill>
                <a:latin typeface="Sylfaen" pitchFamily="34" charset="0"/>
                <a:ea typeface="Sylfaen" pitchFamily="34" charset="-122"/>
                <a:cs typeface="Sylfaen" pitchFamily="34" charset="-120"/>
              </a:rPr>
              <a:t>többé</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már</a:t>
            </a:r>
            <a:r>
              <a:rPr lang="hu-HU"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többé</a:t>
            </a:r>
            <a:r>
              <a:rPr lang="en-US" sz="4000" dirty="0">
                <a:solidFill>
                  <a:srgbClr val="FFFFFF"/>
                </a:solidFill>
                <a:latin typeface="Sylfaen" pitchFamily="34" charset="0"/>
                <a:ea typeface="Sylfaen" pitchFamily="34" charset="-122"/>
                <a:cs typeface="Sylfaen" pitchFamily="34" charset="-120"/>
              </a:rPr>
              <a:t> már!</a:t>
            </a:r>
            <a:endParaRPr lang="en-US" sz="4000" dirty="0"/>
          </a:p>
          <a:p>
            <a:pPr algn="ctr"/>
            <a:r>
              <a:rPr lang="en-US" sz="4000" dirty="0" err="1">
                <a:solidFill>
                  <a:srgbClr val="FFFFFF"/>
                </a:solidFill>
                <a:latin typeface="Sylfaen" pitchFamily="34" charset="0"/>
                <a:ea typeface="Sylfaen" pitchFamily="34" charset="-122"/>
                <a:cs typeface="Sylfaen" pitchFamily="34" charset="-120"/>
              </a:rPr>
              <a:t>Nem</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félek</a:t>
            </a:r>
            <a:r>
              <a:rPr lang="hu-HU" sz="4000" dirty="0">
                <a:solidFill>
                  <a:srgbClr val="FFFFFF"/>
                </a:solidFill>
                <a:latin typeface="Sylfaen" pitchFamily="34" charset="0"/>
                <a:ea typeface="Sylfaen" pitchFamily="34" charset="-122"/>
                <a:cs typeface="Sylfaen" pitchFamily="34" charset="-120"/>
              </a:rPr>
              <a:t>, n</a:t>
            </a:r>
            <a:r>
              <a:rPr lang="en-US" sz="4000" dirty="0" err="1">
                <a:solidFill>
                  <a:srgbClr val="FFFFFF"/>
                </a:solidFill>
                <a:latin typeface="Sylfaen" pitchFamily="34" charset="0"/>
                <a:ea typeface="Sylfaen" pitchFamily="34" charset="-122"/>
                <a:cs typeface="Sylfaen" pitchFamily="34" charset="-120"/>
              </a:rPr>
              <a:t>em</a:t>
            </a:r>
            <a:r>
              <a:rPr lang="en-US" sz="4000" dirty="0">
                <a:solidFill>
                  <a:srgbClr val="FFFFFF"/>
                </a:solidFill>
                <a:latin typeface="Sylfaen" pitchFamily="34" charset="0"/>
                <a:ea typeface="Sylfaen" pitchFamily="34" charset="-122"/>
                <a:cs typeface="Sylfaen" pitchFamily="34" charset="-120"/>
              </a:rPr>
              <a:t> félek</a:t>
            </a:r>
            <a:endParaRPr lang="en-US" sz="4000" dirty="0"/>
          </a:p>
          <a:p>
            <a:pPr algn="ctr"/>
            <a:r>
              <a:rPr lang="en-US" sz="4000" dirty="0" err="1">
                <a:solidFill>
                  <a:srgbClr val="FFFFFF"/>
                </a:solidFill>
                <a:latin typeface="Sylfaen" pitchFamily="34" charset="0"/>
                <a:ea typeface="Sylfaen" pitchFamily="34" charset="-122"/>
                <a:cs typeface="Sylfaen" pitchFamily="34" charset="-120"/>
              </a:rPr>
              <a:t>többé</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már</a:t>
            </a:r>
            <a:r>
              <a:rPr lang="hu-HU"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többé</a:t>
            </a:r>
            <a:r>
              <a:rPr lang="en-US" sz="4000" dirty="0">
                <a:solidFill>
                  <a:srgbClr val="FFFFFF"/>
                </a:solidFill>
                <a:latin typeface="Sylfaen" pitchFamily="34" charset="0"/>
                <a:ea typeface="Sylfaen" pitchFamily="34" charset="-122"/>
                <a:cs typeface="Sylfaen" pitchFamily="34" charset="-120"/>
              </a:rPr>
              <a:t> már!</a:t>
            </a:r>
            <a:endParaRPr lang="en-US" sz="4000" dirty="0"/>
          </a:p>
          <a:p>
            <a:pPr algn="ctr"/>
            <a:r>
              <a:rPr lang="en-US" sz="4000" dirty="0">
                <a:solidFill>
                  <a:srgbClr val="FFFFFF"/>
                </a:solidFill>
                <a:latin typeface="Sylfaen" pitchFamily="34" charset="0"/>
                <a:ea typeface="Sylfaen" pitchFamily="34" charset="-122"/>
                <a:cs typeface="Sylfaen" pitchFamily="34" charset="-120"/>
              </a:rPr>
              <a:t>Benned bízom én!</a:t>
            </a:r>
            <a:endParaRPr 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bg>
      <p:bgPr>
        <a:solidFill>
          <a:srgbClr val="008000"/>
        </a:solid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t"/>
          <a:lstStyle/>
          <a:p>
            <a:pPr algn="ctr"/>
            <a:r>
              <a:rPr lang="en-US" sz="3600" dirty="0">
                <a:solidFill>
                  <a:srgbClr val="FFFFFF"/>
                </a:solidFill>
                <a:latin typeface="Sylfaen" pitchFamily="34" charset="0"/>
                <a:ea typeface="Sylfaen" pitchFamily="34" charset="-122"/>
                <a:cs typeface="Sylfaen" pitchFamily="34" charset="-120"/>
              </a:rPr>
              <a:t>Itt vagyok most jó Uram,</a:t>
            </a:r>
            <a:endParaRPr lang="en-US" sz="3600" dirty="0"/>
          </a:p>
          <a:p>
            <a:pPr algn="ctr"/>
            <a:r>
              <a:rPr lang="en-US" sz="3600" dirty="0">
                <a:solidFill>
                  <a:srgbClr val="FFFFFF"/>
                </a:solidFill>
                <a:latin typeface="Sylfaen" pitchFamily="34" charset="0"/>
                <a:ea typeface="Sylfaen" pitchFamily="34" charset="-122"/>
                <a:cs typeface="Sylfaen" pitchFamily="34" charset="-120"/>
              </a:rPr>
              <a:t>Hozzád száll e dal,</a:t>
            </a:r>
            <a:endParaRPr lang="en-US" sz="3600" dirty="0"/>
          </a:p>
          <a:p>
            <a:pPr algn="ctr"/>
            <a:r>
              <a:rPr lang="hu-HU" sz="3600" dirty="0">
                <a:solidFill>
                  <a:srgbClr val="FFFFFF"/>
                </a:solidFill>
                <a:latin typeface="Sylfaen" pitchFamily="34" charset="0"/>
                <a:ea typeface="Sylfaen" pitchFamily="34" charset="-122"/>
                <a:cs typeface="Sylfaen" pitchFamily="34" charset="-120"/>
              </a:rPr>
              <a:t>t</a:t>
            </a:r>
            <a:r>
              <a:rPr lang="en-US" sz="3600" dirty="0" err="1">
                <a:solidFill>
                  <a:srgbClr val="FFFFFF"/>
                </a:solidFill>
                <a:latin typeface="Sylfaen" pitchFamily="34" charset="0"/>
                <a:ea typeface="Sylfaen" pitchFamily="34" charset="-122"/>
                <a:cs typeface="Sylfaen" pitchFamily="34" charset="-120"/>
              </a:rPr>
              <a:t>udom</a:t>
            </a:r>
            <a:r>
              <a:rPr lang="en-US" sz="3600" dirty="0">
                <a:solidFill>
                  <a:srgbClr val="FFFFFF"/>
                </a:solidFill>
                <a:latin typeface="Sylfaen" pitchFamily="34" charset="0"/>
                <a:ea typeface="Sylfaen" pitchFamily="34" charset="-122"/>
                <a:cs typeface="Sylfaen" pitchFamily="34" charset="-120"/>
              </a:rPr>
              <a:t>, sokszor hívtalak,</a:t>
            </a:r>
            <a:endParaRPr lang="en-US" sz="3600" dirty="0"/>
          </a:p>
          <a:p>
            <a:pPr algn="ctr"/>
            <a:r>
              <a:rPr lang="en-US" sz="3600" dirty="0">
                <a:solidFill>
                  <a:srgbClr val="FFFFFF"/>
                </a:solidFill>
                <a:latin typeface="Sylfaen" pitchFamily="34" charset="0"/>
                <a:ea typeface="Sylfaen" pitchFamily="34" charset="-122"/>
                <a:cs typeface="Sylfaen" pitchFamily="34" charset="-120"/>
              </a:rPr>
              <a:t>de ma másképp szól e dal.</a:t>
            </a:r>
            <a:endParaRPr lang="en-US" sz="3600" dirty="0"/>
          </a:p>
          <a:p>
            <a:pPr algn="ctr"/>
            <a:r>
              <a:rPr lang="en-US" sz="3600" dirty="0">
                <a:solidFill>
                  <a:srgbClr val="FFFFFF"/>
                </a:solidFill>
                <a:latin typeface="Sylfaen" pitchFamily="34" charset="0"/>
                <a:ea typeface="Sylfaen" pitchFamily="34" charset="-122"/>
                <a:cs typeface="Sylfaen" pitchFamily="34" charset="-120"/>
              </a:rPr>
              <a:t>Mert ma nem azt kérem, hogy adj még,</a:t>
            </a:r>
            <a:endParaRPr lang="en-US" sz="3600" dirty="0"/>
          </a:p>
          <a:p>
            <a:pPr algn="ctr"/>
            <a:r>
              <a:rPr lang="hu-HU" sz="3600" dirty="0">
                <a:solidFill>
                  <a:srgbClr val="FFFFFF"/>
                </a:solidFill>
                <a:latin typeface="Sylfaen" pitchFamily="34" charset="0"/>
                <a:ea typeface="Sylfaen" pitchFamily="34" charset="-122"/>
                <a:cs typeface="Sylfaen" pitchFamily="34" charset="-120"/>
              </a:rPr>
              <a:t>n</a:t>
            </a:r>
            <a:r>
              <a:rPr lang="en-US" sz="3600" dirty="0" err="1">
                <a:solidFill>
                  <a:srgbClr val="FFFFFF"/>
                </a:solidFill>
                <a:latin typeface="Sylfaen" pitchFamily="34" charset="0"/>
                <a:ea typeface="Sylfaen" pitchFamily="34" charset="-122"/>
                <a:cs typeface="Sylfaen" pitchFamily="34" charset="-120"/>
              </a:rPr>
              <a:t>em</a:t>
            </a:r>
            <a:r>
              <a:rPr lang="en-US" sz="3600" dirty="0">
                <a:solidFill>
                  <a:srgbClr val="FFFFFF"/>
                </a:solidFill>
                <a:latin typeface="Sylfaen" pitchFamily="34" charset="0"/>
                <a:ea typeface="Sylfaen" pitchFamily="34" charset="-122"/>
                <a:cs typeface="Sylfaen" pitchFamily="34" charset="-120"/>
              </a:rPr>
              <a:t> könyörgök: figyelj rám!</a:t>
            </a:r>
            <a:endParaRPr lang="en-US" sz="3600" dirty="0"/>
          </a:p>
          <a:p>
            <a:pPr algn="ctr"/>
            <a:r>
              <a:rPr lang="en-US" sz="3600" dirty="0">
                <a:solidFill>
                  <a:srgbClr val="FFFFFF"/>
                </a:solidFill>
                <a:latin typeface="Sylfaen" pitchFamily="34" charset="0"/>
                <a:ea typeface="Sylfaen" pitchFamily="34" charset="-122"/>
                <a:cs typeface="Sylfaen" pitchFamily="34" charset="-120"/>
              </a:rPr>
              <a:t>Csak azt mondom, hogy szeretlek, Atyám!</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2">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62280"/>
            <a:ext cx="8412480" cy="4320540"/>
          </a:xfrm>
          <a:prstGeom prst="rect">
            <a:avLst/>
          </a:prstGeom>
          <a:noFill/>
          <a:ln/>
          <a:effectLst>
            <a:outerShdw blurRad="12700" dist="50800" dir="2700000" algn="bl" rotWithShape="0">
              <a:srgbClr val="000000">
                <a:alpha val="75000"/>
              </a:srgbClr>
            </a:outerShdw>
          </a:effectLst>
        </p:spPr>
        <p:txBody>
          <a:bodyPr wrap="square" rtlCol="0" anchor="t"/>
          <a:lstStyle/>
          <a:p>
            <a:pPr algn="ctr"/>
            <a:r>
              <a:rPr lang="en-US" sz="3600" dirty="0">
                <a:solidFill>
                  <a:srgbClr val="FFFFFF"/>
                </a:solidFill>
                <a:latin typeface="Sylfaen" pitchFamily="34" charset="0"/>
                <a:ea typeface="Sylfaen" pitchFamily="34" charset="-122"/>
                <a:cs typeface="Sylfaen" pitchFamily="34" charset="-120"/>
              </a:rPr>
              <a:t>Szeretlek, ó Uram!</a:t>
            </a:r>
            <a:endParaRPr lang="en-US" sz="3600" dirty="0"/>
          </a:p>
          <a:p>
            <a:pPr algn="ctr"/>
            <a:r>
              <a:rPr lang="en-US" sz="3600" dirty="0">
                <a:solidFill>
                  <a:srgbClr val="FFFFFF"/>
                </a:solidFill>
                <a:latin typeface="Sylfaen" pitchFamily="34" charset="0"/>
                <a:ea typeface="Sylfaen" pitchFamily="34" charset="-122"/>
                <a:cs typeface="Sylfaen" pitchFamily="34" charset="-120"/>
              </a:rPr>
              <a:t>Hálám szívemből fakad!</a:t>
            </a:r>
            <a:endParaRPr lang="en-US" sz="3600" dirty="0"/>
          </a:p>
          <a:p>
            <a:pPr algn="ctr"/>
            <a:r>
              <a:rPr lang="en-US" sz="3600" dirty="0">
                <a:solidFill>
                  <a:srgbClr val="FFFFFF"/>
                </a:solidFill>
                <a:latin typeface="Sylfaen" pitchFamily="34" charset="0"/>
                <a:ea typeface="Sylfaen" pitchFamily="34" charset="-122"/>
                <a:cs typeface="Sylfaen" pitchFamily="34" charset="-120"/>
              </a:rPr>
              <a:t>Hiszen mindent látsz Te bennem,</a:t>
            </a:r>
            <a:endParaRPr lang="en-US" sz="3600" dirty="0"/>
          </a:p>
          <a:p>
            <a:pPr algn="ctr"/>
            <a:r>
              <a:rPr lang="en-US" sz="3600" dirty="0">
                <a:solidFill>
                  <a:srgbClr val="FFFFFF"/>
                </a:solidFill>
                <a:latin typeface="Sylfaen" pitchFamily="34" charset="0"/>
                <a:ea typeface="Sylfaen" pitchFamily="34" charset="-122"/>
                <a:cs typeface="Sylfaen" pitchFamily="34" charset="-120"/>
              </a:rPr>
              <a:t>hatalmad olyan nagy!</a:t>
            </a:r>
            <a:endParaRPr lang="en-US" sz="3600" dirty="0"/>
          </a:p>
          <a:p>
            <a:pPr algn="ctr"/>
            <a:r>
              <a:rPr lang="en-US" sz="3600" dirty="0">
                <a:solidFill>
                  <a:srgbClr val="FFFFFF"/>
                </a:solidFill>
                <a:latin typeface="Sylfaen" pitchFamily="34" charset="0"/>
                <a:ea typeface="Sylfaen" pitchFamily="34" charset="-122"/>
                <a:cs typeface="Sylfaen" pitchFamily="34" charset="-120"/>
              </a:rPr>
              <a:t>Szeretlek, ó Uram,</a:t>
            </a:r>
            <a:endParaRPr lang="en-US" sz="3600" dirty="0"/>
          </a:p>
          <a:p>
            <a:pPr algn="ctr"/>
            <a:r>
              <a:rPr lang="en-US" sz="3600" dirty="0">
                <a:solidFill>
                  <a:srgbClr val="FFFFFF"/>
                </a:solidFill>
                <a:latin typeface="Sylfaen" pitchFamily="34" charset="0"/>
                <a:ea typeface="Sylfaen" pitchFamily="34" charset="-122"/>
                <a:cs typeface="Sylfaen" pitchFamily="34" charset="-120"/>
              </a:rPr>
              <a:t>hálám szívemből fakad,</a:t>
            </a:r>
            <a:endParaRPr lang="en-US" sz="3600" dirty="0"/>
          </a:p>
          <a:p>
            <a:pPr algn="ctr"/>
            <a:r>
              <a:rPr lang="en-US" sz="3600" dirty="0">
                <a:solidFill>
                  <a:srgbClr val="FFFFFF"/>
                </a:solidFill>
                <a:latin typeface="Sylfaen" pitchFamily="34" charset="0"/>
                <a:ea typeface="Sylfaen" pitchFamily="34" charset="-122"/>
                <a:cs typeface="Sylfaen" pitchFamily="34" charset="-120"/>
              </a:rPr>
              <a:t>és éneklem, hogy áldott légy Uram!</a:t>
            </a:r>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3">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6033"/>
            <a:ext cx="8412480" cy="4320540"/>
          </a:xfrm>
          <a:prstGeom prst="rect">
            <a:avLst/>
          </a:prstGeom>
          <a:noFill/>
          <a:ln/>
          <a:effectLst>
            <a:outerShdw blurRad="12700" dist="50800" dir="2700000" algn="bl" rotWithShape="0">
              <a:srgbClr val="000000">
                <a:alpha val="75000"/>
              </a:srgbClr>
            </a:outerShdw>
          </a:effectLst>
        </p:spPr>
        <p:txBody>
          <a:bodyPr wrap="square" rtlCol="0" anchor="t"/>
          <a:lstStyle/>
          <a:p>
            <a:pPr algn="ctr"/>
            <a:r>
              <a:rPr lang="en-US" sz="3800" dirty="0">
                <a:solidFill>
                  <a:srgbClr val="FFFFFF"/>
                </a:solidFill>
                <a:latin typeface="Sylfaen" pitchFamily="34" charset="0"/>
                <a:ea typeface="Sylfaen" pitchFamily="34" charset="-122"/>
                <a:cs typeface="Sylfaen" pitchFamily="34" charset="-120"/>
              </a:rPr>
              <a:t>Ismét térden állok én,</a:t>
            </a:r>
            <a:endParaRPr lang="en-US" sz="3800" dirty="0"/>
          </a:p>
          <a:p>
            <a:pPr algn="ctr"/>
            <a:r>
              <a:rPr lang="en-US" sz="3800" dirty="0">
                <a:solidFill>
                  <a:srgbClr val="FFFFFF"/>
                </a:solidFill>
                <a:latin typeface="Sylfaen" pitchFamily="34" charset="0"/>
                <a:ea typeface="Sylfaen" pitchFamily="34" charset="-122"/>
                <a:cs typeface="Sylfaen" pitchFamily="34" charset="-120"/>
              </a:rPr>
              <a:t>s tudom, hogy hallgatsz rám.</a:t>
            </a:r>
            <a:endParaRPr lang="en-US" sz="3800" dirty="0"/>
          </a:p>
          <a:p>
            <a:pPr algn="ctr"/>
            <a:r>
              <a:rPr lang="en-US" sz="3800" dirty="0">
                <a:solidFill>
                  <a:srgbClr val="FFFFFF"/>
                </a:solidFill>
                <a:latin typeface="Sylfaen" pitchFamily="34" charset="0"/>
                <a:ea typeface="Sylfaen" pitchFamily="34" charset="-122"/>
                <a:cs typeface="Sylfaen" pitchFamily="34" charset="-120"/>
              </a:rPr>
              <a:t>Bár sokszor hideg szavakat szól</a:t>
            </a:r>
            <a:endParaRPr lang="en-US" sz="3800" dirty="0"/>
          </a:p>
          <a:p>
            <a:pPr algn="ctr"/>
            <a:r>
              <a:rPr lang="en-US" sz="3800" dirty="0">
                <a:solidFill>
                  <a:srgbClr val="FFFFFF"/>
                </a:solidFill>
                <a:latin typeface="Sylfaen" pitchFamily="34" charset="0"/>
                <a:ea typeface="Sylfaen" pitchFamily="34" charset="-122"/>
                <a:cs typeface="Sylfaen" pitchFamily="34" charset="-120"/>
              </a:rPr>
              <a:t>kopott és halk imám.</a:t>
            </a:r>
            <a:endParaRPr lang="en-US" sz="3800" dirty="0"/>
          </a:p>
          <a:p>
            <a:pPr algn="ctr"/>
            <a:r>
              <a:rPr lang="en-US" sz="3800" dirty="0">
                <a:solidFill>
                  <a:srgbClr val="FFFFFF"/>
                </a:solidFill>
                <a:latin typeface="Sylfaen" pitchFamily="34" charset="0"/>
                <a:ea typeface="Sylfaen" pitchFamily="34" charset="-122"/>
                <a:cs typeface="Sylfaen" pitchFamily="34" charset="-120"/>
              </a:rPr>
              <a:t>De most el kell, hogy mondjam egyszer,</a:t>
            </a:r>
            <a:endParaRPr lang="en-US" sz="3800" dirty="0"/>
          </a:p>
          <a:p>
            <a:pPr algn="ctr"/>
            <a:r>
              <a:rPr lang="en-US" sz="3800" dirty="0">
                <a:solidFill>
                  <a:srgbClr val="FFFFFF"/>
                </a:solidFill>
                <a:latin typeface="Sylfaen" pitchFamily="34" charset="0"/>
                <a:ea typeface="Sylfaen" pitchFamily="34" charset="-122"/>
                <a:cs typeface="Sylfaen" pitchFamily="34" charset="-120"/>
              </a:rPr>
              <a:t>amit oly rég szeretnék,</a:t>
            </a:r>
            <a:endParaRPr lang="en-US" sz="3800" dirty="0"/>
          </a:p>
          <a:p>
            <a:pPr algn="ctr"/>
            <a:r>
              <a:rPr lang="en-US" sz="3800" dirty="0">
                <a:solidFill>
                  <a:srgbClr val="FFFFFF"/>
                </a:solidFill>
                <a:latin typeface="Sylfaen" pitchFamily="34" charset="0"/>
                <a:ea typeface="Sylfaen" pitchFamily="34" charset="-122"/>
                <a:cs typeface="Sylfaen" pitchFamily="34" charset="-120"/>
              </a:rPr>
              <a:t>Hogy szeretlek, és szívem csak Tiéd!</a:t>
            </a:r>
            <a:endParaRPr lang="en-US" sz="3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5">
    <p:bg>
      <p:bgPr>
        <a:solidFill>
          <a:srgbClr val="008000"/>
        </a:solid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6">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182880" y="411480"/>
            <a:ext cx="8778240" cy="4320540"/>
          </a:xfrm>
          <a:prstGeom prst="rect">
            <a:avLst/>
          </a:prstGeom>
          <a:noFill/>
          <a:ln/>
          <a:effectLst>
            <a:outerShdw blurRad="12700" dist="50800" dir="2700000" algn="bl" rotWithShape="0">
              <a:srgbClr val="000000">
                <a:alpha val="75000"/>
              </a:srgbClr>
            </a:outerShdw>
          </a:effectLst>
        </p:spPr>
        <p:txBody>
          <a:bodyPr wrap="square" rtlCol="0" anchor="t"/>
          <a:lstStyle/>
          <a:p>
            <a:pPr algn="ctr"/>
            <a:r>
              <a:rPr lang="en-US" sz="3600" dirty="0">
                <a:solidFill>
                  <a:srgbClr val="FFFFFF"/>
                </a:solidFill>
                <a:latin typeface="Sylfaen" pitchFamily="34" charset="0"/>
                <a:ea typeface="Sylfaen" pitchFamily="34" charset="-122"/>
                <a:cs typeface="Sylfaen" pitchFamily="34" charset="-120"/>
              </a:rPr>
              <a:t>Ha hegyek zúgnak, viharok dúlnak</a:t>
            </a:r>
            <a:endParaRPr lang="en-US" sz="3600" dirty="0"/>
          </a:p>
          <a:p>
            <a:pPr algn="ctr"/>
            <a:r>
              <a:rPr lang="en-US" sz="3600" dirty="0">
                <a:solidFill>
                  <a:srgbClr val="FFFFFF"/>
                </a:solidFill>
                <a:latin typeface="Sylfaen" pitchFamily="34" charset="0"/>
                <a:ea typeface="Sylfaen" pitchFamily="34" charset="-122"/>
                <a:cs typeface="Sylfaen" pitchFamily="34" charset="-120"/>
              </a:rPr>
              <a:t>Itt vagy velem.</a:t>
            </a:r>
            <a:endParaRPr lang="en-US" sz="3600" dirty="0"/>
          </a:p>
          <a:p>
            <a:pPr algn="ctr"/>
            <a:r>
              <a:rPr lang="en-US" sz="3600" dirty="0">
                <a:solidFill>
                  <a:srgbClr val="FFFFFF"/>
                </a:solidFill>
                <a:latin typeface="Sylfaen" pitchFamily="34" charset="0"/>
                <a:ea typeface="Sylfaen" pitchFamily="34" charset="-122"/>
                <a:cs typeface="Sylfaen" pitchFamily="34" charset="-120"/>
              </a:rPr>
              <a:t>A test </a:t>
            </a:r>
            <a:r>
              <a:rPr lang="en-US" sz="3600" dirty="0" err="1">
                <a:solidFill>
                  <a:srgbClr val="FFFFFF"/>
                </a:solidFill>
                <a:latin typeface="Sylfaen" pitchFamily="34" charset="0"/>
                <a:ea typeface="Sylfaen" pitchFamily="34" charset="-122"/>
                <a:cs typeface="Sylfaen" pitchFamily="34" charset="-120"/>
              </a:rPr>
              <a:t>el</a:t>
            </a:r>
            <a:r>
              <a:rPr lang="hu-HU" sz="3600" dirty="0">
                <a:solidFill>
                  <a:srgbClr val="FFFFFF"/>
                </a:solidFill>
                <a:latin typeface="Sylfaen" pitchFamily="34" charset="0"/>
                <a:ea typeface="Sylfaen" pitchFamily="34" charset="-122"/>
                <a:cs typeface="Sylfaen" pitchFamily="34" charset="-120"/>
              </a:rPr>
              <a:t>m</a:t>
            </a:r>
            <a:r>
              <a:rPr lang="en-US" sz="3600" dirty="0" err="1">
                <a:solidFill>
                  <a:srgbClr val="FFFFFF"/>
                </a:solidFill>
                <a:latin typeface="Sylfaen" pitchFamily="34" charset="0"/>
                <a:ea typeface="Sylfaen" pitchFamily="34" charset="-122"/>
                <a:cs typeface="Sylfaen" pitchFamily="34" charset="-120"/>
              </a:rPr>
              <a:t>úlhat</a:t>
            </a:r>
            <a:r>
              <a:rPr lang="en-US" sz="3600" dirty="0">
                <a:solidFill>
                  <a:srgbClr val="FFFFFF"/>
                </a:solidFill>
                <a:latin typeface="Sylfaen" pitchFamily="34" charset="0"/>
                <a:ea typeface="Sylfaen" pitchFamily="34" charset="-122"/>
                <a:cs typeface="Sylfaen" pitchFamily="34" charset="-120"/>
              </a:rPr>
              <a:t>,</a:t>
            </a:r>
            <a:r>
              <a:rPr lang="hu-HU" sz="3600" dirty="0"/>
              <a:t> </a:t>
            </a:r>
            <a:r>
              <a:rPr lang="en-US" sz="3600" dirty="0">
                <a:solidFill>
                  <a:srgbClr val="FFFFFF"/>
                </a:solidFill>
                <a:latin typeface="Sylfaen" pitchFamily="34" charset="0"/>
                <a:ea typeface="Sylfaen" pitchFamily="34" charset="-122"/>
                <a:cs typeface="Sylfaen" pitchFamily="34" charset="-120"/>
              </a:rPr>
              <a:t>A Te irgalmad őrzi lelkem.</a:t>
            </a:r>
            <a:endParaRPr lang="en-US" sz="3600" dirty="0"/>
          </a:p>
          <a:p>
            <a:pPr algn="ctr"/>
            <a:r>
              <a:rPr lang="en-US" sz="3600" dirty="0">
                <a:solidFill>
                  <a:srgbClr val="FFFFFF"/>
                </a:solidFill>
                <a:latin typeface="Sylfaen" pitchFamily="34" charset="0"/>
                <a:ea typeface="Sylfaen" pitchFamily="34" charset="-122"/>
                <a:cs typeface="Sylfaen" pitchFamily="34" charset="-120"/>
              </a:rPr>
              <a:t>Ha tűzön viszel át, szívem csak Téged áld,</a:t>
            </a:r>
            <a:endParaRPr lang="en-US" sz="3600" dirty="0"/>
          </a:p>
          <a:p>
            <a:pPr algn="ctr"/>
            <a:r>
              <a:rPr lang="en-US" sz="3600" dirty="0">
                <a:solidFill>
                  <a:srgbClr val="FFFFFF"/>
                </a:solidFill>
                <a:latin typeface="Sylfaen" pitchFamily="34" charset="0"/>
                <a:ea typeface="Sylfaen" pitchFamily="34" charset="-122"/>
                <a:cs typeface="Sylfaen" pitchFamily="34" charset="-120"/>
              </a:rPr>
              <a:t>Lelkem részévé válik tervednek.</a:t>
            </a:r>
            <a:endParaRPr lang="en-US" sz="3600" dirty="0"/>
          </a:p>
          <a:p>
            <a:pPr algn="ctr"/>
            <a:r>
              <a:rPr lang="en-US" sz="3600" dirty="0">
                <a:solidFill>
                  <a:srgbClr val="FFFFFF"/>
                </a:solidFill>
                <a:latin typeface="Sylfaen" pitchFamily="34" charset="0"/>
                <a:ea typeface="Sylfaen" pitchFamily="34" charset="-122"/>
                <a:cs typeface="Sylfaen" pitchFamily="34" charset="-120"/>
              </a:rPr>
              <a:t>Nézlek a keresztfán, ahogy minden hibám</a:t>
            </a:r>
            <a:endParaRPr lang="en-US" sz="3600" dirty="0"/>
          </a:p>
          <a:p>
            <a:pPr algn="ctr"/>
            <a:r>
              <a:rPr lang="en-US" sz="3600" dirty="0">
                <a:solidFill>
                  <a:srgbClr val="FFFFFF"/>
                </a:solidFill>
                <a:latin typeface="Sylfaen" pitchFamily="34" charset="0"/>
                <a:ea typeface="Sylfaen" pitchFamily="34" charset="-122"/>
                <a:cs typeface="Sylfaen" pitchFamily="34" charset="-120"/>
              </a:rPr>
              <a:t>Eltűnik kegyelmed fényében.</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7">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3600" dirty="0">
                <a:solidFill>
                  <a:schemeClr val="accent2"/>
                </a:solidFill>
                <a:latin typeface="Sylfaen" pitchFamily="34" charset="0"/>
                <a:ea typeface="Sylfaen" pitchFamily="34" charset="-122"/>
                <a:cs typeface="Sylfaen" pitchFamily="34" charset="-120"/>
              </a:rPr>
              <a:t>A </a:t>
            </a:r>
            <a:r>
              <a:rPr lang="en-US" sz="3600" dirty="0" err="1">
                <a:solidFill>
                  <a:schemeClr val="accent2"/>
                </a:solidFill>
                <a:latin typeface="Sylfaen" pitchFamily="34" charset="0"/>
                <a:ea typeface="Sylfaen" pitchFamily="34" charset="-122"/>
                <a:cs typeface="Sylfaen" pitchFamily="34" charset="-120"/>
              </a:rPr>
              <a:t>romokból</a:t>
            </a:r>
            <a:r>
              <a:rPr lang="en-US" sz="3600" dirty="0">
                <a:solidFill>
                  <a:schemeClr val="accent2"/>
                </a:solidFill>
                <a:latin typeface="Sylfaen" pitchFamily="34" charset="0"/>
                <a:ea typeface="Sylfaen" pitchFamily="34" charset="-122"/>
                <a:cs typeface="Sylfaen" pitchFamily="34" charset="-120"/>
              </a:rPr>
              <a:t> </a:t>
            </a:r>
            <a:r>
              <a:rPr lang="en-US" sz="3600" dirty="0" err="1">
                <a:solidFill>
                  <a:schemeClr val="accent2"/>
                </a:solidFill>
                <a:latin typeface="Sylfaen" pitchFamily="34" charset="0"/>
                <a:ea typeface="Sylfaen" pitchFamily="34" charset="-122"/>
                <a:cs typeface="Sylfaen" pitchFamily="34" charset="-120"/>
              </a:rPr>
              <a:t>életet</a:t>
            </a:r>
            <a:r>
              <a:rPr lang="hu-HU" sz="3600" dirty="0">
                <a:solidFill>
                  <a:schemeClr val="accent2"/>
                </a:solidFill>
              </a:rPr>
              <a:t> f</a:t>
            </a:r>
            <a:r>
              <a:rPr lang="en-US" sz="3600" dirty="0" err="1">
                <a:solidFill>
                  <a:schemeClr val="accent2"/>
                </a:solidFill>
                <a:latin typeface="Sylfaen" pitchFamily="34" charset="0"/>
                <a:ea typeface="Sylfaen" pitchFamily="34" charset="-122"/>
                <a:cs typeface="Sylfaen" pitchFamily="34" charset="-120"/>
              </a:rPr>
              <a:t>akaszt</a:t>
            </a:r>
            <a:r>
              <a:rPr lang="en-US" sz="3600" dirty="0">
                <a:solidFill>
                  <a:schemeClr val="accent2"/>
                </a:solidFill>
                <a:latin typeface="Sylfaen" pitchFamily="34" charset="0"/>
                <a:ea typeface="Sylfaen" pitchFamily="34" charset="-122"/>
                <a:cs typeface="Sylfaen" pitchFamily="34" charset="-120"/>
              </a:rPr>
              <a:t> dicsőséged,</a:t>
            </a:r>
            <a:endParaRPr lang="en-US" sz="3600" dirty="0">
              <a:solidFill>
                <a:schemeClr val="accent2"/>
              </a:solidFill>
            </a:endParaRPr>
          </a:p>
          <a:p>
            <a:pPr algn="ctr"/>
            <a:r>
              <a:rPr lang="en-US" sz="3600" dirty="0">
                <a:solidFill>
                  <a:schemeClr val="accent2"/>
                </a:solidFill>
                <a:latin typeface="Sylfaen" pitchFamily="34" charset="0"/>
                <a:ea typeface="Sylfaen" pitchFamily="34" charset="-122"/>
                <a:cs typeface="Sylfaen" pitchFamily="34" charset="-120"/>
              </a:rPr>
              <a:t>Kiemel a mélységből,</a:t>
            </a:r>
            <a:endParaRPr lang="en-US" sz="3600" dirty="0">
              <a:solidFill>
                <a:schemeClr val="accent2"/>
              </a:solidFill>
            </a:endParaRPr>
          </a:p>
          <a:p>
            <a:pPr algn="ctr"/>
            <a:r>
              <a:rPr lang="en-US" sz="3600" dirty="0">
                <a:solidFill>
                  <a:schemeClr val="accent2"/>
                </a:solidFill>
                <a:latin typeface="Sylfaen" pitchFamily="34" charset="0"/>
                <a:ea typeface="Sylfaen" pitchFamily="34" charset="-122"/>
                <a:cs typeface="Sylfaen" pitchFamily="34" charset="-120"/>
              </a:rPr>
              <a:t>Ezért áldlak Téged!</a:t>
            </a:r>
            <a:endParaRPr lang="en-US" sz="3600" dirty="0">
              <a:solidFill>
                <a:schemeClr val="accent2"/>
              </a:solidFill>
            </a:endParaRPr>
          </a:p>
          <a:p>
            <a:pPr algn="ctr"/>
            <a:r>
              <a:rPr lang="en-US" sz="3600" dirty="0">
                <a:solidFill>
                  <a:schemeClr val="accent2"/>
                </a:solidFill>
                <a:latin typeface="Sylfaen" pitchFamily="34" charset="0"/>
                <a:ea typeface="Sylfaen" pitchFamily="34" charset="-122"/>
                <a:cs typeface="Sylfaen" pitchFamily="34" charset="-120"/>
              </a:rPr>
              <a:t>Te vagy lelkem menedéke,</a:t>
            </a:r>
            <a:endParaRPr lang="en-US" sz="3600" dirty="0">
              <a:solidFill>
                <a:schemeClr val="accent2"/>
              </a:solidFill>
            </a:endParaRPr>
          </a:p>
          <a:p>
            <a:pPr algn="ctr"/>
            <a:r>
              <a:rPr lang="en-US" sz="3600" dirty="0">
                <a:solidFill>
                  <a:schemeClr val="accent2"/>
                </a:solidFill>
                <a:latin typeface="Sylfaen" pitchFamily="34" charset="0"/>
                <a:ea typeface="Sylfaen" pitchFamily="34" charset="-122"/>
                <a:cs typeface="Sylfaen" pitchFamily="34" charset="-120"/>
              </a:rPr>
              <a:t>Betakarnak szárnyaid,</a:t>
            </a:r>
            <a:endParaRPr lang="en-US" sz="3600" dirty="0">
              <a:solidFill>
                <a:schemeClr val="accent2"/>
              </a:solidFill>
            </a:endParaRPr>
          </a:p>
          <a:p>
            <a:pPr algn="ctr"/>
            <a:r>
              <a:rPr lang="en-US" sz="3600" dirty="0">
                <a:solidFill>
                  <a:schemeClr val="accent2"/>
                </a:solidFill>
                <a:latin typeface="Sylfaen" pitchFamily="34" charset="0"/>
                <a:ea typeface="Sylfaen" pitchFamily="34" charset="-122"/>
                <a:cs typeface="Sylfaen" pitchFamily="34" charset="-120"/>
              </a:rPr>
              <a:t>Uram szeretlek Téged,</a:t>
            </a:r>
            <a:endParaRPr lang="en-US" sz="3600" dirty="0">
              <a:solidFill>
                <a:schemeClr val="accent2"/>
              </a:solidFill>
            </a:endParaRPr>
          </a:p>
          <a:p>
            <a:pPr algn="ctr"/>
            <a:r>
              <a:rPr lang="en-US" sz="3600" dirty="0">
                <a:solidFill>
                  <a:schemeClr val="accent2"/>
                </a:solidFill>
                <a:latin typeface="Sylfaen" pitchFamily="34" charset="0"/>
                <a:ea typeface="Sylfaen" pitchFamily="34" charset="-122"/>
                <a:cs typeface="Sylfaen" pitchFamily="34" charset="-120"/>
              </a:rPr>
              <a:t>Dicsérlek örökké!</a:t>
            </a:r>
            <a:endParaRPr lang="en-US" sz="3600"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solidFill>
          <a:srgbClr val="008000"/>
        </a:solidFill>
        <a:effectLst/>
      </p:bgPr>
    </p:bg>
    <p:spTree>
      <p:nvGrpSpPr>
        <p:cNvPr id="1" name=""/>
        <p:cNvGrpSpPr/>
        <p:nvPr/>
      </p:nvGrpSpPr>
      <p:grpSpPr>
        <a:xfrm>
          <a:off x="0" y="0"/>
          <a:ext cx="0" cy="0"/>
          <a:chOff x="0" y="0"/>
          <a:chExt cx="0" cy="0"/>
        </a:xfrm>
      </p:grpSpPr>
      <p:sp>
        <p:nvSpPr>
          <p:cNvPr id="4" name="Szövegdoboz 3"/>
          <p:cNvSpPr txBox="1"/>
          <p:nvPr/>
        </p:nvSpPr>
        <p:spPr>
          <a:xfrm>
            <a:off x="-264886" y="1294477"/>
            <a:ext cx="9673772" cy="2554545"/>
          </a:xfrm>
          <a:prstGeom prst="rect">
            <a:avLst/>
          </a:prstGeom>
          <a:noFill/>
        </p:spPr>
        <p:txBody>
          <a:bodyPr wrap="square" rtlCol="0" anchor="ctr">
            <a:spAutoFit/>
          </a:bodyPr>
          <a:lstStyle/>
          <a:p>
            <a:pPr algn="ctr"/>
            <a:r>
              <a:rPr lang="hu-HU" sz="4000" dirty="0">
                <a:solidFill>
                  <a:srgbClr val="FFFFFF"/>
                </a:solidFill>
                <a:latin typeface="Sylfaen" panose="010A0502050306030303" pitchFamily="18" charset="0"/>
              </a:rPr>
              <a:t>Hűséges vagy ó, Istenünk,</a:t>
            </a:r>
          </a:p>
          <a:p>
            <a:pPr algn="ctr"/>
            <a:r>
              <a:rPr lang="hu-HU" sz="4000" dirty="0">
                <a:solidFill>
                  <a:srgbClr val="FFFFFF"/>
                </a:solidFill>
                <a:latin typeface="Sylfaen" panose="010A0502050306030303" pitchFamily="18" charset="0"/>
              </a:rPr>
              <a:t>a harcokban nem nekünk kell győznünk,</a:t>
            </a:r>
          </a:p>
          <a:p>
            <a:pPr algn="ctr"/>
            <a:r>
              <a:rPr lang="hu-HU" sz="4000" dirty="0">
                <a:solidFill>
                  <a:srgbClr val="FFFFFF"/>
                </a:solidFill>
                <a:latin typeface="Sylfaen" panose="010A0502050306030303" pitchFamily="18" charset="0"/>
              </a:rPr>
              <a:t>csendes vízhez terelgetsz és irgalmadhoz,</a:t>
            </a:r>
          </a:p>
          <a:p>
            <a:pPr algn="ctr"/>
            <a:r>
              <a:rPr lang="hu-HU" sz="4000" dirty="0">
                <a:solidFill>
                  <a:srgbClr val="FFFFFF"/>
                </a:solidFill>
                <a:latin typeface="Sylfaen" panose="010A0502050306030303" pitchFamily="18" charset="0"/>
              </a:rPr>
              <a:t>nem választ minket semmi el.</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name="Slide 18">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59" y="411480"/>
            <a:ext cx="8596811"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3600" dirty="0">
                <a:solidFill>
                  <a:srgbClr val="FFFFFF"/>
                </a:solidFill>
                <a:latin typeface="Sylfaen" pitchFamily="34" charset="0"/>
                <a:ea typeface="Sylfaen" pitchFamily="34" charset="-122"/>
                <a:cs typeface="Sylfaen" pitchFamily="34" charset="-120"/>
              </a:rPr>
              <a:t>Bármi történjen,</a:t>
            </a:r>
            <a:endParaRPr lang="en-US" sz="3600" dirty="0"/>
          </a:p>
          <a:p>
            <a:pPr algn="ctr"/>
            <a:r>
              <a:rPr lang="en-US" sz="3600" dirty="0">
                <a:solidFill>
                  <a:srgbClr val="FFFFFF"/>
                </a:solidFill>
                <a:latin typeface="Sylfaen" pitchFamily="34" charset="0"/>
                <a:ea typeface="Sylfaen" pitchFamily="34" charset="-122"/>
                <a:cs typeface="Sylfaen" pitchFamily="34" charset="-120"/>
              </a:rPr>
              <a:t>Ígéretedben bízzon lelkem!</a:t>
            </a:r>
            <a:endParaRPr lang="en-US" sz="3600" dirty="0"/>
          </a:p>
          <a:p>
            <a:pPr algn="ctr"/>
            <a:r>
              <a:rPr lang="en-US" sz="3600" dirty="0">
                <a:solidFill>
                  <a:srgbClr val="FFFFFF"/>
                </a:solidFill>
                <a:latin typeface="Sylfaen" pitchFamily="34" charset="0"/>
                <a:ea typeface="Sylfaen" pitchFamily="34" charset="-122"/>
                <a:cs typeface="Sylfaen" pitchFamily="34" charset="-120"/>
              </a:rPr>
              <a:t>Ha elgyengülnék,</a:t>
            </a:r>
            <a:endParaRPr lang="en-US" sz="3600" dirty="0"/>
          </a:p>
          <a:p>
            <a:pPr algn="ctr"/>
            <a:r>
              <a:rPr lang="en-US" sz="3600" dirty="0">
                <a:solidFill>
                  <a:srgbClr val="FFFFFF"/>
                </a:solidFill>
                <a:latin typeface="Sylfaen" pitchFamily="34" charset="0"/>
                <a:ea typeface="Sylfaen" pitchFamily="34" charset="-122"/>
                <a:cs typeface="Sylfaen" pitchFamily="34" charset="-120"/>
              </a:rPr>
              <a:t>Benned új reményt talál szívem</a:t>
            </a:r>
            <a:endParaRPr lang="en-US" sz="3600" dirty="0"/>
          </a:p>
          <a:p>
            <a:pPr algn="ctr"/>
            <a:r>
              <a:rPr lang="en-US" sz="3600" dirty="0">
                <a:solidFill>
                  <a:srgbClr val="FFFFFF"/>
                </a:solidFill>
                <a:latin typeface="Sylfaen" pitchFamily="34" charset="0"/>
                <a:ea typeface="Sylfaen" pitchFamily="34" charset="-122"/>
                <a:cs typeface="Sylfaen" pitchFamily="34" charset="-120"/>
              </a:rPr>
              <a:t>Ha tűzön viszel át, szívem csak Téged áld,</a:t>
            </a:r>
            <a:endParaRPr lang="en-US" sz="3600" dirty="0"/>
          </a:p>
          <a:p>
            <a:pPr algn="ctr"/>
            <a:r>
              <a:rPr lang="en-US" sz="3600" dirty="0">
                <a:solidFill>
                  <a:srgbClr val="FFFFFF"/>
                </a:solidFill>
                <a:latin typeface="Sylfaen" pitchFamily="34" charset="0"/>
                <a:ea typeface="Sylfaen" pitchFamily="34" charset="-122"/>
                <a:cs typeface="Sylfaen" pitchFamily="34" charset="-120"/>
              </a:rPr>
              <a:t>Lelkem részévé válik tervednek.</a:t>
            </a:r>
            <a:endParaRPr lang="en-US" sz="3600" dirty="0"/>
          </a:p>
          <a:p>
            <a:pPr algn="ctr"/>
            <a:r>
              <a:rPr lang="en-US" sz="3600" dirty="0">
                <a:solidFill>
                  <a:srgbClr val="FFFFFF"/>
                </a:solidFill>
                <a:latin typeface="Sylfaen" pitchFamily="34" charset="0"/>
                <a:ea typeface="Sylfaen" pitchFamily="34" charset="-122"/>
                <a:cs typeface="Sylfaen" pitchFamily="34" charset="-120"/>
              </a:rPr>
              <a:t>Nézlek a keresztfán, ahogy minden hibám</a:t>
            </a:r>
            <a:endParaRPr lang="en-US" sz="3600" dirty="0"/>
          </a:p>
          <a:p>
            <a:pPr algn="ctr"/>
            <a:r>
              <a:rPr lang="en-US" sz="3600" dirty="0">
                <a:solidFill>
                  <a:srgbClr val="FFFFFF"/>
                </a:solidFill>
                <a:latin typeface="Sylfaen" pitchFamily="34" charset="0"/>
                <a:ea typeface="Sylfaen" pitchFamily="34" charset="-122"/>
                <a:cs typeface="Sylfaen" pitchFamily="34" charset="-120"/>
              </a:rPr>
              <a:t>Eltűnik kegyelmed fényében.</a:t>
            </a: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ylfaen" pitchFamily="34" charset="0"/>
                <a:ea typeface="Sylfaen" pitchFamily="34" charset="-122"/>
                <a:cs typeface="Sylfaen" pitchFamily="34" charset="-120"/>
              </a:rPr>
              <a:t>A </a:t>
            </a:r>
            <a:r>
              <a:rPr kumimoji="0" lang="en-US" sz="3600" b="0" i="0" u="none" strike="noStrike" kern="1200" cap="none" spc="0" normalizeH="0" baseline="0" noProof="0" dirty="0" err="1">
                <a:ln>
                  <a:noFill/>
                </a:ln>
                <a:solidFill>
                  <a:srgbClr val="FFFFFF"/>
                </a:solidFill>
                <a:effectLst/>
                <a:uLnTx/>
                <a:uFillTx/>
                <a:latin typeface="Sylfaen" pitchFamily="34" charset="0"/>
                <a:ea typeface="Sylfaen" pitchFamily="34" charset="-122"/>
                <a:cs typeface="Sylfaen" pitchFamily="34" charset="-120"/>
              </a:rPr>
              <a:t>romokból</a:t>
            </a:r>
            <a:r>
              <a:rPr kumimoji="0" lang="en-US" sz="3600" b="0" i="0" u="none" strike="noStrike" kern="1200" cap="none" spc="0" normalizeH="0" baseline="0" noProof="0" dirty="0">
                <a:ln>
                  <a:noFill/>
                </a:ln>
                <a:solidFill>
                  <a:srgbClr val="FFFFFF"/>
                </a:solidFill>
                <a:effectLst/>
                <a:uLnTx/>
                <a:uFillTx/>
                <a:latin typeface="Sylfaen" pitchFamily="34" charset="0"/>
                <a:ea typeface="Sylfaen" pitchFamily="34" charset="-122"/>
                <a:cs typeface="Sylfaen" pitchFamily="34" charset="-120"/>
              </a:rPr>
              <a:t> </a:t>
            </a:r>
            <a:r>
              <a:rPr kumimoji="0" lang="en-US" sz="3600" b="0" i="0" u="none" strike="noStrike" kern="1200" cap="none" spc="0" normalizeH="0" baseline="0" noProof="0" dirty="0" err="1">
                <a:ln>
                  <a:noFill/>
                </a:ln>
                <a:solidFill>
                  <a:srgbClr val="FFFFFF"/>
                </a:solidFill>
                <a:effectLst/>
                <a:uLnTx/>
                <a:uFillTx/>
                <a:latin typeface="Sylfaen" pitchFamily="34" charset="0"/>
                <a:ea typeface="Sylfaen" pitchFamily="34" charset="-122"/>
                <a:cs typeface="Sylfaen" pitchFamily="34" charset="-120"/>
              </a:rPr>
              <a:t>életet</a:t>
            </a:r>
            <a:r>
              <a:rPr kumimoji="0" lang="hu-HU" sz="3600" b="0" i="0" u="none" strike="noStrike" kern="1200" cap="none" spc="0" normalizeH="0" baseline="0" noProof="0" dirty="0">
                <a:ln>
                  <a:noFill/>
                </a:ln>
                <a:solidFill>
                  <a:srgbClr val="FFFFFF"/>
                </a:solidFill>
                <a:effectLst/>
                <a:uLnTx/>
                <a:uFillTx/>
                <a:latin typeface="Tahoma"/>
                <a:ea typeface="+mn-ea"/>
                <a:cs typeface="+mn-cs"/>
              </a:rPr>
              <a:t> f</a:t>
            </a:r>
            <a:r>
              <a:rPr kumimoji="0" lang="en-US" sz="3600" b="0" i="0" u="none" strike="noStrike" kern="1200" cap="none" spc="0" normalizeH="0" baseline="0" noProof="0" dirty="0" err="1">
                <a:ln>
                  <a:noFill/>
                </a:ln>
                <a:solidFill>
                  <a:srgbClr val="FFFFFF"/>
                </a:solidFill>
                <a:effectLst/>
                <a:uLnTx/>
                <a:uFillTx/>
                <a:latin typeface="Sylfaen" pitchFamily="34" charset="0"/>
                <a:ea typeface="Sylfaen" pitchFamily="34" charset="-122"/>
                <a:cs typeface="Sylfaen" pitchFamily="34" charset="-120"/>
              </a:rPr>
              <a:t>akaszt</a:t>
            </a:r>
            <a:r>
              <a:rPr kumimoji="0" lang="en-US" sz="3600" b="0" i="0" u="none" strike="noStrike" kern="1200" cap="none" spc="0" normalizeH="0" baseline="0" noProof="0" dirty="0">
                <a:ln>
                  <a:noFill/>
                </a:ln>
                <a:solidFill>
                  <a:srgbClr val="FFFFFF"/>
                </a:solidFill>
                <a:effectLst/>
                <a:uLnTx/>
                <a:uFillTx/>
                <a:latin typeface="Sylfaen" pitchFamily="34" charset="0"/>
                <a:ea typeface="Sylfaen" pitchFamily="34" charset="-122"/>
                <a:cs typeface="Sylfaen" pitchFamily="34" charset="-120"/>
              </a:rPr>
              <a:t> dicsőséged,</a:t>
            </a:r>
            <a:endParaRPr kumimoji="0" lang="en-US" sz="3600" b="0" i="0" u="none" strike="noStrike" kern="1200" cap="none" spc="0" normalizeH="0" baseline="0" noProof="0" dirty="0">
              <a:ln>
                <a:noFill/>
              </a:ln>
              <a:solidFill>
                <a:srgbClr val="FFFFFF"/>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ylfaen" pitchFamily="34" charset="0"/>
                <a:ea typeface="Sylfaen" pitchFamily="34" charset="-122"/>
                <a:cs typeface="Sylfaen" pitchFamily="34" charset="-120"/>
              </a:rPr>
              <a:t>Kiemel a mélységből,</a:t>
            </a:r>
            <a:endParaRPr kumimoji="0" lang="en-US" sz="3600" b="0" i="0" u="none" strike="noStrike" kern="1200" cap="none" spc="0" normalizeH="0" baseline="0" noProof="0" dirty="0">
              <a:ln>
                <a:noFill/>
              </a:ln>
              <a:solidFill>
                <a:srgbClr val="FFFFFF"/>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ylfaen" pitchFamily="34" charset="0"/>
                <a:ea typeface="Sylfaen" pitchFamily="34" charset="-122"/>
                <a:cs typeface="Sylfaen" pitchFamily="34" charset="-120"/>
              </a:rPr>
              <a:t>Ezért áldlak Téged!</a:t>
            </a:r>
            <a:endParaRPr kumimoji="0" lang="en-US" sz="3600" b="0" i="0" u="none" strike="noStrike" kern="1200" cap="none" spc="0" normalizeH="0" baseline="0" noProof="0" dirty="0">
              <a:ln>
                <a:noFill/>
              </a:ln>
              <a:solidFill>
                <a:srgbClr val="FFFFFF"/>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ylfaen" pitchFamily="34" charset="0"/>
                <a:ea typeface="Sylfaen" pitchFamily="34" charset="-122"/>
                <a:cs typeface="Sylfaen" pitchFamily="34" charset="-120"/>
              </a:rPr>
              <a:t>Te vagy lelkem menedéke,</a:t>
            </a:r>
            <a:endParaRPr kumimoji="0" lang="en-US" sz="3600" b="0" i="0" u="none" strike="noStrike" kern="1200" cap="none" spc="0" normalizeH="0" baseline="0" noProof="0" dirty="0">
              <a:ln>
                <a:noFill/>
              </a:ln>
              <a:solidFill>
                <a:srgbClr val="FFFFFF"/>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ylfaen" pitchFamily="34" charset="0"/>
                <a:ea typeface="Sylfaen" pitchFamily="34" charset="-122"/>
                <a:cs typeface="Sylfaen" pitchFamily="34" charset="-120"/>
              </a:rPr>
              <a:t>Betakarnak szárnyaid,</a:t>
            </a:r>
            <a:endParaRPr kumimoji="0" lang="en-US" sz="3600" b="0" i="0" u="none" strike="noStrike" kern="1200" cap="none" spc="0" normalizeH="0" baseline="0" noProof="0" dirty="0">
              <a:ln>
                <a:noFill/>
              </a:ln>
              <a:solidFill>
                <a:srgbClr val="FFFFFF"/>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ylfaen" pitchFamily="34" charset="0"/>
                <a:ea typeface="Sylfaen" pitchFamily="34" charset="-122"/>
                <a:cs typeface="Sylfaen" pitchFamily="34" charset="-120"/>
              </a:rPr>
              <a:t>Uram szeretlek Téged,</a:t>
            </a:r>
            <a:endParaRPr kumimoji="0" lang="en-US" sz="3600" b="0" i="0" u="none" strike="noStrike" kern="1200" cap="none" spc="0" normalizeH="0" baseline="0" noProof="0" dirty="0">
              <a:ln>
                <a:noFill/>
              </a:ln>
              <a:solidFill>
                <a:srgbClr val="FFFFFF"/>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ylfaen" pitchFamily="34" charset="0"/>
                <a:ea typeface="Sylfaen" pitchFamily="34" charset="-122"/>
                <a:cs typeface="Sylfaen" pitchFamily="34" charset="-120"/>
              </a:rPr>
              <a:t>Dicsérlek örökké!</a:t>
            </a:r>
            <a:endParaRPr kumimoji="0" lang="en-US" sz="3600" b="0" i="0" u="none" strike="noStrike" kern="1200" cap="none" spc="0" normalizeH="0" baseline="0" noProof="0" dirty="0">
              <a:ln>
                <a:noFill/>
              </a:ln>
              <a:solidFill>
                <a:srgbClr val="FFFFFF"/>
              </a:solidFill>
              <a:effectLst/>
              <a:uLnTx/>
              <a:uFillTx/>
              <a:latin typeface="Tahoma"/>
              <a:ea typeface="+mn-ea"/>
              <a:cs typeface="+mn-cs"/>
            </a:endParaRPr>
          </a:p>
        </p:txBody>
      </p:sp>
    </p:spTree>
    <p:extLst>
      <p:ext uri="{BB962C8B-B14F-4D97-AF65-F5344CB8AC3E}">
        <p14:creationId xmlns:p14="http://schemas.microsoft.com/office/powerpoint/2010/main" val="1206946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0">
    <p:bg>
      <p:bgPr>
        <a:solidFill>
          <a:srgbClr val="008000"/>
        </a:solid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1">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Hálát adok, Uram, az életért.</a:t>
            </a:r>
            <a:endParaRPr lang="en-US" sz="4000" dirty="0"/>
          </a:p>
          <a:p>
            <a:pPr algn="ctr"/>
            <a:r>
              <a:rPr lang="en-US" sz="4000" dirty="0">
                <a:solidFill>
                  <a:srgbClr val="FFFFFF"/>
                </a:solidFill>
                <a:latin typeface="Sylfaen" pitchFamily="34" charset="0"/>
                <a:ea typeface="Sylfaen" pitchFamily="34" charset="-122"/>
                <a:cs typeface="Sylfaen" pitchFamily="34" charset="-120"/>
              </a:rPr>
              <a:t>Rólad zeng éneket hegy, völgy s a rét.</a:t>
            </a:r>
            <a:endParaRPr lang="en-US" sz="4000" dirty="0"/>
          </a:p>
          <a:p>
            <a:pPr algn="ctr"/>
            <a:r>
              <a:rPr lang="en-US" sz="4000" dirty="0">
                <a:solidFill>
                  <a:srgbClr val="FFFFFF"/>
                </a:solidFill>
                <a:latin typeface="Sylfaen" pitchFamily="34" charset="0"/>
                <a:ea typeface="Sylfaen" pitchFamily="34" charset="-122"/>
                <a:cs typeface="Sylfaen" pitchFamily="34" charset="-120"/>
              </a:rPr>
              <a:t>A napokat Te számolod,</a:t>
            </a:r>
            <a:endParaRPr lang="en-US" sz="4000" dirty="0"/>
          </a:p>
          <a:p>
            <a:pPr algn="ctr"/>
            <a:r>
              <a:rPr lang="en-US" sz="4000" dirty="0">
                <a:solidFill>
                  <a:srgbClr val="FFFFFF"/>
                </a:solidFill>
                <a:latin typeface="Sylfaen" pitchFamily="34" charset="0"/>
                <a:ea typeface="Sylfaen" pitchFamily="34" charset="-122"/>
                <a:cs typeface="Sylfaen" pitchFamily="34" charset="-120"/>
              </a:rPr>
              <a:t>Uram, én mindenért hálát adok.</a:t>
            </a:r>
            <a:endParaRPr 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2">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Hatalmad, Istenem, mindent fölér.</a:t>
            </a:r>
            <a:endParaRPr lang="en-US" sz="4000" dirty="0"/>
          </a:p>
          <a:p>
            <a:pPr algn="ctr"/>
            <a:r>
              <a:rPr lang="en-US" sz="4000" dirty="0">
                <a:solidFill>
                  <a:srgbClr val="FFFFFF"/>
                </a:solidFill>
                <a:latin typeface="Sylfaen" pitchFamily="34" charset="0"/>
                <a:ea typeface="Sylfaen" pitchFamily="34" charset="-122"/>
                <a:cs typeface="Sylfaen" pitchFamily="34" charset="-120"/>
              </a:rPr>
              <a:t>Szavadra engednek: tenger és szél.</a:t>
            </a:r>
            <a:endParaRPr lang="en-US" sz="4000" dirty="0"/>
          </a:p>
          <a:p>
            <a:pPr algn="ctr"/>
            <a:r>
              <a:rPr lang="en-US" sz="4000" dirty="0">
                <a:solidFill>
                  <a:srgbClr val="FFFFFF"/>
                </a:solidFill>
                <a:latin typeface="Sylfaen" pitchFamily="34" charset="0"/>
                <a:ea typeface="Sylfaen" pitchFamily="34" charset="-122"/>
                <a:cs typeface="Sylfaen" pitchFamily="34" charset="-120"/>
              </a:rPr>
              <a:t>Leborulnak a csillagok,</a:t>
            </a:r>
            <a:endParaRPr lang="en-US" sz="4000" dirty="0"/>
          </a:p>
          <a:p>
            <a:pPr algn="ctr"/>
            <a:r>
              <a:rPr lang="en-US" sz="4000" dirty="0">
                <a:solidFill>
                  <a:srgbClr val="FFFFFF"/>
                </a:solidFill>
                <a:latin typeface="Sylfaen" pitchFamily="34" charset="0"/>
                <a:ea typeface="Sylfaen" pitchFamily="34" charset="-122"/>
                <a:cs typeface="Sylfaen" pitchFamily="34" charset="-120"/>
              </a:rPr>
              <a:t>Uram, én mindenért hálát adok.</a:t>
            </a:r>
            <a:endParaRPr lang="en-US"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3">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Imádom, Szent Atyám, dicső neved.</a:t>
            </a:r>
            <a:endParaRPr lang="en-US" sz="4000" dirty="0"/>
          </a:p>
          <a:p>
            <a:pPr algn="ctr"/>
            <a:r>
              <a:rPr lang="en-US" sz="4000" dirty="0">
                <a:solidFill>
                  <a:srgbClr val="FFFFFF"/>
                </a:solidFill>
                <a:latin typeface="Sylfaen" pitchFamily="34" charset="0"/>
                <a:ea typeface="Sylfaen" pitchFamily="34" charset="-122"/>
                <a:cs typeface="Sylfaen" pitchFamily="34" charset="-120"/>
              </a:rPr>
              <a:t>Te vagy a végtelen nagy szeretet.</a:t>
            </a:r>
            <a:endParaRPr lang="en-US" sz="4000" dirty="0"/>
          </a:p>
          <a:p>
            <a:pPr algn="ctr"/>
            <a:r>
              <a:rPr lang="en-US" sz="4000" dirty="0">
                <a:solidFill>
                  <a:srgbClr val="FFFFFF"/>
                </a:solidFill>
                <a:latin typeface="Sylfaen" pitchFamily="34" charset="0"/>
                <a:ea typeface="Sylfaen" pitchFamily="34" charset="-122"/>
                <a:cs typeface="Sylfaen" pitchFamily="34" charset="-120"/>
              </a:rPr>
              <a:t>Kegyelmed ma ingyen adod,</a:t>
            </a:r>
            <a:endParaRPr lang="en-US" sz="4000" dirty="0"/>
          </a:p>
          <a:p>
            <a:pPr algn="ctr"/>
            <a:r>
              <a:rPr lang="en-US" sz="4000" dirty="0">
                <a:solidFill>
                  <a:srgbClr val="FFFFFF"/>
                </a:solidFill>
                <a:latin typeface="Sylfaen" pitchFamily="34" charset="0"/>
                <a:ea typeface="Sylfaen" pitchFamily="34" charset="-122"/>
                <a:cs typeface="Sylfaen" pitchFamily="34" charset="-120"/>
              </a:rPr>
              <a:t>Uram, én mindenért hálát adok.</a:t>
            </a:r>
            <a:endParaRPr lang="en-US" sz="4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4">
    <p:bg>
      <p:bgPr>
        <a:solidFill>
          <a:srgbClr val="008000"/>
        </a:solid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5">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Új szívet adj, Uram énnekem.</a:t>
            </a:r>
            <a:endParaRPr lang="en-US" sz="4000" dirty="0"/>
          </a:p>
          <a:p>
            <a:pPr algn="ctr"/>
            <a:r>
              <a:rPr lang="en-US" sz="4000" dirty="0">
                <a:solidFill>
                  <a:srgbClr val="FFFFFF"/>
                </a:solidFill>
                <a:latin typeface="Sylfaen" pitchFamily="34" charset="0"/>
                <a:ea typeface="Sylfaen" pitchFamily="34" charset="-122"/>
                <a:cs typeface="Sylfaen" pitchFamily="34" charset="-120"/>
              </a:rPr>
              <a:t>Új szívet adj, Én Istenem,</a:t>
            </a:r>
            <a:endParaRPr lang="en-US" sz="4000" dirty="0"/>
          </a:p>
          <a:p>
            <a:pPr algn="ctr"/>
            <a:r>
              <a:rPr lang="en-US" sz="4000" dirty="0">
                <a:solidFill>
                  <a:srgbClr val="FFFFFF"/>
                </a:solidFill>
                <a:latin typeface="Sylfaen" pitchFamily="34" charset="0"/>
                <a:ea typeface="Sylfaen" pitchFamily="34" charset="-122"/>
                <a:cs typeface="Sylfaen" pitchFamily="34" charset="-120"/>
              </a:rPr>
              <a:t>Mely egyedül csak teérted ég,</a:t>
            </a:r>
            <a:endParaRPr lang="en-US" sz="4000" dirty="0"/>
          </a:p>
          <a:p>
            <a:pPr algn="ctr"/>
            <a:r>
              <a:rPr lang="en-US" sz="4000" dirty="0">
                <a:solidFill>
                  <a:srgbClr val="FFFFFF"/>
                </a:solidFill>
                <a:latin typeface="Sylfaen" pitchFamily="34" charset="0"/>
                <a:ea typeface="Sylfaen" pitchFamily="34" charset="-122"/>
                <a:cs typeface="Sylfaen" pitchFamily="34" charset="-120"/>
              </a:rPr>
              <a:t>S véled jár szüntelen, </a:t>
            </a:r>
            <a:endParaRPr lang="hu-HU" sz="4000" dirty="0">
              <a:solidFill>
                <a:srgbClr val="FFFFFF"/>
              </a:solidFill>
              <a:latin typeface="Sylfaen" pitchFamily="34" charset="0"/>
              <a:ea typeface="Sylfaen" pitchFamily="34" charset="-122"/>
              <a:cs typeface="Sylfaen" pitchFamily="34" charset="-120"/>
            </a:endParaRPr>
          </a:p>
          <a:p>
            <a:pPr algn="ctr"/>
            <a:r>
              <a:rPr lang="en-US" sz="4000" dirty="0" err="1">
                <a:solidFill>
                  <a:srgbClr val="FFFFFF"/>
                </a:solidFill>
                <a:latin typeface="Sylfaen" pitchFamily="34" charset="0"/>
                <a:ea typeface="Sylfaen" pitchFamily="34" charset="-122"/>
                <a:cs typeface="Sylfaen" pitchFamily="34" charset="-120"/>
              </a:rPr>
              <a:t>Csak</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véled</a:t>
            </a:r>
            <a:r>
              <a:rPr lang="hu-HU" sz="4000" dirty="0"/>
              <a:t> </a:t>
            </a:r>
            <a:r>
              <a:rPr lang="en-US" sz="4000" dirty="0" err="1">
                <a:solidFill>
                  <a:srgbClr val="FFFFFF"/>
                </a:solidFill>
                <a:latin typeface="Sylfaen" pitchFamily="34" charset="0"/>
                <a:ea typeface="Sylfaen" pitchFamily="34" charset="-122"/>
                <a:cs typeface="Sylfaen" pitchFamily="34" charset="-120"/>
              </a:rPr>
              <a:t>szüntelen</a:t>
            </a:r>
            <a:r>
              <a:rPr lang="en-US" sz="4000" dirty="0">
                <a:solidFill>
                  <a:srgbClr val="FFFFFF"/>
                </a:solidFill>
                <a:latin typeface="Sylfaen" pitchFamily="34" charset="0"/>
                <a:ea typeface="Sylfaen" pitchFamily="34" charset="-122"/>
                <a:cs typeface="Sylfaen" pitchFamily="34" charset="-120"/>
              </a:rPr>
              <a:t>!</a:t>
            </a:r>
            <a:endParaRPr lang="en-US"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6">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Nyájas, vidám és szelíd szívet,</a:t>
            </a:r>
            <a:endParaRPr lang="en-US" sz="4000" dirty="0"/>
          </a:p>
          <a:p>
            <a:pPr algn="ctr"/>
            <a:r>
              <a:rPr lang="en-US" sz="4000" dirty="0">
                <a:solidFill>
                  <a:srgbClr val="FFFFFF"/>
                </a:solidFill>
                <a:latin typeface="Sylfaen" pitchFamily="34" charset="0"/>
                <a:ea typeface="Sylfaen" pitchFamily="34" charset="-122"/>
                <a:cs typeface="Sylfaen" pitchFamily="34" charset="-120"/>
              </a:rPr>
              <a:t>Mely Jézusom, Te lakhelyed,</a:t>
            </a:r>
            <a:endParaRPr lang="en-US" sz="4000" dirty="0"/>
          </a:p>
          <a:p>
            <a:pPr algn="ctr"/>
            <a:r>
              <a:rPr lang="en-US" sz="4000" dirty="0">
                <a:solidFill>
                  <a:srgbClr val="FFFFFF"/>
                </a:solidFill>
                <a:latin typeface="Sylfaen" pitchFamily="34" charset="0"/>
                <a:ea typeface="Sylfaen" pitchFamily="34" charset="-122"/>
                <a:cs typeface="Sylfaen" pitchFamily="34" charset="-120"/>
              </a:rPr>
              <a:t>Hol egyedül a Te hangod szól,</a:t>
            </a:r>
            <a:endParaRPr lang="en-US" sz="4000" dirty="0"/>
          </a:p>
          <a:p>
            <a:pPr algn="ctr"/>
            <a:r>
              <a:rPr lang="en-US" sz="4000" dirty="0">
                <a:solidFill>
                  <a:srgbClr val="FFFFFF"/>
                </a:solidFill>
                <a:latin typeface="Sylfaen" pitchFamily="34" charset="0"/>
                <a:ea typeface="Sylfaen" pitchFamily="34" charset="-122"/>
                <a:cs typeface="Sylfaen" pitchFamily="34" charset="-120"/>
              </a:rPr>
              <a:t>Mely véled van tele, </a:t>
            </a:r>
            <a:endParaRPr lang="hu-HU" sz="4000" dirty="0">
              <a:solidFill>
                <a:srgbClr val="FFFFFF"/>
              </a:solidFill>
              <a:latin typeface="Sylfaen" pitchFamily="34" charset="0"/>
              <a:ea typeface="Sylfaen" pitchFamily="34" charset="-122"/>
              <a:cs typeface="Sylfaen" pitchFamily="34" charset="-120"/>
            </a:endParaRPr>
          </a:p>
          <a:p>
            <a:pPr algn="ctr"/>
            <a:r>
              <a:rPr lang="en-US" sz="4000" dirty="0" err="1">
                <a:solidFill>
                  <a:srgbClr val="FFFFFF"/>
                </a:solidFill>
                <a:latin typeface="Sylfaen" pitchFamily="34" charset="0"/>
                <a:ea typeface="Sylfaen" pitchFamily="34" charset="-122"/>
                <a:cs typeface="Sylfaen" pitchFamily="34" charset="-120"/>
              </a:rPr>
              <a:t>Csak</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véled</a:t>
            </a:r>
            <a:r>
              <a:rPr lang="en-US" sz="4000" dirty="0">
                <a:solidFill>
                  <a:srgbClr val="FFFFFF"/>
                </a:solidFill>
                <a:latin typeface="Sylfaen" pitchFamily="34" charset="0"/>
                <a:ea typeface="Sylfaen" pitchFamily="34" charset="-122"/>
                <a:cs typeface="Sylfaen" pitchFamily="34" charset="-120"/>
              </a:rPr>
              <a:t> van</a:t>
            </a:r>
            <a:r>
              <a:rPr lang="hu-HU" sz="4000" dirty="0"/>
              <a:t> </a:t>
            </a:r>
            <a:r>
              <a:rPr lang="en-US" sz="4000" dirty="0">
                <a:solidFill>
                  <a:srgbClr val="FFFFFF"/>
                </a:solidFill>
                <a:latin typeface="Sylfaen" pitchFamily="34" charset="0"/>
                <a:ea typeface="Sylfaen" pitchFamily="34" charset="-122"/>
                <a:cs typeface="Sylfaen" pitchFamily="34" charset="-120"/>
              </a:rPr>
              <a:t>tele!</a:t>
            </a:r>
            <a:endParaRPr lang="en-US" sz="4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7">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Jézus, a Te gyógyító kezed,</a:t>
            </a:r>
            <a:endParaRPr lang="en-US" sz="4000" dirty="0"/>
          </a:p>
          <a:p>
            <a:pPr algn="ctr"/>
            <a:r>
              <a:rPr lang="en-US" sz="4000" dirty="0">
                <a:solidFill>
                  <a:srgbClr val="FFFFFF"/>
                </a:solidFill>
                <a:latin typeface="Sylfaen" pitchFamily="34" charset="0"/>
                <a:ea typeface="Sylfaen" pitchFamily="34" charset="-122"/>
                <a:cs typeface="Sylfaen" pitchFamily="34" charset="-120"/>
              </a:rPr>
              <a:t>Megfogta már a szívemet.</a:t>
            </a:r>
            <a:endParaRPr lang="en-US" sz="4000" dirty="0"/>
          </a:p>
          <a:p>
            <a:pPr algn="ctr"/>
            <a:r>
              <a:rPr lang="en-US" sz="4000" dirty="0">
                <a:solidFill>
                  <a:srgbClr val="FFFFFF"/>
                </a:solidFill>
                <a:latin typeface="Sylfaen" pitchFamily="34" charset="0"/>
                <a:ea typeface="Sylfaen" pitchFamily="34" charset="-122"/>
                <a:cs typeface="Sylfaen" pitchFamily="34" charset="-120"/>
              </a:rPr>
              <a:t>S én is tudom, bűntelen leszek,</a:t>
            </a:r>
            <a:endParaRPr lang="en-US" sz="4000" dirty="0"/>
          </a:p>
          <a:p>
            <a:pPr algn="ctr"/>
            <a:r>
              <a:rPr lang="en-US" sz="4000" dirty="0">
                <a:solidFill>
                  <a:srgbClr val="FFFFFF"/>
                </a:solidFill>
                <a:latin typeface="Sylfaen" pitchFamily="34" charset="0"/>
                <a:ea typeface="Sylfaen" pitchFamily="34" charset="-122"/>
                <a:cs typeface="Sylfaen" pitchFamily="34" charset="-120"/>
              </a:rPr>
              <a:t>Majd Nálad odafenn, </a:t>
            </a:r>
            <a:r>
              <a:rPr lang="hu-HU" sz="4000" dirty="0">
                <a:solidFill>
                  <a:srgbClr val="FFFFFF"/>
                </a:solidFill>
                <a:latin typeface="Sylfaen" pitchFamily="34" charset="0"/>
                <a:ea typeface="Sylfaen" pitchFamily="34" charset="-122"/>
                <a:cs typeface="Sylfaen" pitchFamily="34" charset="-120"/>
              </a:rPr>
              <a:t>a</a:t>
            </a:r>
            <a:r>
              <a:rPr lang="en-US" sz="4000" dirty="0">
                <a:solidFill>
                  <a:srgbClr val="FFFFFF"/>
                </a:solidFill>
                <a:latin typeface="Sylfaen" pitchFamily="34" charset="0"/>
                <a:ea typeface="Sylfaen" pitchFamily="34" charset="-122"/>
                <a:cs typeface="Sylfaen" pitchFamily="34" charset="-120"/>
              </a:rPr>
              <a:t> mennyben</a:t>
            </a:r>
            <a:endParaRPr lang="en-US" sz="4000" dirty="0"/>
          </a:p>
          <a:p>
            <a:pPr algn="ctr"/>
            <a:r>
              <a:rPr lang="en-US" sz="4000" dirty="0">
                <a:solidFill>
                  <a:srgbClr val="FFFFFF"/>
                </a:solidFill>
                <a:latin typeface="Sylfaen" pitchFamily="34" charset="0"/>
                <a:ea typeface="Sylfaen" pitchFamily="34" charset="-122"/>
                <a:cs typeface="Sylfaen" pitchFamily="34" charset="-120"/>
              </a:rPr>
              <a:t>odafenn.</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737420" y="371147"/>
            <a:ext cx="7669160" cy="4401205"/>
          </a:xfrm>
          <a:prstGeom prst="rect">
            <a:avLst/>
          </a:prstGeom>
          <a:noFill/>
        </p:spPr>
        <p:txBody>
          <a:bodyPr wrap="square" rtlCol="0" anchor="ctr">
            <a:spAutoFit/>
          </a:bodyPr>
          <a:lstStyle/>
          <a:p>
            <a:pPr algn="ctr"/>
            <a:r>
              <a:rPr lang="hu-HU" sz="4000" dirty="0">
                <a:solidFill>
                  <a:srgbClr val="FFFFFF"/>
                </a:solidFill>
                <a:latin typeface="Sylfaen" panose="010A0502050306030303" pitchFamily="18" charset="0"/>
              </a:rPr>
              <a:t>Most itt áll a néped,</a:t>
            </a:r>
          </a:p>
          <a:p>
            <a:pPr algn="ctr"/>
            <a:r>
              <a:rPr lang="hu-HU" sz="4000" dirty="0">
                <a:solidFill>
                  <a:srgbClr val="FFFFFF"/>
                </a:solidFill>
                <a:latin typeface="Sylfaen" panose="010A0502050306030303" pitchFamily="18" charset="0"/>
              </a:rPr>
              <a:t>vár Rád, mint gyermek,</a:t>
            </a:r>
          </a:p>
          <a:p>
            <a:pPr algn="ctr"/>
            <a:r>
              <a:rPr lang="hu-HU" sz="4000" dirty="0">
                <a:solidFill>
                  <a:srgbClr val="FFFFFF"/>
                </a:solidFill>
                <a:latin typeface="Sylfaen" panose="010A0502050306030303" pitchFamily="18" charset="0"/>
              </a:rPr>
              <a:t>ki várja, hogy lássa, Atyját.</a:t>
            </a:r>
          </a:p>
          <a:p>
            <a:pPr algn="ctr"/>
            <a:br>
              <a:rPr lang="hu-HU" sz="4000" dirty="0">
                <a:solidFill>
                  <a:srgbClr val="FFFFFF"/>
                </a:solidFill>
                <a:latin typeface="Sylfaen" panose="010A0502050306030303" pitchFamily="18" charset="0"/>
              </a:rPr>
            </a:br>
            <a:r>
              <a:rPr lang="hu-HU" sz="4000" dirty="0">
                <a:solidFill>
                  <a:srgbClr val="FFFFFF"/>
                </a:solidFill>
                <a:latin typeface="Sylfaen" panose="010A0502050306030303" pitchFamily="18" charset="0"/>
              </a:rPr>
              <a:t>A kegyelmed elég,</a:t>
            </a:r>
          </a:p>
          <a:p>
            <a:pPr algn="ctr"/>
            <a:r>
              <a:rPr lang="hu-HU" sz="4000" dirty="0">
                <a:solidFill>
                  <a:srgbClr val="FFFFFF"/>
                </a:solidFill>
                <a:latin typeface="Sylfaen" panose="010A0502050306030303" pitchFamily="18" charset="0"/>
              </a:rPr>
              <a:t>A kegyelmed elég,</a:t>
            </a:r>
          </a:p>
          <a:p>
            <a:pPr algn="ctr"/>
            <a:r>
              <a:rPr lang="hu-HU" sz="4000" dirty="0">
                <a:solidFill>
                  <a:srgbClr val="FFFFFF"/>
                </a:solidFill>
                <a:latin typeface="Sylfaen" panose="010A0502050306030303" pitchFamily="18" charset="0"/>
              </a:rPr>
              <a:t>A kegyelmed elég nekem.</a:t>
            </a:r>
            <a:endParaRPr lang="hu-HU" sz="4000" dirty="0">
              <a:latin typeface="Sylfaen" panose="010A0502050306030303" pitchFamily="18" charset="0"/>
            </a:endParaRPr>
          </a:p>
        </p:txBody>
      </p:sp>
    </p:spTree>
    <p:extLst>
      <p:ext uri="{BB962C8B-B14F-4D97-AF65-F5344CB8AC3E}">
        <p14:creationId xmlns:p14="http://schemas.microsoft.com/office/powerpoint/2010/main" val="1897882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57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idx="4294967295"/>
          </p:nvPr>
        </p:nvSpPr>
        <p:spPr>
          <a:xfrm>
            <a:off x="914400" y="636639"/>
            <a:ext cx="6902450" cy="4043516"/>
          </a:xfrm>
        </p:spPr>
        <p:txBody>
          <a:bodyPr anchor="t"/>
          <a:lstStyle/>
          <a:p>
            <a:pPr algn="just" eaLnBrk="1" hangingPunct="1"/>
            <a:r>
              <a:rPr lang="hu-HU" altLang="hu-HU" sz="2880" b="1" dirty="0">
                <a:solidFill>
                  <a:schemeClr val="accent2"/>
                </a:solidFill>
                <a:effectLst>
                  <a:outerShdw blurRad="38100" dist="38100" dir="2700000" algn="tl">
                    <a:srgbClr val="000000"/>
                  </a:outerShdw>
                </a:effectLst>
              </a:rPr>
              <a:t>Lelkész:</a:t>
            </a:r>
            <a:br>
              <a:rPr lang="hu-HU" altLang="hu-HU" sz="2880" dirty="0">
                <a:solidFill>
                  <a:schemeClr val="accent2"/>
                </a:solidFill>
                <a:effectLst>
                  <a:outerShdw blurRad="38100" dist="38100" dir="2700000" algn="tl">
                    <a:srgbClr val="000000"/>
                  </a:outerShdw>
                </a:effectLst>
              </a:rPr>
            </a:br>
            <a:r>
              <a:rPr lang="hu-HU" altLang="hu-HU" sz="2880" dirty="0">
                <a:solidFill>
                  <a:schemeClr val="accent2"/>
                </a:solidFill>
                <a:effectLst>
                  <a:outerShdw blurRad="38100" dist="38100" dir="2700000" algn="tl">
                    <a:srgbClr val="000000"/>
                  </a:outerShdw>
                </a:effectLst>
              </a:rPr>
              <a:t>A mi Urunk</a:t>
            </a:r>
            <a:r>
              <a:rPr lang="de-DE" altLang="hu-HU" sz="2880" dirty="0">
                <a:solidFill>
                  <a:schemeClr val="accent2"/>
                </a:solidFill>
                <a:effectLst>
                  <a:outerShdw blurRad="38100" dist="38100" dir="2700000" algn="tl">
                    <a:srgbClr val="000000"/>
                  </a:outerShdw>
                </a:effectLst>
              </a:rPr>
              <a:t>,</a:t>
            </a:r>
            <a:r>
              <a:rPr lang="hu-HU" altLang="hu-HU" sz="2880" dirty="0">
                <a:solidFill>
                  <a:schemeClr val="accent2"/>
                </a:solidFill>
                <a:effectLst>
                  <a:outerShdw blurRad="38100" dist="38100" dir="2700000" algn="tl">
                    <a:srgbClr val="000000"/>
                  </a:outerShdw>
                </a:effectLst>
              </a:rPr>
              <a:t> Jézus Krisztus</a:t>
            </a:r>
            <a:r>
              <a:rPr lang="de-DE" altLang="hu-HU" sz="2880" dirty="0">
                <a:solidFill>
                  <a:schemeClr val="accent2"/>
                </a:solidFill>
                <a:effectLst>
                  <a:outerShdw blurRad="38100" dist="38100" dir="2700000" algn="tl">
                    <a:srgbClr val="000000"/>
                  </a:outerShdw>
                </a:effectLst>
              </a:rPr>
              <a:t>,</a:t>
            </a:r>
            <a:r>
              <a:rPr lang="hu-HU" altLang="hu-HU" sz="2880" dirty="0">
                <a:solidFill>
                  <a:schemeClr val="accent2"/>
                </a:solidFill>
                <a:effectLst>
                  <a:outerShdw blurRad="38100" dist="38100" dir="2700000" algn="tl">
                    <a:srgbClr val="000000"/>
                  </a:outerShdw>
                </a:effectLst>
              </a:rPr>
              <a:t> így szól: </a:t>
            </a:r>
            <a:br>
              <a:rPr lang="hu-HU" altLang="hu-HU" sz="2880" dirty="0">
                <a:solidFill>
                  <a:schemeClr val="accent2"/>
                </a:solidFill>
                <a:effectLst>
                  <a:outerShdw blurRad="38100" dist="38100" dir="2700000" algn="tl">
                    <a:srgbClr val="000000"/>
                  </a:outerShdw>
                </a:effectLst>
              </a:rPr>
            </a:br>
            <a:r>
              <a:rPr lang="hu-HU" altLang="hu-HU" sz="2880" dirty="0">
                <a:solidFill>
                  <a:schemeClr val="accent2"/>
                </a:solidFill>
                <a:effectLst>
                  <a:outerShdw blurRad="38100" dist="38100" dir="2700000" algn="tl">
                    <a:srgbClr val="000000"/>
                  </a:outerShdw>
                </a:effectLst>
              </a:rPr>
              <a:t>Jöjjetek énhozzám mindnyájan, akik megfáradtatok és meg vagytok terhelve, és én megnyugvást adok nektek. (Mt 11,28) Tőle kaptuk ezt az ígéretet, és most asztalához hív bennünket. Előbb azonban valljuk meg bűneinket a szent Isten előtt</a:t>
            </a:r>
            <a:r>
              <a:rPr lang="de-DE" altLang="hu-HU" sz="2880" dirty="0">
                <a:solidFill>
                  <a:schemeClr val="accent2"/>
                </a:solidFill>
                <a:effectLst>
                  <a:outerShdw blurRad="38100" dist="38100" dir="2700000" algn="tl">
                    <a:srgbClr val="000000"/>
                  </a:outerShdw>
                </a:effectLst>
              </a:rPr>
              <a:t>!</a:t>
            </a:r>
            <a:endParaRPr lang="hu-HU" altLang="hu-HU" sz="2880" dirty="0">
              <a:solidFill>
                <a:schemeClr val="accent2"/>
              </a:solidFill>
              <a:effectLst>
                <a:outerShdw blurRad="38100" dist="38100" dir="2700000" algn="tl">
                  <a:srgbClr val="000000"/>
                </a:outerShdw>
              </a:effectLst>
            </a:endParaRPr>
          </a:p>
        </p:txBody>
      </p:sp>
    </p:spTree>
    <p:extLst>
      <p:ext uri="{BB962C8B-B14F-4D97-AF65-F5344CB8AC3E}">
        <p14:creationId xmlns:p14="http://schemas.microsoft.com/office/powerpoint/2010/main" val="74567393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idx="4294967295"/>
          </p:nvPr>
        </p:nvSpPr>
        <p:spPr>
          <a:xfrm>
            <a:off x="865239" y="647700"/>
            <a:ext cx="7089058" cy="3824288"/>
          </a:xfrm>
        </p:spPr>
        <p:txBody>
          <a:bodyPr anchor="t"/>
          <a:lstStyle/>
          <a:p>
            <a:pPr algn="just" eaLnBrk="1" hangingPunct="1"/>
            <a:r>
              <a:rPr lang="hu-HU" altLang="hu-HU" sz="2880" b="1" i="1" dirty="0">
                <a:solidFill>
                  <a:schemeClr val="accent2"/>
                </a:solidFill>
                <a:effectLst>
                  <a:outerShdw blurRad="38100" dist="38100" dir="2700000" algn="tl">
                    <a:srgbClr val="000000"/>
                  </a:outerShdw>
                </a:effectLst>
              </a:rPr>
              <a:t>Gyülekezet:</a:t>
            </a:r>
            <a:br>
              <a:rPr lang="hu-HU" altLang="hu-HU" sz="2880" i="1" dirty="0">
                <a:solidFill>
                  <a:schemeClr val="accent2"/>
                </a:solidFill>
                <a:effectLst>
                  <a:outerShdw blurRad="38100" dist="38100" dir="2700000" algn="tl">
                    <a:srgbClr val="000000"/>
                  </a:outerShdw>
                </a:effectLst>
              </a:rPr>
            </a:br>
            <a:r>
              <a:rPr lang="hu-HU" altLang="hu-HU" sz="2880" i="1" dirty="0">
                <a:solidFill>
                  <a:schemeClr val="accent2"/>
                </a:solidFill>
                <a:effectLst>
                  <a:outerShdw blurRad="38100" dist="38100" dir="2700000" algn="tl">
                    <a:srgbClr val="000000"/>
                  </a:outerShdw>
                </a:effectLst>
              </a:rPr>
              <a:t>Mi Urunk és Istenünk, mindenek teremtője</a:t>
            </a:r>
            <a:r>
              <a:rPr lang="de-DE" altLang="hu-HU" sz="2880" i="1" dirty="0">
                <a:solidFill>
                  <a:schemeClr val="accent2"/>
                </a:solidFill>
                <a:effectLst>
                  <a:outerShdw blurRad="38100" dist="38100" dir="2700000" algn="tl">
                    <a:srgbClr val="000000"/>
                  </a:outerShdw>
                </a:effectLst>
              </a:rPr>
              <a:t>!</a:t>
            </a:r>
            <a:r>
              <a:rPr lang="hu-HU" altLang="hu-HU" sz="2880" i="1" dirty="0">
                <a:solidFill>
                  <a:schemeClr val="accent2"/>
                </a:solidFill>
                <a:effectLst>
                  <a:outerShdw blurRad="38100" dist="38100" dir="2700000" algn="tl">
                    <a:srgbClr val="000000"/>
                  </a:outerShdw>
                </a:effectLst>
              </a:rPr>
              <a:t> Életünk és gyülekezetünk élete nincs elrejtve előtted. Megvalljuk, hogy </a:t>
            </a:r>
            <a:r>
              <a:rPr lang="hu-HU" altLang="hu-HU" sz="2880" i="1" dirty="0" err="1">
                <a:solidFill>
                  <a:schemeClr val="accent2"/>
                </a:solidFill>
                <a:effectLst>
                  <a:outerShdw blurRad="38100" dist="38100" dir="2700000" algn="tl">
                    <a:srgbClr val="000000"/>
                  </a:outerShdw>
                </a:effectLst>
              </a:rPr>
              <a:t>vétkez</a:t>
            </a:r>
            <a:r>
              <a:rPr lang="de-DE" altLang="hu-HU" sz="2880" i="1" dirty="0">
                <a:solidFill>
                  <a:schemeClr val="accent2"/>
                </a:solidFill>
                <a:effectLst>
                  <a:outerShdw blurRad="38100" dist="38100" dir="2700000" algn="tl">
                    <a:srgbClr val="000000"/>
                  </a:outerShdw>
                </a:effectLst>
              </a:rPr>
              <a:t>-</a:t>
            </a:r>
            <a:r>
              <a:rPr lang="hu-HU" altLang="hu-HU" sz="2880" i="1" dirty="0" err="1">
                <a:solidFill>
                  <a:schemeClr val="accent2"/>
                </a:solidFill>
                <a:effectLst>
                  <a:outerShdw blurRad="38100" dist="38100" dir="2700000" algn="tl">
                    <a:srgbClr val="000000"/>
                  </a:outerShdw>
                </a:effectLst>
              </a:rPr>
              <a:t>tünk</a:t>
            </a:r>
            <a:r>
              <a:rPr lang="hu-HU" altLang="hu-HU" sz="2880" i="1" dirty="0">
                <a:solidFill>
                  <a:schemeClr val="accent2"/>
                </a:solidFill>
                <a:effectLst>
                  <a:outerShdw blurRad="38100" dist="38100" dir="2700000" algn="tl">
                    <a:srgbClr val="000000"/>
                  </a:outerShdw>
                </a:effectLst>
              </a:rPr>
              <a:t> ellened gondolatban, szóval és </a:t>
            </a:r>
            <a:r>
              <a:rPr lang="hu-HU" altLang="hu-HU" sz="2880" i="1" dirty="0" err="1">
                <a:solidFill>
                  <a:schemeClr val="accent2"/>
                </a:solidFill>
                <a:effectLst>
                  <a:outerShdw blurRad="38100" dist="38100" dir="2700000" algn="tl">
                    <a:srgbClr val="000000"/>
                  </a:outerShdw>
                </a:effectLst>
              </a:rPr>
              <a:t>cse</a:t>
            </a:r>
            <a:r>
              <a:rPr lang="de-DE" altLang="hu-HU" sz="2880" i="1" dirty="0">
                <a:solidFill>
                  <a:schemeClr val="accent2"/>
                </a:solidFill>
                <a:effectLst>
                  <a:outerShdw blurRad="38100" dist="38100" dir="2700000" algn="tl">
                    <a:srgbClr val="000000"/>
                  </a:outerShdw>
                </a:effectLst>
              </a:rPr>
              <a:t>-</a:t>
            </a:r>
            <a:r>
              <a:rPr lang="hu-HU" altLang="hu-HU" sz="2880" i="1" dirty="0" err="1">
                <a:solidFill>
                  <a:schemeClr val="accent2"/>
                </a:solidFill>
                <a:effectLst>
                  <a:outerShdw blurRad="38100" dist="38100" dir="2700000" algn="tl">
                    <a:srgbClr val="000000"/>
                  </a:outerShdw>
                </a:effectLst>
              </a:rPr>
              <a:t>lekedettel</a:t>
            </a:r>
            <a:r>
              <a:rPr lang="hu-HU" altLang="hu-HU" sz="2880" i="1" dirty="0">
                <a:solidFill>
                  <a:schemeClr val="accent2"/>
                </a:solidFill>
                <a:effectLst>
                  <a:outerShdw blurRad="38100" dist="38100" dir="2700000" algn="tl">
                    <a:srgbClr val="000000"/>
                  </a:outerShdw>
                </a:effectLst>
              </a:rPr>
              <a:t>.</a:t>
            </a:r>
            <a:r>
              <a:rPr lang="de-DE" altLang="hu-HU" sz="2880" i="1" dirty="0">
                <a:solidFill>
                  <a:schemeClr val="accent2"/>
                </a:solidFill>
                <a:effectLst>
                  <a:outerShdw blurRad="38100" dist="38100" dir="2700000" algn="tl">
                    <a:srgbClr val="000000"/>
                  </a:outerShdw>
                </a:effectLst>
              </a:rPr>
              <a:t> </a:t>
            </a:r>
            <a:r>
              <a:rPr lang="hu-HU" altLang="hu-HU" sz="2880" i="1" dirty="0">
                <a:solidFill>
                  <a:schemeClr val="accent2"/>
                </a:solidFill>
                <a:effectLst>
                  <a:outerShdw blurRad="38100" dist="38100" dir="2700000" algn="tl">
                    <a:srgbClr val="000000"/>
                  </a:outerShdw>
                </a:effectLst>
              </a:rPr>
              <a:t>Megvalljuk, hogy sokszor nem figyeltünk </a:t>
            </a:r>
            <a:r>
              <a:rPr lang="hu-HU" altLang="hu-HU" sz="2880" i="1" dirty="0" err="1">
                <a:solidFill>
                  <a:schemeClr val="accent2"/>
                </a:solidFill>
                <a:effectLst>
                  <a:outerShdw blurRad="38100" dist="38100" dir="2700000" algn="tl">
                    <a:srgbClr val="000000"/>
                  </a:outerShdw>
                </a:effectLst>
              </a:rPr>
              <a:t>szeretetedre</a:t>
            </a:r>
            <a:r>
              <a:rPr lang="hu-HU" altLang="hu-HU" sz="2880" i="1" dirty="0">
                <a:solidFill>
                  <a:schemeClr val="accent2"/>
                </a:solidFill>
                <a:effectLst>
                  <a:outerShdw blurRad="38100" dist="38100" dir="2700000" algn="tl">
                    <a:srgbClr val="000000"/>
                  </a:outerShdw>
                </a:effectLst>
              </a:rPr>
              <a:t>, és </a:t>
            </a:r>
            <a:r>
              <a:rPr lang="hu-HU" altLang="hu-HU" sz="2880" i="1" dirty="0" err="1">
                <a:solidFill>
                  <a:schemeClr val="accent2"/>
                </a:solidFill>
                <a:effectLst>
                  <a:outerShdw blurRad="38100" dist="38100" dir="2700000" algn="tl">
                    <a:srgbClr val="000000"/>
                  </a:outerShdw>
                </a:effectLst>
              </a:rPr>
              <a:t>parancsolataidra</a:t>
            </a:r>
            <a:r>
              <a:rPr lang="hu-HU" altLang="hu-HU" sz="2880" i="1" dirty="0">
                <a:solidFill>
                  <a:schemeClr val="accent2"/>
                </a:solidFill>
                <a:effectLst>
                  <a:outerShdw blurRad="38100" dist="38100" dir="2700000" algn="tl">
                    <a:srgbClr val="000000"/>
                  </a:outerShdw>
                </a:effectLst>
              </a:rPr>
              <a:t>, és teret engedtünk a szeretetlenségnek.</a:t>
            </a:r>
          </a:p>
        </p:txBody>
      </p:sp>
    </p:spTree>
    <p:extLst>
      <p:ext uri="{BB962C8B-B14F-4D97-AF65-F5344CB8AC3E}">
        <p14:creationId xmlns:p14="http://schemas.microsoft.com/office/powerpoint/2010/main" val="427181290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idx="4294967295"/>
          </p:nvPr>
        </p:nvSpPr>
        <p:spPr>
          <a:xfrm>
            <a:off x="1052052" y="646471"/>
            <a:ext cx="6902450" cy="3824288"/>
          </a:xfrm>
        </p:spPr>
        <p:txBody>
          <a:bodyPr anchor="t"/>
          <a:lstStyle/>
          <a:p>
            <a:pPr algn="just" eaLnBrk="1" hangingPunct="1"/>
            <a:r>
              <a:rPr lang="hu-HU" altLang="hu-HU" sz="2880" i="1" dirty="0">
                <a:solidFill>
                  <a:schemeClr val="accent2"/>
                </a:solidFill>
                <a:effectLst>
                  <a:outerShdw blurRad="38100" dist="38100" dir="2700000" algn="tl">
                    <a:srgbClr val="000000"/>
                  </a:outerShdw>
                </a:effectLst>
              </a:rPr>
              <a:t>Te erővel akartál felruházni bennünket mindennapi szolgálatunkban, mi azonban elzárkóztunk előled. Sok mindent fontos</a:t>
            </a:r>
            <a:r>
              <a:rPr lang="de-DE" altLang="hu-HU" sz="2880" i="1" dirty="0">
                <a:solidFill>
                  <a:schemeClr val="accent2"/>
                </a:solidFill>
                <a:effectLst>
                  <a:outerShdw blurRad="38100" dist="38100" dir="2700000" algn="tl">
                    <a:srgbClr val="000000"/>
                  </a:outerShdw>
                </a:effectLst>
              </a:rPr>
              <a:t>-</a:t>
            </a:r>
            <a:r>
              <a:rPr lang="hu-HU" altLang="hu-HU" sz="2880" i="1" dirty="0" err="1">
                <a:solidFill>
                  <a:schemeClr val="accent2"/>
                </a:solidFill>
                <a:effectLst>
                  <a:outerShdw blurRad="38100" dist="38100" dir="2700000" algn="tl">
                    <a:srgbClr val="000000"/>
                  </a:outerShdw>
                </a:effectLst>
              </a:rPr>
              <a:t>nak</a:t>
            </a:r>
            <a:r>
              <a:rPr lang="hu-HU" altLang="hu-HU" sz="2880" i="1" dirty="0">
                <a:solidFill>
                  <a:schemeClr val="accent2"/>
                </a:solidFill>
                <a:effectLst>
                  <a:outerShdw blurRad="38100" dist="38100" dir="2700000" algn="tl">
                    <a:srgbClr val="000000"/>
                  </a:outerShdw>
                </a:effectLst>
              </a:rPr>
              <a:t> tartottunk, de küldetésed számára nem volt elég időnk. Sokszor azt tettük, ami tet</a:t>
            </a:r>
            <a:r>
              <a:rPr lang="de-DE" altLang="hu-HU" sz="2880" i="1" dirty="0">
                <a:solidFill>
                  <a:schemeClr val="accent2"/>
                </a:solidFill>
                <a:effectLst>
                  <a:outerShdw blurRad="38100" dist="38100" dir="2700000" algn="tl">
                    <a:srgbClr val="000000"/>
                  </a:outerShdw>
                </a:effectLst>
              </a:rPr>
              <a:t>-</a:t>
            </a:r>
            <a:r>
              <a:rPr lang="hu-HU" altLang="hu-HU" sz="2880" i="1" dirty="0" err="1">
                <a:solidFill>
                  <a:schemeClr val="accent2"/>
                </a:solidFill>
                <a:effectLst>
                  <a:outerShdw blurRad="38100" dist="38100" dir="2700000" algn="tl">
                    <a:srgbClr val="000000"/>
                  </a:outerShdw>
                </a:effectLst>
              </a:rPr>
              <a:t>szésünkre</a:t>
            </a:r>
            <a:r>
              <a:rPr lang="hu-HU" altLang="hu-HU" sz="2880" i="1" dirty="0">
                <a:solidFill>
                  <a:schemeClr val="accent2"/>
                </a:solidFill>
                <a:effectLst>
                  <a:outerShdw blurRad="38100" dist="38100" dir="2700000" algn="tl">
                    <a:srgbClr val="000000"/>
                  </a:outerShdw>
                </a:effectLst>
              </a:rPr>
              <a:t> volt, és közben elfeledkeztünk rólad és felebarátainkról. </a:t>
            </a:r>
          </a:p>
        </p:txBody>
      </p:sp>
    </p:spTree>
    <p:extLst>
      <p:ext uri="{BB962C8B-B14F-4D97-AF65-F5344CB8AC3E}">
        <p14:creationId xmlns:p14="http://schemas.microsoft.com/office/powerpoint/2010/main" val="415709976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idx="4294967295"/>
          </p:nvPr>
        </p:nvSpPr>
        <p:spPr>
          <a:xfrm>
            <a:off x="1042219" y="626806"/>
            <a:ext cx="6902450" cy="3824288"/>
          </a:xfrm>
        </p:spPr>
        <p:txBody>
          <a:bodyPr anchor="t"/>
          <a:lstStyle/>
          <a:p>
            <a:pPr algn="just" eaLnBrk="1" hangingPunct="1"/>
            <a:r>
              <a:rPr lang="hu-HU" altLang="hu-HU" sz="2880" i="1" dirty="0">
                <a:solidFill>
                  <a:schemeClr val="accent2"/>
                </a:solidFill>
                <a:effectLst>
                  <a:outerShdw blurRad="38100" dist="38100" dir="2700000" algn="tl">
                    <a:srgbClr val="000000"/>
                  </a:outerShdw>
                </a:effectLst>
              </a:rPr>
              <a:t>Te elküldtél bennünket, hogy üdvösséged</a:t>
            </a:r>
            <a:r>
              <a:rPr lang="de-DE" altLang="hu-HU" sz="2880" i="1" dirty="0">
                <a:solidFill>
                  <a:schemeClr val="accent2"/>
                </a:solidFill>
                <a:effectLst>
                  <a:outerShdw blurRad="38100" dist="38100" dir="2700000" algn="tl">
                    <a:srgbClr val="000000"/>
                  </a:outerShdw>
                </a:effectLst>
              </a:rPr>
              <a:t>-</a:t>
            </a:r>
            <a:r>
              <a:rPr lang="hu-HU" altLang="hu-HU" sz="2880" i="1" dirty="0" err="1">
                <a:solidFill>
                  <a:schemeClr val="accent2"/>
                </a:solidFill>
                <a:effectLst>
                  <a:outerShdw blurRad="38100" dist="38100" dir="2700000" algn="tl">
                    <a:srgbClr val="000000"/>
                  </a:outerShdw>
                </a:effectLst>
              </a:rPr>
              <a:t>nek</a:t>
            </a:r>
            <a:r>
              <a:rPr lang="hu-HU" altLang="hu-HU" sz="2880" i="1" dirty="0">
                <a:solidFill>
                  <a:schemeClr val="accent2"/>
                </a:solidFill>
                <a:effectLst>
                  <a:outerShdw blurRad="38100" dist="38100" dir="2700000" algn="tl">
                    <a:srgbClr val="000000"/>
                  </a:outerShdw>
                </a:effectLst>
              </a:rPr>
              <a:t> bizonyságai legyünk, mi azonban sok</a:t>
            </a:r>
            <a:r>
              <a:rPr lang="de-DE" altLang="hu-HU" sz="2880" i="1" dirty="0">
                <a:solidFill>
                  <a:schemeClr val="accent2"/>
                </a:solidFill>
                <a:effectLst>
                  <a:outerShdw blurRad="38100" dist="38100" dir="2700000" algn="tl">
                    <a:srgbClr val="000000"/>
                  </a:outerShdw>
                </a:effectLst>
              </a:rPr>
              <a:t>-</a:t>
            </a:r>
            <a:r>
              <a:rPr lang="hu-HU" altLang="hu-HU" sz="2880" i="1" dirty="0" err="1">
                <a:solidFill>
                  <a:schemeClr val="accent2"/>
                </a:solidFill>
                <a:effectLst>
                  <a:outerShdw blurRad="38100" dist="38100" dir="2700000" algn="tl">
                    <a:srgbClr val="000000"/>
                  </a:outerShdw>
                </a:effectLst>
              </a:rPr>
              <a:t>szor</a:t>
            </a:r>
            <a:r>
              <a:rPr lang="hu-HU" altLang="hu-HU" sz="2880" i="1" dirty="0">
                <a:solidFill>
                  <a:schemeClr val="accent2"/>
                </a:solidFill>
                <a:effectLst>
                  <a:outerShdw blurRad="38100" dist="38100" dir="2700000" algn="tl">
                    <a:srgbClr val="000000"/>
                  </a:outerShdw>
                </a:effectLst>
              </a:rPr>
              <a:t> adósok maradtunk a bizonyságtétellel. Fájlaljuk kudarcainkat, és kérünk, Urunk, könyörülj rajtunk</a:t>
            </a:r>
            <a:r>
              <a:rPr lang="de-DE" altLang="hu-HU" sz="2880" i="1" dirty="0">
                <a:solidFill>
                  <a:schemeClr val="accent2"/>
                </a:solidFill>
                <a:effectLst>
                  <a:outerShdw blurRad="38100" dist="38100" dir="2700000" algn="tl">
                    <a:srgbClr val="000000"/>
                  </a:outerShdw>
                </a:effectLst>
              </a:rPr>
              <a:t>,</a:t>
            </a:r>
            <a:r>
              <a:rPr lang="hu-HU" altLang="hu-HU" sz="2880" i="1" dirty="0">
                <a:solidFill>
                  <a:schemeClr val="accent2"/>
                </a:solidFill>
                <a:effectLst>
                  <a:outerShdw blurRad="38100" dist="38100" dir="2700000" algn="tl">
                    <a:srgbClr val="000000"/>
                  </a:outerShdw>
                </a:effectLst>
              </a:rPr>
              <a:t> és bocsáss meg nekünk! Újíts meg bennünket </a:t>
            </a:r>
            <a:r>
              <a:rPr lang="hu-HU" altLang="hu-HU" sz="2880" i="1" dirty="0" err="1">
                <a:solidFill>
                  <a:schemeClr val="accent2"/>
                </a:solidFill>
                <a:effectLst>
                  <a:outerShdw blurRad="38100" dist="38100" dir="2700000" algn="tl">
                    <a:srgbClr val="000000"/>
                  </a:outerShdw>
                </a:effectLst>
              </a:rPr>
              <a:t>Szentlelked</a:t>
            </a:r>
            <a:r>
              <a:rPr lang="hu-HU" altLang="hu-HU" sz="2880" i="1" dirty="0">
                <a:solidFill>
                  <a:schemeClr val="accent2"/>
                </a:solidFill>
                <a:effectLst>
                  <a:outerShdw blurRad="38100" dist="38100" dir="2700000" algn="tl">
                    <a:srgbClr val="000000"/>
                  </a:outerShdw>
                </a:effectLst>
              </a:rPr>
              <a:t> által! Segíts, hogy Jézus Krisztus követeiként szolgáljunk felebarátainknak, és dicsősé</a:t>
            </a:r>
            <a:r>
              <a:rPr lang="de-DE" altLang="hu-HU" sz="2880" i="1" dirty="0">
                <a:solidFill>
                  <a:schemeClr val="accent2"/>
                </a:solidFill>
                <a:effectLst>
                  <a:outerShdw blurRad="38100" dist="38100" dir="2700000" algn="tl">
                    <a:srgbClr val="000000"/>
                  </a:outerShdw>
                </a:effectLst>
              </a:rPr>
              <a:t>-</a:t>
            </a:r>
            <a:r>
              <a:rPr lang="hu-HU" altLang="hu-HU" sz="2880" i="1" dirty="0" err="1">
                <a:solidFill>
                  <a:schemeClr val="accent2"/>
                </a:solidFill>
                <a:effectLst>
                  <a:outerShdw blurRad="38100" dist="38100" dir="2700000" algn="tl">
                    <a:srgbClr val="000000"/>
                  </a:outerShdw>
                </a:effectLst>
              </a:rPr>
              <a:t>gedre</a:t>
            </a:r>
            <a:r>
              <a:rPr lang="hu-HU" altLang="hu-HU" sz="2880" i="1" dirty="0">
                <a:solidFill>
                  <a:schemeClr val="accent2"/>
                </a:solidFill>
                <a:effectLst>
                  <a:outerShdw blurRad="38100" dist="38100" dir="2700000" algn="tl">
                    <a:srgbClr val="000000"/>
                  </a:outerShdw>
                </a:effectLst>
              </a:rPr>
              <a:t> élhessünk! Ámen.</a:t>
            </a:r>
          </a:p>
        </p:txBody>
      </p:sp>
    </p:spTree>
    <p:extLst>
      <p:ext uri="{BB962C8B-B14F-4D97-AF65-F5344CB8AC3E}">
        <p14:creationId xmlns:p14="http://schemas.microsoft.com/office/powerpoint/2010/main" val="163585428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name="Slide 28">
    <p:bg>
      <p:bgPr>
        <a:solidFill>
          <a:srgbClr val="008000"/>
        </a:solidFill>
        <a:effectLst/>
      </p:bgPr>
    </p:bg>
    <p:spTree>
      <p:nvGrpSpPr>
        <p:cNvPr id="1" name=""/>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29">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Ó hála az Úrnak, zengjünk neki hát,</a:t>
            </a:r>
            <a:endParaRPr lang="en-US" sz="4000" dirty="0"/>
          </a:p>
          <a:p>
            <a:pPr algn="ctr"/>
            <a:r>
              <a:rPr lang="en-US" sz="4000" dirty="0">
                <a:solidFill>
                  <a:srgbClr val="FFFFFF"/>
                </a:solidFill>
                <a:latin typeface="Sylfaen" pitchFamily="34" charset="0"/>
                <a:ea typeface="Sylfaen" pitchFamily="34" charset="-122"/>
                <a:cs typeface="Sylfaen" pitchFamily="34" charset="-120"/>
              </a:rPr>
              <a:t>Mert </a:t>
            </a:r>
            <a:r>
              <a:rPr lang="en-US" sz="4000" dirty="0" err="1">
                <a:solidFill>
                  <a:srgbClr val="FFFFFF"/>
                </a:solidFill>
                <a:latin typeface="Sylfaen" pitchFamily="34" charset="0"/>
                <a:ea typeface="Sylfaen" pitchFamily="34" charset="-122"/>
                <a:cs typeface="Sylfaen" pitchFamily="34" charset="-120"/>
              </a:rPr>
              <a:t>úgy</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szeretett</a:t>
            </a:r>
            <a:r>
              <a:rPr lang="en-US" sz="4000" dirty="0">
                <a:solidFill>
                  <a:srgbClr val="FFFFFF"/>
                </a:solidFill>
                <a:latin typeface="Sylfaen" pitchFamily="34" charset="0"/>
                <a:ea typeface="Sylfaen" pitchFamily="34" charset="-122"/>
                <a:cs typeface="Sylfaen" pitchFamily="34" charset="-120"/>
              </a:rPr>
              <a:t>,</a:t>
            </a:r>
            <a:r>
              <a:rPr lang="hu-HU" sz="4000" dirty="0"/>
              <a:t> </a:t>
            </a:r>
            <a:r>
              <a:rPr lang="en-US" sz="4000" dirty="0" err="1">
                <a:solidFill>
                  <a:srgbClr val="FFFFFF"/>
                </a:solidFill>
                <a:latin typeface="Sylfaen" pitchFamily="34" charset="0"/>
                <a:ea typeface="Sylfaen" pitchFamily="34" charset="-122"/>
                <a:cs typeface="Sylfaen" pitchFamily="34" charset="-120"/>
              </a:rPr>
              <a:t>hogy</a:t>
            </a:r>
            <a:r>
              <a:rPr lang="en-US" sz="4000" dirty="0">
                <a:solidFill>
                  <a:srgbClr val="FFFFFF"/>
                </a:solidFill>
                <a:latin typeface="Sylfaen" pitchFamily="34" charset="0"/>
                <a:ea typeface="Sylfaen" pitchFamily="34" charset="-122"/>
                <a:cs typeface="Sylfaen" pitchFamily="34" charset="-120"/>
              </a:rPr>
              <a:t> od'adta Fiát!</a:t>
            </a:r>
            <a:endParaRPr lang="en-US" sz="4000" dirty="0"/>
          </a:p>
          <a:p>
            <a:pPr algn="ctr"/>
            <a:r>
              <a:rPr lang="en-US" sz="4000" dirty="0">
                <a:solidFill>
                  <a:srgbClr val="FFFFFF"/>
                </a:solidFill>
                <a:latin typeface="Sylfaen" pitchFamily="34" charset="0"/>
                <a:ea typeface="Sylfaen" pitchFamily="34" charset="-122"/>
                <a:cs typeface="Sylfaen" pitchFamily="34" charset="-120"/>
              </a:rPr>
              <a:t>A kínra, halálra küldötte el Őt.</a:t>
            </a:r>
            <a:endParaRPr lang="en-US" sz="4000" dirty="0"/>
          </a:p>
          <a:p>
            <a:pPr algn="ctr"/>
            <a:r>
              <a:rPr lang="en-US" sz="4000" dirty="0">
                <a:solidFill>
                  <a:srgbClr val="FFFFFF"/>
                </a:solidFill>
                <a:latin typeface="Sylfaen" pitchFamily="34" charset="0"/>
                <a:ea typeface="Sylfaen" pitchFamily="34" charset="-122"/>
                <a:cs typeface="Sylfaen" pitchFamily="34" charset="-120"/>
              </a:rPr>
              <a:t>Megnyitni a mennyet a bűnös előtt!</a:t>
            </a:r>
            <a:endParaRPr lang="en-US" sz="4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0">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419463"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Szívem, áldd a Királyt,</a:t>
            </a:r>
            <a:endParaRPr lang="en-US" sz="4000" dirty="0"/>
          </a:p>
          <a:p>
            <a:pPr algn="ctr"/>
            <a:r>
              <a:rPr lang="en-US" sz="4000" dirty="0">
                <a:solidFill>
                  <a:srgbClr val="FFFFFF"/>
                </a:solidFill>
                <a:latin typeface="Sylfaen" pitchFamily="34" charset="0"/>
                <a:ea typeface="Sylfaen" pitchFamily="34" charset="-122"/>
                <a:cs typeface="Sylfaen" pitchFamily="34" charset="-120"/>
              </a:rPr>
              <a:t>az övé ez a föld!</a:t>
            </a:r>
            <a:endParaRPr lang="en-US" sz="4000" dirty="0"/>
          </a:p>
          <a:p>
            <a:pPr algn="ctr"/>
            <a:r>
              <a:rPr lang="en-US" sz="4000" dirty="0">
                <a:solidFill>
                  <a:srgbClr val="FFFFFF"/>
                </a:solidFill>
                <a:latin typeface="Sylfaen" pitchFamily="34" charset="0"/>
                <a:ea typeface="Sylfaen" pitchFamily="34" charset="-122"/>
                <a:cs typeface="Sylfaen" pitchFamily="34" charset="-120"/>
              </a:rPr>
              <a:t>Szívem áldd a Királyt,</a:t>
            </a:r>
            <a:endParaRPr lang="en-US" sz="4000" dirty="0"/>
          </a:p>
          <a:p>
            <a:pPr algn="ctr"/>
            <a:r>
              <a:rPr lang="en-US" sz="4000" dirty="0">
                <a:solidFill>
                  <a:srgbClr val="FFFFFF"/>
                </a:solidFill>
                <a:latin typeface="Sylfaen" pitchFamily="34" charset="0"/>
                <a:ea typeface="Sylfaen" pitchFamily="34" charset="-122"/>
                <a:cs typeface="Sylfaen" pitchFamily="34" charset="-120"/>
              </a:rPr>
              <a:t>neve mindent betölt!</a:t>
            </a:r>
            <a:endParaRPr lang="en-US" sz="4000" dirty="0"/>
          </a:p>
          <a:p>
            <a:pPr algn="ctr"/>
            <a:r>
              <a:rPr lang="en-US" sz="4000" dirty="0">
                <a:solidFill>
                  <a:srgbClr val="FFFFFF"/>
                </a:solidFill>
                <a:latin typeface="Sylfaen" pitchFamily="34" charset="0"/>
                <a:ea typeface="Sylfaen" pitchFamily="34" charset="-122"/>
                <a:cs typeface="Sylfaen" pitchFamily="34" charset="-120"/>
              </a:rPr>
              <a:t>Jöjj bűnös az Úrhoz,</a:t>
            </a:r>
            <a:endParaRPr lang="en-US" sz="4000" dirty="0"/>
          </a:p>
          <a:p>
            <a:pPr algn="ctr"/>
            <a:r>
              <a:rPr lang="en-US" sz="4000" dirty="0">
                <a:solidFill>
                  <a:srgbClr val="FFFFFF"/>
                </a:solidFill>
                <a:latin typeface="Sylfaen" pitchFamily="34" charset="0"/>
                <a:ea typeface="Sylfaen" pitchFamily="34" charset="-122"/>
                <a:cs typeface="Sylfaen" pitchFamily="34" charset="-120"/>
              </a:rPr>
              <a:t>Jöjj, Jézus az út,</a:t>
            </a:r>
            <a:endParaRPr lang="en-US" sz="4000" dirty="0"/>
          </a:p>
          <a:p>
            <a:pPr algn="ctr"/>
            <a:r>
              <a:rPr lang="en-US" sz="4000" dirty="0">
                <a:solidFill>
                  <a:srgbClr val="FFFFFF"/>
                </a:solidFill>
                <a:latin typeface="Sylfaen" pitchFamily="34" charset="0"/>
                <a:ea typeface="Sylfaen" pitchFamily="34" charset="-122"/>
                <a:cs typeface="Sylfaen" pitchFamily="34" charset="-120"/>
              </a:rPr>
              <a:t>Ó vedd be szívedbe a drága Fiút!</a:t>
            </a:r>
            <a:endParaRPr lang="en-US" sz="4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578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idx="4294967295"/>
          </p:nvPr>
        </p:nvSpPr>
        <p:spPr>
          <a:xfrm>
            <a:off x="976056" y="615029"/>
            <a:ext cx="7194550" cy="4148137"/>
          </a:xfrm>
        </p:spPr>
        <p:txBody>
          <a:bodyPr anchor="t"/>
          <a:lstStyle/>
          <a:p>
            <a:pPr algn="l">
              <a:defRPr/>
            </a:pPr>
            <a:r>
              <a:rPr lang="hu-HU" sz="2880" dirty="0">
                <a:solidFill>
                  <a:schemeClr val="accent2"/>
                </a:solidFill>
              </a:rPr>
              <a:t>L: Adjunk hálát Istennek a zsoltár szavaival:</a:t>
            </a:r>
            <a:br>
              <a:rPr lang="hu-HU" sz="2880" dirty="0">
                <a:solidFill>
                  <a:schemeClr val="accent2"/>
                </a:solidFill>
              </a:rPr>
            </a:br>
            <a:r>
              <a:rPr lang="hu-HU" sz="2880" dirty="0">
                <a:solidFill>
                  <a:schemeClr val="accent2"/>
                </a:solidFill>
              </a:rPr>
              <a:t>Áldjad, lelkem, az Urat és egész bensőm az ő szent nevét!</a:t>
            </a:r>
            <a:br>
              <a:rPr lang="hu-HU" sz="2880" dirty="0">
                <a:solidFill>
                  <a:schemeClr val="accent2"/>
                </a:solidFill>
              </a:rPr>
            </a:br>
            <a:r>
              <a:rPr lang="hu-HU" sz="2880" i="1" dirty="0" err="1">
                <a:solidFill>
                  <a:schemeClr val="accent2"/>
                </a:solidFill>
              </a:rPr>
              <a:t>Gy</a:t>
            </a:r>
            <a:r>
              <a:rPr lang="hu-HU" sz="2880" i="1" dirty="0">
                <a:solidFill>
                  <a:schemeClr val="accent2"/>
                </a:solidFill>
              </a:rPr>
              <a:t>: Áldjad, lelkem, az Urat, és el ne feledd , mennyi jót tett veled!</a:t>
            </a:r>
            <a:br>
              <a:rPr lang="hu-HU" sz="2880" i="1" dirty="0">
                <a:solidFill>
                  <a:schemeClr val="accent2"/>
                </a:solidFill>
              </a:rPr>
            </a:br>
            <a:r>
              <a:rPr lang="hu-HU" sz="2880" dirty="0">
                <a:solidFill>
                  <a:schemeClr val="accent2"/>
                </a:solidFill>
              </a:rPr>
              <a:t>L: Ő megbocsátja minden bűnödet, meggyógyítja minden betegségedet.</a:t>
            </a:r>
            <a:br>
              <a:rPr lang="hu-HU" sz="2880" dirty="0">
                <a:solidFill>
                  <a:schemeClr val="accent2"/>
                </a:solidFill>
              </a:rPr>
            </a:br>
            <a:r>
              <a:rPr lang="hu-HU" sz="2880" i="1" dirty="0" err="1">
                <a:solidFill>
                  <a:schemeClr val="accent2"/>
                </a:solidFill>
              </a:rPr>
              <a:t>Gy</a:t>
            </a:r>
            <a:r>
              <a:rPr lang="hu-HU" sz="2880" i="1" dirty="0">
                <a:solidFill>
                  <a:schemeClr val="accent2"/>
                </a:solidFill>
              </a:rPr>
              <a:t>: Megváltja életedet a sírtól, szeretettel és irgalommal koronáz meg.</a:t>
            </a:r>
            <a:br>
              <a:rPr lang="hu-HU" sz="2880" i="1" dirty="0">
                <a:solidFill>
                  <a:schemeClr val="accent2"/>
                </a:solidFill>
              </a:rPr>
            </a:br>
            <a:endParaRPr lang="hu-HU" sz="2880" dirty="0">
              <a:solidFill>
                <a:schemeClr val="accent2"/>
              </a:solidFill>
            </a:endParaRPr>
          </a:p>
        </p:txBody>
      </p:sp>
    </p:spTree>
    <p:extLst>
      <p:ext uri="{BB962C8B-B14F-4D97-AF65-F5344CB8AC3E}">
        <p14:creationId xmlns:p14="http://schemas.microsoft.com/office/powerpoint/2010/main" val="173599468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06579" y="711655"/>
            <a:ext cx="8530842" cy="3727901"/>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hu-HU" sz="4000" dirty="0">
                <a:solidFill>
                  <a:srgbClr val="FFFFFF"/>
                </a:solidFill>
                <a:latin typeface="Sylfaen" panose="010A0502050306030303" pitchFamily="18" charset="0"/>
              </a:rPr>
              <a:t>Féltő és igaz Isten vagy,</a:t>
            </a:r>
          </a:p>
          <a:p>
            <a:pPr algn="ctr"/>
            <a:r>
              <a:rPr lang="hu-HU" sz="4000" dirty="0">
                <a:solidFill>
                  <a:srgbClr val="FFFFFF"/>
                </a:solidFill>
                <a:latin typeface="Sylfaen" panose="010A0502050306030303" pitchFamily="18" charset="0"/>
              </a:rPr>
              <a:t>A gyengék által vezetsz másokat,</a:t>
            </a:r>
          </a:p>
          <a:p>
            <a:pPr algn="ctr"/>
            <a:r>
              <a:rPr lang="hu-HU" sz="4000" dirty="0">
                <a:solidFill>
                  <a:srgbClr val="FFFFFF"/>
                </a:solidFill>
                <a:latin typeface="Sylfaen" panose="010A0502050306030303" pitchFamily="18" charset="0"/>
              </a:rPr>
              <a:t>A megváltásnak énekére bátorítasz,</a:t>
            </a:r>
          </a:p>
          <a:p>
            <a:pPr algn="ctr"/>
            <a:r>
              <a:rPr lang="hu-HU" sz="4000" dirty="0">
                <a:solidFill>
                  <a:srgbClr val="FFFFFF"/>
                </a:solidFill>
                <a:latin typeface="Sylfaen" panose="010A0502050306030303" pitchFamily="18" charset="0"/>
              </a:rPr>
              <a:t>A néped együtt énekel.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idx="4294967295"/>
          </p:nvPr>
        </p:nvSpPr>
        <p:spPr>
          <a:xfrm>
            <a:off x="984250" y="538572"/>
            <a:ext cx="7550150" cy="4148137"/>
          </a:xfrm>
        </p:spPr>
        <p:txBody>
          <a:bodyPr anchor="t"/>
          <a:lstStyle/>
          <a:p>
            <a:pPr algn="l">
              <a:defRPr/>
            </a:pPr>
            <a:r>
              <a:rPr lang="hu-HU" sz="2880" dirty="0">
                <a:solidFill>
                  <a:schemeClr val="accent2"/>
                </a:solidFill>
              </a:rPr>
              <a:t>L: Irgalmas és kegyelmes az Úr, türelme hosszú, szeretete nagy.</a:t>
            </a:r>
            <a:br>
              <a:rPr lang="hu-HU" sz="2880" dirty="0">
                <a:solidFill>
                  <a:schemeClr val="accent2"/>
                </a:solidFill>
              </a:rPr>
            </a:br>
            <a:r>
              <a:rPr lang="hu-HU" sz="2880" i="1" dirty="0" err="1">
                <a:solidFill>
                  <a:schemeClr val="accent2"/>
                </a:solidFill>
              </a:rPr>
              <a:t>Gy</a:t>
            </a:r>
            <a:r>
              <a:rPr lang="hu-HU" sz="2880" i="1" dirty="0">
                <a:solidFill>
                  <a:schemeClr val="accent2"/>
                </a:solidFill>
              </a:rPr>
              <a:t>: Nem vétkeink szerint bánik velünk, nem bűneink szerint fizet nekünk.</a:t>
            </a:r>
            <a:br>
              <a:rPr lang="hu-HU" sz="2880" i="1" dirty="0">
                <a:solidFill>
                  <a:schemeClr val="accent2"/>
                </a:solidFill>
              </a:rPr>
            </a:br>
            <a:r>
              <a:rPr lang="hu-HU" sz="2880" dirty="0">
                <a:solidFill>
                  <a:schemeClr val="accent2"/>
                </a:solidFill>
              </a:rPr>
              <a:t>L: Mert amilyen magasan van az ég a föld fölött, olyan nagy a szeretete az istenfélők</a:t>
            </a:r>
            <a:br>
              <a:rPr lang="hu-HU" sz="2880" dirty="0">
                <a:solidFill>
                  <a:schemeClr val="accent2"/>
                </a:solidFill>
              </a:rPr>
            </a:br>
            <a:r>
              <a:rPr lang="hu-HU" sz="2880" dirty="0">
                <a:solidFill>
                  <a:schemeClr val="accent2"/>
                </a:solidFill>
              </a:rPr>
              <a:t>iránt.</a:t>
            </a:r>
            <a:br>
              <a:rPr lang="hu-HU" sz="2880" dirty="0">
                <a:solidFill>
                  <a:schemeClr val="accent2"/>
                </a:solidFill>
              </a:rPr>
            </a:br>
            <a:r>
              <a:rPr lang="hu-HU" sz="2880" i="1" dirty="0" err="1">
                <a:solidFill>
                  <a:schemeClr val="accent2"/>
                </a:solidFill>
              </a:rPr>
              <a:t>Gy</a:t>
            </a:r>
            <a:r>
              <a:rPr lang="hu-HU" sz="2880" i="1" dirty="0">
                <a:solidFill>
                  <a:schemeClr val="accent2"/>
                </a:solidFill>
              </a:rPr>
              <a:t>: Áldjad, lelkem, az Urat! (Zsolt 103,1-4. 8. 10-12. 22)</a:t>
            </a:r>
          </a:p>
        </p:txBody>
      </p:sp>
    </p:spTree>
    <p:extLst>
      <p:ext uri="{BB962C8B-B14F-4D97-AF65-F5344CB8AC3E}">
        <p14:creationId xmlns:p14="http://schemas.microsoft.com/office/powerpoint/2010/main" val="2416250165"/>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112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2" name="Szövegdoboz 1"/>
          <p:cNvSpPr txBox="1"/>
          <p:nvPr/>
        </p:nvSpPr>
        <p:spPr>
          <a:xfrm>
            <a:off x="599767" y="863590"/>
            <a:ext cx="7944465" cy="3416320"/>
          </a:xfrm>
          <a:prstGeom prst="rect">
            <a:avLst/>
          </a:prstGeom>
          <a:noFill/>
        </p:spPr>
        <p:txBody>
          <a:bodyPr wrap="square" rtlCol="0" anchor="ctr">
            <a:spAutoFit/>
          </a:bodyPr>
          <a:lstStyle/>
          <a:p>
            <a:pPr algn="ctr"/>
            <a:r>
              <a:rPr lang="hu-HU" sz="3600" b="1" dirty="0">
                <a:solidFill>
                  <a:srgbClr val="FFFFFF"/>
                </a:solidFill>
                <a:latin typeface="Sylfaen" pitchFamily="18" charset="0"/>
                <a:ea typeface="+mj-ea"/>
                <a:cs typeface="+mj-cs"/>
              </a:rPr>
              <a:t>Az Úr szent bárányára teszem le bűnömet,</a:t>
            </a:r>
          </a:p>
          <a:p>
            <a:pPr algn="ctr"/>
            <a:r>
              <a:rPr lang="hu-HU" sz="3600" b="1" dirty="0">
                <a:solidFill>
                  <a:srgbClr val="FFFFFF"/>
                </a:solidFill>
                <a:latin typeface="Sylfaen" pitchFamily="18" charset="0"/>
                <a:ea typeface="+mj-ea"/>
                <a:cs typeface="+mj-cs"/>
              </a:rPr>
              <a:t>S ott, a kereszt aljába békességet lelek.</a:t>
            </a:r>
          </a:p>
          <a:p>
            <a:pPr algn="ctr"/>
            <a:r>
              <a:rPr lang="hu-HU" sz="3600" b="1" dirty="0">
                <a:solidFill>
                  <a:srgbClr val="FFFFFF"/>
                </a:solidFill>
                <a:latin typeface="Sylfaen" pitchFamily="18" charset="0"/>
                <a:ea typeface="+mj-ea"/>
                <a:cs typeface="+mj-cs"/>
              </a:rPr>
              <a:t>A szívem mindenestül az Úr elé viszem,</a:t>
            </a:r>
          </a:p>
          <a:p>
            <a:pPr algn="ctr"/>
            <a:r>
              <a:rPr lang="hu-HU" sz="3600" b="1" dirty="0">
                <a:solidFill>
                  <a:srgbClr val="FFFFFF"/>
                </a:solidFill>
                <a:latin typeface="Sylfaen" pitchFamily="18" charset="0"/>
                <a:ea typeface="+mj-ea"/>
                <a:cs typeface="+mj-cs"/>
              </a:rPr>
              <a:t>Megtisztul minden </a:t>
            </a:r>
            <a:r>
              <a:rPr lang="hu-HU" sz="3600" b="1" dirty="0" err="1">
                <a:solidFill>
                  <a:srgbClr val="FFFFFF"/>
                </a:solidFill>
                <a:latin typeface="Sylfaen" pitchFamily="18" charset="0"/>
                <a:ea typeface="+mj-ea"/>
                <a:cs typeface="+mj-cs"/>
              </a:rPr>
              <a:t>szennytűl</a:t>
            </a:r>
            <a:r>
              <a:rPr lang="hu-HU" sz="3600" b="1" dirty="0">
                <a:solidFill>
                  <a:srgbClr val="FFFFFF"/>
                </a:solidFill>
                <a:latin typeface="Sylfaen" pitchFamily="18" charset="0"/>
                <a:ea typeface="+mj-ea"/>
                <a:cs typeface="+mj-cs"/>
              </a:rPr>
              <a:t> a Jézus vériben, A Jézus vériben.</a:t>
            </a:r>
          </a:p>
        </p:txBody>
      </p:sp>
    </p:spTree>
    <p:extLst>
      <p:ext uri="{BB962C8B-B14F-4D97-AF65-F5344CB8AC3E}">
        <p14:creationId xmlns:p14="http://schemas.microsoft.com/office/powerpoint/2010/main" val="3978233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a:xfrm>
            <a:off x="1164431" y="647225"/>
            <a:ext cx="6815138" cy="38476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hu-HU" b="1" dirty="0">
                <a:solidFill>
                  <a:srgbClr val="FFFFFF"/>
                </a:solidFill>
                <a:effectLst/>
              </a:rPr>
              <a:t>Megtörve és üresen </a:t>
            </a:r>
            <a:br>
              <a:rPr lang="hu-HU" altLang="hu-HU" b="1" dirty="0">
                <a:solidFill>
                  <a:srgbClr val="FFFFFF"/>
                </a:solidFill>
                <a:effectLst/>
              </a:rPr>
            </a:br>
            <a:r>
              <a:rPr lang="hu-HU" altLang="hu-HU" b="1" dirty="0">
                <a:solidFill>
                  <a:srgbClr val="FFFFFF"/>
                </a:solidFill>
                <a:effectLst/>
              </a:rPr>
              <a:t>adom magam neki,</a:t>
            </a:r>
            <a:br>
              <a:rPr lang="hu-HU" altLang="hu-HU" b="1" dirty="0">
                <a:solidFill>
                  <a:srgbClr val="FFFFFF"/>
                </a:solidFill>
                <a:effectLst/>
              </a:rPr>
            </a:br>
            <a:r>
              <a:rPr lang="hu-HU" altLang="hu-HU" b="1" dirty="0">
                <a:solidFill>
                  <a:srgbClr val="FFFFFF"/>
                </a:solidFill>
                <a:effectLst/>
              </a:rPr>
              <a:t>Hogy újjá Ő teremtsen, </a:t>
            </a:r>
            <a:br>
              <a:rPr lang="hu-HU" altLang="hu-HU" b="1" dirty="0">
                <a:solidFill>
                  <a:srgbClr val="FFFFFF"/>
                </a:solidFill>
                <a:effectLst/>
              </a:rPr>
            </a:br>
            <a:r>
              <a:rPr lang="hu-HU" altLang="hu-HU" b="1" dirty="0">
                <a:solidFill>
                  <a:srgbClr val="FFFFFF"/>
                </a:solidFill>
                <a:effectLst/>
              </a:rPr>
              <a:t>Az űrt Ő töltse ki.</a:t>
            </a:r>
          </a:p>
        </p:txBody>
      </p:sp>
    </p:spTree>
    <p:extLst>
      <p:ext uri="{BB962C8B-B14F-4D97-AF65-F5344CB8AC3E}">
        <p14:creationId xmlns:p14="http://schemas.microsoft.com/office/powerpoint/2010/main" val="324595716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1164431" y="647225"/>
            <a:ext cx="6815138" cy="38476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hu-HU" b="1" dirty="0">
                <a:solidFill>
                  <a:srgbClr val="FFFFFF"/>
                </a:solidFill>
                <a:effectLst/>
              </a:rPr>
              <a:t>M</a:t>
            </a:r>
            <a:r>
              <a:rPr lang="hu-HU" altLang="hu-HU" b="1" dirty="0">
                <a:solidFill>
                  <a:srgbClr val="FFFFFF"/>
                </a:solidFill>
                <a:effectLst/>
              </a:rPr>
              <a:t>inden gondom, keservem </a:t>
            </a:r>
            <a:br>
              <a:rPr lang="hu-HU" altLang="hu-HU" b="1" dirty="0">
                <a:solidFill>
                  <a:srgbClr val="FFFFFF"/>
                </a:solidFill>
                <a:effectLst/>
              </a:rPr>
            </a:br>
            <a:r>
              <a:rPr lang="hu-HU" altLang="hu-HU" b="1" dirty="0">
                <a:solidFill>
                  <a:srgbClr val="FFFFFF"/>
                </a:solidFill>
                <a:effectLst/>
              </a:rPr>
              <a:t>Az Úrnak átadom.</a:t>
            </a:r>
            <a:br>
              <a:rPr lang="hu-HU" altLang="hu-HU" b="1" dirty="0">
                <a:solidFill>
                  <a:srgbClr val="FFFFFF"/>
                </a:solidFill>
                <a:effectLst/>
              </a:rPr>
            </a:br>
            <a:r>
              <a:rPr lang="hu-HU" altLang="hu-HU" b="1" dirty="0">
                <a:solidFill>
                  <a:srgbClr val="FFFFFF"/>
                </a:solidFill>
                <a:effectLst/>
              </a:rPr>
              <a:t>Ő hordja minden </a:t>
            </a:r>
            <a:r>
              <a:rPr lang="hu-HU" altLang="hu-HU" b="1" dirty="0" err="1">
                <a:solidFill>
                  <a:srgbClr val="FFFFFF"/>
                </a:solidFill>
                <a:effectLst/>
              </a:rPr>
              <a:t>terhem</a:t>
            </a:r>
            <a:r>
              <a:rPr lang="hu-HU" altLang="hu-HU" b="1" dirty="0">
                <a:solidFill>
                  <a:srgbClr val="FFFFFF"/>
                </a:solidFill>
                <a:effectLst/>
              </a:rPr>
              <a:t>, </a:t>
            </a:r>
            <a:br>
              <a:rPr lang="hu-HU" altLang="hu-HU" b="1" dirty="0">
                <a:solidFill>
                  <a:srgbClr val="FFFFFF"/>
                </a:solidFill>
                <a:effectLst/>
              </a:rPr>
            </a:br>
            <a:r>
              <a:rPr lang="hu-HU" altLang="hu-HU" b="1" dirty="0">
                <a:solidFill>
                  <a:srgbClr val="FFFFFF"/>
                </a:solidFill>
                <a:effectLst/>
              </a:rPr>
              <a:t>Eltörli bánatom.</a:t>
            </a:r>
            <a:br>
              <a:rPr lang="hu-HU" altLang="hu-HU" b="1" dirty="0">
                <a:solidFill>
                  <a:srgbClr val="FFFFFF"/>
                </a:solidFill>
                <a:effectLst/>
              </a:rPr>
            </a:br>
            <a:r>
              <a:rPr lang="hu-HU" altLang="hu-HU" b="1" dirty="0">
                <a:solidFill>
                  <a:srgbClr val="FFFFFF"/>
                </a:solidFill>
                <a:effectLst/>
              </a:rPr>
              <a:t>Eltörli bánatom.</a:t>
            </a:r>
          </a:p>
        </p:txBody>
      </p:sp>
    </p:spTree>
    <p:extLst>
      <p:ext uri="{BB962C8B-B14F-4D97-AF65-F5344CB8AC3E}">
        <p14:creationId xmlns:p14="http://schemas.microsoft.com/office/powerpoint/2010/main" val="151242753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idx="4294967295"/>
          </p:nvPr>
        </p:nvSpPr>
        <p:spPr>
          <a:xfrm>
            <a:off x="1164431" y="647938"/>
            <a:ext cx="6815138" cy="38476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hu-HU" b="1" dirty="0">
                <a:solidFill>
                  <a:srgbClr val="FFFFFF"/>
                </a:solidFill>
                <a:effectLst/>
              </a:rPr>
              <a:t>Örök kőszálra állva </a:t>
            </a:r>
            <a:br>
              <a:rPr lang="hu-HU" altLang="hu-HU" b="1" dirty="0">
                <a:solidFill>
                  <a:srgbClr val="FFFFFF"/>
                </a:solidFill>
                <a:effectLst/>
              </a:rPr>
            </a:br>
            <a:r>
              <a:rPr lang="hu-HU" altLang="hu-HU" b="1" dirty="0">
                <a:solidFill>
                  <a:srgbClr val="FFFFFF"/>
                </a:solidFill>
                <a:effectLst/>
              </a:rPr>
              <a:t>a lelkem megpihen.</a:t>
            </a:r>
            <a:br>
              <a:rPr lang="hu-HU" altLang="hu-HU" b="1" dirty="0">
                <a:solidFill>
                  <a:srgbClr val="FFFFFF"/>
                </a:solidFill>
                <a:effectLst/>
              </a:rPr>
            </a:br>
            <a:r>
              <a:rPr lang="hu-HU" altLang="hu-HU" b="1" dirty="0">
                <a:solidFill>
                  <a:srgbClr val="FFFFFF"/>
                </a:solidFill>
                <a:effectLst/>
              </a:rPr>
              <a:t>Nyugszom Atyám házába’, </a:t>
            </a:r>
            <a:br>
              <a:rPr lang="hu-HU" altLang="hu-HU" b="1" dirty="0">
                <a:solidFill>
                  <a:srgbClr val="FFFFFF"/>
                </a:solidFill>
                <a:effectLst/>
              </a:rPr>
            </a:br>
            <a:r>
              <a:rPr lang="hu-HU" altLang="hu-HU" b="1" dirty="0">
                <a:solidFill>
                  <a:srgbClr val="FFFFFF"/>
                </a:solidFill>
                <a:effectLst/>
              </a:rPr>
              <a:t>Jézus kegyelmiben.</a:t>
            </a:r>
            <a:endParaRPr lang="hu-HU" altLang="hu-HU" dirty="0">
              <a:solidFill>
                <a:srgbClr val="FFFFFF"/>
              </a:solidFill>
              <a:effectLst/>
            </a:endParaRPr>
          </a:p>
        </p:txBody>
      </p:sp>
    </p:spTree>
    <p:extLst>
      <p:ext uri="{BB962C8B-B14F-4D97-AF65-F5344CB8AC3E}">
        <p14:creationId xmlns:p14="http://schemas.microsoft.com/office/powerpoint/2010/main" val="170232330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1104424" y="647225"/>
            <a:ext cx="6815138" cy="38476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hu-HU" b="1" dirty="0">
                <a:solidFill>
                  <a:srgbClr val="FFFFFF"/>
                </a:solidFill>
                <a:effectLst/>
              </a:rPr>
              <a:t>Az Ő nevét imádom </a:t>
            </a:r>
            <a:br>
              <a:rPr lang="hu-HU" altLang="hu-HU" b="1" dirty="0">
                <a:solidFill>
                  <a:srgbClr val="FFFFFF"/>
                </a:solidFill>
                <a:effectLst/>
              </a:rPr>
            </a:br>
            <a:r>
              <a:rPr lang="hu-HU" altLang="hu-HU" b="1" dirty="0">
                <a:solidFill>
                  <a:srgbClr val="FFFFFF"/>
                </a:solidFill>
                <a:effectLst/>
              </a:rPr>
              <a:t>Most mindenek felett</a:t>
            </a:r>
            <a:r>
              <a:rPr lang="de-DE" altLang="hu-HU" b="1" dirty="0">
                <a:solidFill>
                  <a:srgbClr val="FFFFFF"/>
                </a:solidFill>
                <a:effectLst/>
              </a:rPr>
              <a:t>.</a:t>
            </a:r>
            <a:br>
              <a:rPr lang="hu-HU" altLang="hu-HU" b="1" dirty="0">
                <a:solidFill>
                  <a:srgbClr val="FFFFFF"/>
                </a:solidFill>
                <a:effectLst/>
              </a:rPr>
            </a:br>
            <a:r>
              <a:rPr lang="hu-HU" altLang="hu-HU" b="1" dirty="0">
                <a:solidFill>
                  <a:srgbClr val="FFFFFF"/>
                </a:solidFill>
                <a:effectLst/>
              </a:rPr>
              <a:t>Jézus az én Királyom, </a:t>
            </a:r>
            <a:br>
              <a:rPr lang="hu-HU" altLang="hu-HU" b="1" dirty="0">
                <a:solidFill>
                  <a:srgbClr val="FFFFFF"/>
                </a:solidFill>
                <a:effectLst/>
              </a:rPr>
            </a:br>
            <a:r>
              <a:rPr lang="hu-HU" altLang="hu-HU" b="1" dirty="0">
                <a:solidFill>
                  <a:srgbClr val="FFFFFF"/>
                </a:solidFill>
                <a:effectLst/>
              </a:rPr>
              <a:t>Imámra felelet.</a:t>
            </a:r>
            <a:br>
              <a:rPr lang="de-DE" altLang="hu-HU" b="1" dirty="0">
                <a:solidFill>
                  <a:srgbClr val="FFFFFF"/>
                </a:solidFill>
                <a:effectLst/>
              </a:rPr>
            </a:br>
            <a:r>
              <a:rPr lang="hu-HU" altLang="hu-HU" b="1" dirty="0">
                <a:solidFill>
                  <a:srgbClr val="FFFFFF"/>
                </a:solidFill>
                <a:effectLst/>
              </a:rPr>
              <a:t>Imámra felelet.</a:t>
            </a:r>
            <a:r>
              <a:rPr lang="hu-HU" altLang="hu-HU" dirty="0">
                <a:solidFill>
                  <a:srgbClr val="FFFFFF"/>
                </a:solidFill>
                <a:effectLst/>
              </a:rPr>
              <a:t> </a:t>
            </a:r>
          </a:p>
        </p:txBody>
      </p:sp>
    </p:spTree>
    <p:extLst>
      <p:ext uri="{BB962C8B-B14F-4D97-AF65-F5344CB8AC3E}">
        <p14:creationId xmlns:p14="http://schemas.microsoft.com/office/powerpoint/2010/main" val="418578755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08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224000" y="81000"/>
            <a:ext cx="6669000" cy="4995000"/>
          </a:xfrm>
          <a:prstGeom prst="rect">
            <a:avLst/>
          </a:prstGeom>
          <a:noFill/>
          <a:ln w="9525">
            <a:noFill/>
            <a:miter lim="800000"/>
            <a:headEnd/>
            <a:tailEnd/>
          </a:ln>
          <a:effectLst/>
        </p:spPr>
        <p:txBody>
          <a:bodyPr wrap="square" lIns="135000" tIns="27000" rIns="135000" bIns="27000" anchor="ctr">
            <a:noAutofit/>
          </a:bodyPr>
          <a:lstStyle/>
          <a:p>
            <a:pPr algn="ctr"/>
            <a:r>
              <a:rPr lang="hu-HU" sz="3600" b="1" dirty="0">
                <a:solidFill>
                  <a:schemeClr val="accent2"/>
                </a:solidFill>
                <a:latin typeface="Sylfaen" panose="010A0502050306030303" pitchFamily="18" charset="0"/>
                <a:cs typeface="Arial" pitchFamily="34" charset="0"/>
              </a:rPr>
              <a:t>Szeretnék lenni mint Ő, </a:t>
            </a:r>
          </a:p>
          <a:p>
            <a:pPr algn="ctr"/>
            <a:r>
              <a:rPr lang="hu-HU" sz="3600" b="1" dirty="0">
                <a:solidFill>
                  <a:schemeClr val="accent2"/>
                </a:solidFill>
                <a:latin typeface="Sylfaen" panose="010A0502050306030303" pitchFamily="18" charset="0"/>
                <a:cs typeface="Arial" pitchFamily="34" charset="0"/>
              </a:rPr>
              <a:t>Alázatos, szelíd:</a:t>
            </a:r>
          </a:p>
          <a:p>
            <a:pPr algn="ctr"/>
            <a:r>
              <a:rPr lang="hu-HU" sz="3600" b="1" dirty="0">
                <a:solidFill>
                  <a:schemeClr val="accent2"/>
                </a:solidFill>
                <a:latin typeface="Sylfaen" panose="010A0502050306030303" pitchFamily="18" charset="0"/>
                <a:cs typeface="Arial" pitchFamily="34" charset="0"/>
              </a:rPr>
              <a:t>Követni híven, mint Ő </a:t>
            </a:r>
          </a:p>
          <a:p>
            <a:pPr algn="ctr"/>
            <a:r>
              <a:rPr lang="hu-HU" sz="3600" b="1" dirty="0">
                <a:solidFill>
                  <a:schemeClr val="accent2"/>
                </a:solidFill>
                <a:latin typeface="Sylfaen" panose="010A0502050306030303" pitchFamily="18" charset="0"/>
                <a:cs typeface="Arial" pitchFamily="34" charset="0"/>
              </a:rPr>
              <a:t>Atyám parancsait.</a:t>
            </a:r>
          </a:p>
          <a:p>
            <a:pPr algn="ctr"/>
            <a:r>
              <a:rPr lang="hu-HU" sz="3600" b="1" dirty="0">
                <a:solidFill>
                  <a:schemeClr val="accent2"/>
                </a:solidFill>
                <a:latin typeface="Sylfaen" panose="010A0502050306030303" pitchFamily="18" charset="0"/>
                <a:cs typeface="Arial" pitchFamily="34" charset="0"/>
              </a:rPr>
              <a:t>Szeretnék lakni nála,</a:t>
            </a:r>
          </a:p>
          <a:p>
            <a:pPr algn="ctr"/>
            <a:r>
              <a:rPr lang="hu-HU" sz="3600" b="1" dirty="0">
                <a:solidFill>
                  <a:schemeClr val="accent2"/>
                </a:solidFill>
                <a:latin typeface="Sylfaen" panose="010A0502050306030303" pitchFamily="18" charset="0"/>
                <a:cs typeface="Arial" pitchFamily="34" charset="0"/>
              </a:rPr>
              <a:t>Hol mennyei sereg</a:t>
            </a:r>
          </a:p>
          <a:p>
            <a:pPr algn="ctr"/>
            <a:r>
              <a:rPr lang="hu-HU" sz="3600" b="1" dirty="0">
                <a:solidFill>
                  <a:schemeClr val="accent2"/>
                </a:solidFill>
                <a:latin typeface="Sylfaen" panose="010A0502050306030303" pitchFamily="18" charset="0"/>
                <a:cs typeface="Arial" pitchFamily="34" charset="0"/>
              </a:rPr>
              <a:t>Dicső harmóniába’</a:t>
            </a:r>
          </a:p>
          <a:p>
            <a:pPr algn="ctr"/>
            <a:r>
              <a:rPr lang="hu-HU" sz="3600" b="1" dirty="0">
                <a:solidFill>
                  <a:schemeClr val="accent2"/>
                </a:solidFill>
                <a:latin typeface="Sylfaen" panose="010A0502050306030303" pitchFamily="18" charset="0"/>
                <a:cs typeface="Arial" pitchFamily="34" charset="0"/>
              </a:rPr>
              <a:t>Örök imát rebeg, örök imát rebeg!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doboz 1"/>
          <p:cNvSpPr txBox="1"/>
          <p:nvPr/>
        </p:nvSpPr>
        <p:spPr>
          <a:xfrm>
            <a:off x="1041094" y="371147"/>
            <a:ext cx="7061811" cy="4401205"/>
          </a:xfrm>
          <a:prstGeom prst="rect">
            <a:avLst/>
          </a:prstGeom>
          <a:noFill/>
        </p:spPr>
        <p:txBody>
          <a:bodyPr wrap="square" rtlCol="0" anchor="ctr">
            <a:spAutoFit/>
          </a:bodyPr>
          <a:lstStyle/>
          <a:p>
            <a:pPr algn="ctr"/>
            <a:r>
              <a:rPr lang="hu-HU" sz="4000" dirty="0">
                <a:solidFill>
                  <a:srgbClr val="FFFFFF"/>
                </a:solidFill>
                <a:latin typeface="Sylfaen" panose="010A0502050306030303" pitchFamily="18" charset="0"/>
              </a:rPr>
              <a:t>A kegyelmed elég, </a:t>
            </a:r>
          </a:p>
          <a:p>
            <a:pPr algn="ctr"/>
            <a:r>
              <a:rPr lang="hu-HU" sz="4000" dirty="0">
                <a:solidFill>
                  <a:srgbClr val="FFFFFF"/>
                </a:solidFill>
                <a:latin typeface="Sylfaen" panose="010A0502050306030303" pitchFamily="18" charset="0"/>
              </a:rPr>
              <a:t>A mennyből jössz közénk,</a:t>
            </a:r>
          </a:p>
          <a:p>
            <a:pPr algn="ctr"/>
            <a:r>
              <a:rPr lang="hu-HU" sz="4000" dirty="0">
                <a:solidFill>
                  <a:srgbClr val="FFFFFF"/>
                </a:solidFill>
                <a:latin typeface="Sylfaen" panose="010A0502050306030303" pitchFamily="18" charset="0"/>
              </a:rPr>
              <a:t>A kegyelmed elég nekem.</a:t>
            </a:r>
          </a:p>
          <a:p>
            <a:pPr algn="ctr"/>
            <a:br>
              <a:rPr lang="hu-HU" sz="4000" dirty="0">
                <a:solidFill>
                  <a:srgbClr val="FFFFFF"/>
                </a:solidFill>
                <a:latin typeface="Sylfaen" panose="010A0502050306030303" pitchFamily="18" charset="0"/>
              </a:rPr>
            </a:br>
            <a:r>
              <a:rPr lang="hu-HU" sz="4000" dirty="0">
                <a:solidFill>
                  <a:srgbClr val="FFFFFF"/>
                </a:solidFill>
                <a:latin typeface="Sylfaen" panose="010A0502050306030303" pitchFamily="18" charset="0"/>
              </a:rPr>
              <a:t>A szerelmed befed, </a:t>
            </a:r>
          </a:p>
          <a:p>
            <a:pPr algn="ctr"/>
            <a:r>
              <a:rPr lang="hu-HU" sz="4000" dirty="0">
                <a:solidFill>
                  <a:srgbClr val="FFFFFF"/>
                </a:solidFill>
                <a:latin typeface="Sylfaen" panose="010A0502050306030303" pitchFamily="18" charset="0"/>
              </a:rPr>
              <a:t>Elég a kegyelmed,</a:t>
            </a:r>
          </a:p>
          <a:p>
            <a:pPr algn="ctr"/>
            <a:r>
              <a:rPr lang="hu-HU" sz="4000" dirty="0">
                <a:solidFill>
                  <a:srgbClr val="FFFFFF"/>
                </a:solidFill>
                <a:latin typeface="Sylfaen" panose="010A0502050306030303" pitchFamily="18" charset="0"/>
              </a:rPr>
              <a:t>A kegyelmed elég nekem.</a:t>
            </a:r>
          </a:p>
        </p:txBody>
      </p:sp>
    </p:spTree>
    <p:extLst>
      <p:ext uri="{BB962C8B-B14F-4D97-AF65-F5344CB8AC3E}">
        <p14:creationId xmlns:p14="http://schemas.microsoft.com/office/powerpoint/2010/main" val="42530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57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Tudom jól, bár nem látlak én,</a:t>
            </a:r>
            <a:endParaRPr lang="en-US" sz="4000" dirty="0"/>
          </a:p>
          <a:p>
            <a:pPr algn="ctr"/>
            <a:r>
              <a:rPr lang="en-US" sz="4000" dirty="0">
                <a:solidFill>
                  <a:srgbClr val="FFFFFF"/>
                </a:solidFill>
                <a:latin typeface="Sylfaen" pitchFamily="34" charset="0"/>
                <a:ea typeface="Sylfaen" pitchFamily="34" charset="-122"/>
                <a:cs typeface="Sylfaen" pitchFamily="34" charset="-120"/>
              </a:rPr>
              <a:t>ha Te itt vagy, mindig van remény,</a:t>
            </a:r>
            <a:endParaRPr lang="en-US" sz="4000" dirty="0"/>
          </a:p>
          <a:p>
            <a:pPr algn="ctr"/>
            <a:r>
              <a:rPr lang="en-US" sz="4000" dirty="0">
                <a:solidFill>
                  <a:srgbClr val="FFFFFF"/>
                </a:solidFill>
                <a:latin typeface="Sylfaen" pitchFamily="34" charset="0"/>
                <a:ea typeface="Sylfaen" pitchFamily="34" charset="-122"/>
                <a:cs typeface="Sylfaen" pitchFamily="34" charset="-120"/>
              </a:rPr>
              <a:t>Benned bízom hát,</a:t>
            </a:r>
            <a:endParaRPr lang="en-US" sz="4000" dirty="0"/>
          </a:p>
          <a:p>
            <a:pPr algn="ctr"/>
            <a:r>
              <a:rPr lang="en-US" sz="4000" dirty="0">
                <a:solidFill>
                  <a:srgbClr val="FFFFFF"/>
                </a:solidFill>
                <a:latin typeface="Sylfaen" pitchFamily="34" charset="0"/>
                <a:ea typeface="Sylfaen" pitchFamily="34" charset="-122"/>
                <a:cs typeface="Sylfaen" pitchFamily="34" charset="-120"/>
              </a:rPr>
              <a:t>többé nem félek soha!</a:t>
            </a:r>
            <a:endParaRPr lang="en-US" sz="4000" dirty="0"/>
          </a:p>
        </p:txBody>
      </p:sp>
    </p:spTree>
    <p:extLst>
      <p:ext uri="{BB962C8B-B14F-4D97-AF65-F5344CB8AC3E}">
        <p14:creationId xmlns:p14="http://schemas.microsoft.com/office/powerpoint/2010/main" val="247055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a:solidFill>
                  <a:srgbClr val="FFFFFF"/>
                </a:solidFill>
                <a:latin typeface="Sylfaen" pitchFamily="34" charset="0"/>
                <a:ea typeface="Sylfaen" pitchFamily="34" charset="-122"/>
                <a:cs typeface="Sylfaen" pitchFamily="34" charset="-120"/>
              </a:rPr>
              <a:t>Ha próbák jönnek, velem itt leszel,</a:t>
            </a:r>
            <a:endParaRPr lang="en-US" sz="4000" dirty="0"/>
          </a:p>
          <a:p>
            <a:pPr algn="ctr"/>
            <a:r>
              <a:rPr lang="en-US" sz="4000" dirty="0">
                <a:solidFill>
                  <a:srgbClr val="FFFFFF"/>
                </a:solidFill>
                <a:latin typeface="Sylfaen" pitchFamily="34" charset="0"/>
                <a:ea typeface="Sylfaen" pitchFamily="34" charset="-122"/>
                <a:cs typeface="Sylfaen" pitchFamily="34" charset="-120"/>
              </a:rPr>
              <a:t>Erősítesz, hogy ne essek el,</a:t>
            </a:r>
            <a:endParaRPr lang="en-US" sz="4000" dirty="0"/>
          </a:p>
          <a:p>
            <a:pPr algn="ctr"/>
            <a:r>
              <a:rPr lang="en-US" sz="4000" dirty="0">
                <a:solidFill>
                  <a:srgbClr val="FFFFFF"/>
                </a:solidFill>
                <a:latin typeface="Sylfaen" pitchFamily="34" charset="0"/>
                <a:ea typeface="Sylfaen" pitchFamily="34" charset="-122"/>
                <a:cs typeface="Sylfaen" pitchFamily="34" charset="-120"/>
              </a:rPr>
              <a:t>Benned bízom hát,</a:t>
            </a:r>
            <a:endParaRPr lang="en-US" sz="4000" dirty="0"/>
          </a:p>
          <a:p>
            <a:pPr algn="ctr"/>
            <a:r>
              <a:rPr lang="en-US" sz="4000" dirty="0">
                <a:solidFill>
                  <a:srgbClr val="FFFFFF"/>
                </a:solidFill>
                <a:latin typeface="Sylfaen" pitchFamily="34" charset="0"/>
                <a:ea typeface="Sylfaen" pitchFamily="34" charset="-122"/>
                <a:cs typeface="Sylfaen" pitchFamily="34" charset="-120"/>
              </a:rPr>
              <a:t>többé nem félek soha!</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bg>
      <p:bgPr>
        <a:solidFill>
          <a:srgbClr val="008000"/>
        </a:solidFill>
        <a:effectLst/>
      </p:bgPr>
    </p:bg>
    <p:spTree>
      <p:nvGrpSpPr>
        <p:cNvPr id="1" name=""/>
        <p:cNvGrpSpPr/>
        <p:nvPr/>
      </p:nvGrpSpPr>
      <p:grpSpPr>
        <a:xfrm>
          <a:off x="0" y="0"/>
          <a:ext cx="0" cy="0"/>
          <a:chOff x="0" y="0"/>
          <a:chExt cx="0" cy="0"/>
        </a:xfrm>
      </p:grpSpPr>
      <p:sp>
        <p:nvSpPr>
          <p:cNvPr id="2" name="Object1"/>
          <p:cNvSpPr/>
          <p:nvPr/>
        </p:nvSpPr>
        <p:spPr>
          <a:xfrm>
            <a:off x="365760" y="411480"/>
            <a:ext cx="8412480" cy="4320540"/>
          </a:xfrm>
          <a:prstGeom prst="rect">
            <a:avLst/>
          </a:prstGeom>
          <a:noFill/>
          <a:ln/>
          <a:effectLst>
            <a:outerShdw blurRad="12700" dist="50800" dir="2700000" algn="bl" rotWithShape="0">
              <a:srgbClr val="000000">
                <a:alpha val="75000"/>
              </a:srgbClr>
            </a:outerShdw>
          </a:effectLst>
        </p:spPr>
        <p:txBody>
          <a:bodyPr wrap="square" rtlCol="0" anchor="ctr"/>
          <a:lstStyle/>
          <a:p>
            <a:pPr algn="ctr"/>
            <a:r>
              <a:rPr lang="en-US" sz="4000" dirty="0" err="1">
                <a:solidFill>
                  <a:srgbClr val="FFFFFF"/>
                </a:solidFill>
                <a:latin typeface="Sylfaen" pitchFamily="34" charset="0"/>
                <a:ea typeface="Sylfaen" pitchFamily="34" charset="-122"/>
                <a:cs typeface="Sylfaen" pitchFamily="34" charset="-120"/>
              </a:rPr>
              <a:t>Nem</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félek</a:t>
            </a:r>
            <a:r>
              <a:rPr lang="hu-HU" sz="4000" dirty="0">
                <a:solidFill>
                  <a:srgbClr val="FFFFFF"/>
                </a:solidFill>
                <a:latin typeface="Sylfaen" pitchFamily="34" charset="0"/>
                <a:ea typeface="Sylfaen" pitchFamily="34" charset="-122"/>
                <a:cs typeface="Sylfaen" pitchFamily="34" charset="-120"/>
              </a:rPr>
              <a:t>, n</a:t>
            </a:r>
            <a:r>
              <a:rPr lang="en-US" sz="4000" dirty="0" err="1">
                <a:solidFill>
                  <a:srgbClr val="FFFFFF"/>
                </a:solidFill>
                <a:latin typeface="Sylfaen" pitchFamily="34" charset="0"/>
                <a:ea typeface="Sylfaen" pitchFamily="34" charset="-122"/>
                <a:cs typeface="Sylfaen" pitchFamily="34" charset="-120"/>
              </a:rPr>
              <a:t>em</a:t>
            </a:r>
            <a:r>
              <a:rPr lang="en-US" sz="4000" dirty="0">
                <a:solidFill>
                  <a:srgbClr val="FFFFFF"/>
                </a:solidFill>
                <a:latin typeface="Sylfaen" pitchFamily="34" charset="0"/>
                <a:ea typeface="Sylfaen" pitchFamily="34" charset="-122"/>
                <a:cs typeface="Sylfaen" pitchFamily="34" charset="-120"/>
              </a:rPr>
              <a:t> félek</a:t>
            </a:r>
            <a:endParaRPr lang="en-US" sz="4000" dirty="0"/>
          </a:p>
          <a:p>
            <a:pPr algn="ctr"/>
            <a:r>
              <a:rPr lang="en-US" sz="4000" dirty="0" err="1">
                <a:solidFill>
                  <a:srgbClr val="FFFFFF"/>
                </a:solidFill>
                <a:latin typeface="Sylfaen" pitchFamily="34" charset="0"/>
                <a:ea typeface="Sylfaen" pitchFamily="34" charset="-122"/>
                <a:cs typeface="Sylfaen" pitchFamily="34" charset="-120"/>
              </a:rPr>
              <a:t>többé</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már</a:t>
            </a:r>
            <a:r>
              <a:rPr lang="hu-HU"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többé</a:t>
            </a:r>
            <a:r>
              <a:rPr lang="en-US" sz="4000" dirty="0">
                <a:solidFill>
                  <a:srgbClr val="FFFFFF"/>
                </a:solidFill>
                <a:latin typeface="Sylfaen" pitchFamily="34" charset="0"/>
                <a:ea typeface="Sylfaen" pitchFamily="34" charset="-122"/>
                <a:cs typeface="Sylfaen" pitchFamily="34" charset="-120"/>
              </a:rPr>
              <a:t> már!</a:t>
            </a:r>
            <a:endParaRPr lang="en-US" sz="4000" dirty="0"/>
          </a:p>
          <a:p>
            <a:pPr algn="ctr"/>
            <a:r>
              <a:rPr lang="en-US" sz="4000" dirty="0" err="1">
                <a:solidFill>
                  <a:srgbClr val="FFFFFF"/>
                </a:solidFill>
                <a:latin typeface="Sylfaen" pitchFamily="34" charset="0"/>
                <a:ea typeface="Sylfaen" pitchFamily="34" charset="-122"/>
                <a:cs typeface="Sylfaen" pitchFamily="34" charset="-120"/>
              </a:rPr>
              <a:t>Nem</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félek</a:t>
            </a:r>
            <a:r>
              <a:rPr lang="hu-HU" sz="4000" dirty="0">
                <a:solidFill>
                  <a:srgbClr val="FFFFFF"/>
                </a:solidFill>
                <a:latin typeface="Sylfaen" pitchFamily="34" charset="0"/>
                <a:ea typeface="Sylfaen" pitchFamily="34" charset="-122"/>
                <a:cs typeface="Sylfaen" pitchFamily="34" charset="-120"/>
              </a:rPr>
              <a:t>, n</a:t>
            </a:r>
            <a:r>
              <a:rPr lang="en-US" sz="4000" dirty="0" err="1">
                <a:solidFill>
                  <a:srgbClr val="FFFFFF"/>
                </a:solidFill>
                <a:latin typeface="Sylfaen" pitchFamily="34" charset="0"/>
                <a:ea typeface="Sylfaen" pitchFamily="34" charset="-122"/>
                <a:cs typeface="Sylfaen" pitchFamily="34" charset="-120"/>
              </a:rPr>
              <a:t>em</a:t>
            </a:r>
            <a:r>
              <a:rPr lang="en-US" sz="4000" dirty="0">
                <a:solidFill>
                  <a:srgbClr val="FFFFFF"/>
                </a:solidFill>
                <a:latin typeface="Sylfaen" pitchFamily="34" charset="0"/>
                <a:ea typeface="Sylfaen" pitchFamily="34" charset="-122"/>
                <a:cs typeface="Sylfaen" pitchFamily="34" charset="-120"/>
              </a:rPr>
              <a:t> félek</a:t>
            </a:r>
            <a:endParaRPr lang="en-US" sz="4000" dirty="0"/>
          </a:p>
          <a:p>
            <a:pPr algn="ctr"/>
            <a:r>
              <a:rPr lang="en-US" sz="4000" dirty="0" err="1">
                <a:solidFill>
                  <a:srgbClr val="FFFFFF"/>
                </a:solidFill>
                <a:latin typeface="Sylfaen" pitchFamily="34" charset="0"/>
                <a:ea typeface="Sylfaen" pitchFamily="34" charset="-122"/>
                <a:cs typeface="Sylfaen" pitchFamily="34" charset="-120"/>
              </a:rPr>
              <a:t>többé</a:t>
            </a:r>
            <a:r>
              <a:rPr lang="en-US"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már</a:t>
            </a:r>
            <a:r>
              <a:rPr lang="hu-HU" sz="4000" dirty="0">
                <a:solidFill>
                  <a:srgbClr val="FFFFFF"/>
                </a:solidFill>
                <a:latin typeface="Sylfaen" pitchFamily="34" charset="0"/>
                <a:ea typeface="Sylfaen" pitchFamily="34" charset="-122"/>
                <a:cs typeface="Sylfaen" pitchFamily="34" charset="-120"/>
              </a:rPr>
              <a:t>, </a:t>
            </a:r>
            <a:r>
              <a:rPr lang="en-US" sz="4000" dirty="0" err="1">
                <a:solidFill>
                  <a:srgbClr val="FFFFFF"/>
                </a:solidFill>
                <a:latin typeface="Sylfaen" pitchFamily="34" charset="0"/>
                <a:ea typeface="Sylfaen" pitchFamily="34" charset="-122"/>
                <a:cs typeface="Sylfaen" pitchFamily="34" charset="-120"/>
              </a:rPr>
              <a:t>többé</a:t>
            </a:r>
            <a:r>
              <a:rPr lang="en-US" sz="4000" dirty="0">
                <a:solidFill>
                  <a:srgbClr val="FFFFFF"/>
                </a:solidFill>
                <a:latin typeface="Sylfaen" pitchFamily="34" charset="0"/>
                <a:ea typeface="Sylfaen" pitchFamily="34" charset="-122"/>
                <a:cs typeface="Sylfaen" pitchFamily="34" charset="-120"/>
              </a:rPr>
              <a:t> már!</a:t>
            </a:r>
            <a:endParaRPr lang="en-US" sz="4000" dirty="0"/>
          </a:p>
          <a:p>
            <a:pPr algn="ctr"/>
            <a:r>
              <a:rPr lang="en-US" sz="4000" dirty="0">
                <a:solidFill>
                  <a:srgbClr val="FFFFFF"/>
                </a:solidFill>
                <a:latin typeface="Sylfaen" pitchFamily="34" charset="0"/>
                <a:ea typeface="Sylfaen" pitchFamily="34" charset="-122"/>
                <a:cs typeface="Sylfaen" pitchFamily="34" charset="-120"/>
              </a:rPr>
              <a:t>Benned bízom én!</a:t>
            </a:r>
            <a:endParaRPr lang="en-US" sz="4000" dirty="0"/>
          </a:p>
        </p:txBody>
      </p:sp>
    </p:spTree>
  </p:cSld>
  <p:clrMapOvr>
    <a:masterClrMapping/>
  </p:clrMapOvr>
</p:sld>
</file>

<file path=ppt/theme/theme1.xml><?xml version="1.0" encoding="utf-8"?>
<a:theme xmlns:a="http://schemas.openxmlformats.org/drawingml/2006/main" name="Mintázatos">
  <a:themeElements>
    <a:clrScheme name="">
      <a:dk1>
        <a:srgbClr val="000000"/>
      </a:dk1>
      <a:lt1>
        <a:srgbClr val="FFE4C9"/>
      </a:lt1>
      <a:dk2>
        <a:srgbClr val="000000"/>
      </a:dk2>
      <a:lt2>
        <a:srgbClr val="5C2E00"/>
      </a:lt2>
      <a:accent1>
        <a:srgbClr val="000000"/>
      </a:accent1>
      <a:accent2>
        <a:srgbClr val="FFFFFF"/>
      </a:accent2>
      <a:accent3>
        <a:srgbClr val="FFEFE1"/>
      </a:accent3>
      <a:accent4>
        <a:srgbClr val="000000"/>
      </a:accent4>
      <a:accent5>
        <a:srgbClr val="AAAAAA"/>
      </a:accent5>
      <a:accent6>
        <a:srgbClr val="E7E7E7"/>
      </a:accent6>
      <a:hlink>
        <a:srgbClr val="FFFFFF"/>
      </a:hlink>
      <a:folHlink>
        <a:srgbClr val="FFFFFF"/>
      </a:folHlink>
    </a:clrScheme>
    <a:fontScheme name="Mintázato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intázatos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Mintázatos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Mintázatos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Mintázatos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Mintázatos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Mintázatos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Mintázatos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Mintázatos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intázatos">
  <a:themeElements>
    <a:clrScheme name="">
      <a:dk1>
        <a:srgbClr val="000000"/>
      </a:dk1>
      <a:lt1>
        <a:srgbClr val="FFE4C9"/>
      </a:lt1>
      <a:dk2>
        <a:srgbClr val="000000"/>
      </a:dk2>
      <a:lt2>
        <a:srgbClr val="5C2E00"/>
      </a:lt2>
      <a:accent1>
        <a:srgbClr val="000000"/>
      </a:accent1>
      <a:accent2>
        <a:srgbClr val="FFFFFF"/>
      </a:accent2>
      <a:accent3>
        <a:srgbClr val="FFEFE1"/>
      </a:accent3>
      <a:accent4>
        <a:srgbClr val="000000"/>
      </a:accent4>
      <a:accent5>
        <a:srgbClr val="AAAAAA"/>
      </a:accent5>
      <a:accent6>
        <a:srgbClr val="E7E7E7"/>
      </a:accent6>
      <a:hlink>
        <a:srgbClr val="FFFFFF"/>
      </a:hlink>
      <a:folHlink>
        <a:srgbClr val="FFFFFF"/>
      </a:folHlink>
    </a:clrScheme>
    <a:fontScheme name="Mintázato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intázatos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Mintázatos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Mintázatos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Mintázatos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Mintázatos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Mintázatos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Mintázatos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Mintázatos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147</TotalTime>
  <Words>1339</Words>
  <Application>Microsoft Office PowerPoint</Application>
  <PresentationFormat>Diavetítés a képernyőre (16:9 oldalarány)</PresentationFormat>
  <Paragraphs>196</Paragraphs>
  <Slides>48</Slides>
  <Notes>34</Notes>
  <HiddenSlides>0</HiddenSlides>
  <MMClips>0</MMClips>
  <ScaleCrop>false</ScaleCrop>
  <HeadingPairs>
    <vt:vector size="6" baseType="variant">
      <vt:variant>
        <vt:lpstr>Használt betűtípusok</vt:lpstr>
      </vt:variant>
      <vt:variant>
        <vt:i4>5</vt:i4>
      </vt:variant>
      <vt:variant>
        <vt:lpstr>Téma</vt:lpstr>
      </vt:variant>
      <vt:variant>
        <vt:i4>2</vt:i4>
      </vt:variant>
      <vt:variant>
        <vt:lpstr>Diacímek</vt:lpstr>
      </vt:variant>
      <vt:variant>
        <vt:i4>48</vt:i4>
      </vt:variant>
    </vt:vector>
  </HeadingPairs>
  <TitlesOfParts>
    <vt:vector size="55" baseType="lpstr">
      <vt:lpstr>Calibri</vt:lpstr>
      <vt:lpstr>Gill Sans MT</vt:lpstr>
      <vt:lpstr>Sylfaen</vt:lpstr>
      <vt:lpstr>Tahoma</vt:lpstr>
      <vt:lpstr>Wingdings</vt:lpstr>
      <vt:lpstr>Mintázatos</vt:lpstr>
      <vt:lpstr>1_Mintázatos</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Lelkész: A mi Urunk, Jézus Krisztus, így szól:  Jöjjetek énhozzám mindnyájan, akik megfáradtatok és meg vagytok terhelve, és én megnyugvást adok nektek. (Mt 11,28) Tőle kaptuk ezt az ígéretet, és most asztalához hív bennünket. Előbb azonban valljuk meg bűneinket a szent Isten előtt!</vt:lpstr>
      <vt:lpstr>Gyülekezet: Mi Urunk és Istenünk, mindenek teremtője! Életünk és gyülekezetünk élete nincs elrejtve előtted. Megvalljuk, hogy vétkez-tünk ellened gondolatban, szóval és cse-lekedettel. Megvalljuk, hogy sokszor nem figyeltünk szeretetedre, és parancsolataidra, és teret engedtünk a szeretetlenségnek.</vt:lpstr>
      <vt:lpstr>Te erővel akartál felruházni bennünket mindennapi szolgálatunkban, mi azonban elzárkóztunk előled. Sok mindent fontos-nak tartottunk, de küldetésed számára nem volt elég időnk. Sokszor azt tettük, ami tet-szésünkre volt, és közben elfeledkeztünk rólad és felebarátainkról. </vt:lpstr>
      <vt:lpstr>Te elküldtél bennünket, hogy üdvösséged-nek bizonyságai legyünk, mi azonban sok-szor adósok maradtunk a bizonyságtétellel. Fájlaljuk kudarcainkat, és kérünk, Urunk, könyörülj rajtunk, és bocsáss meg nekünk! Újíts meg bennünket Szentlelked által! Segíts, hogy Jézus Krisztus követeiként szolgáljunk felebarátainknak, és dicsősé-gedre élhessünk! Ámen.</vt:lpstr>
      <vt:lpstr>PowerPoint-bemutató</vt:lpstr>
      <vt:lpstr>PowerPoint-bemutató</vt:lpstr>
      <vt:lpstr>PowerPoint-bemutató</vt:lpstr>
      <vt:lpstr>PowerPoint-bemutató</vt:lpstr>
      <vt:lpstr>L: Adjunk hálát Istennek a zsoltár szavaival: Áldjad, lelkem, az Urat és egész bensőm az ő szent nevét! Gy: Áldjad, lelkem, az Urat, és el ne feledd , mennyi jót tett veled! L: Ő megbocsátja minden bűnödet, meggyógyítja minden betegségedet. Gy: Megváltja életedet a sírtól, szeretettel és irgalommal koronáz meg. </vt:lpstr>
      <vt:lpstr>L: Irgalmas és kegyelmes az Úr, türelme hosszú, szeretete nagy. Gy: Nem vétkeink szerint bánik velünk, nem bűneink szerint fizet nekünk. L: Mert amilyen magasan van az ég a föld fölött, olyan nagy a szeretete az istenfélők iránt. Gy: Áldjad, lelkem, az Urat! (Zsolt 103,1-4. 8. 10-12. 22)</vt:lpstr>
      <vt:lpstr>PowerPoint-bemutató</vt:lpstr>
      <vt:lpstr>PowerPoint-bemutató</vt:lpstr>
      <vt:lpstr>Megtörve és üresen  adom magam neki, Hogy újjá Ő teremtsen,  Az űrt Ő töltse ki.</vt:lpstr>
      <vt:lpstr>Minden gondom, keservem  Az Úrnak átadom. Ő hordja minden terhem,  Eltörli bánatom. Eltörli bánatom.</vt:lpstr>
      <vt:lpstr>Örök kőszálra állva  a lelkem megpihen. Nyugszom Atyám házába’,  Jézus kegyelmiben.</vt:lpstr>
      <vt:lpstr>Az Ő nevét imádom  Most mindenek felett. Jézus az én Királyom,  Imámra felelet. Imámra felelet. </vt:lpstr>
      <vt:lpstr>PowerPoint-bemutató</vt:lpstr>
      <vt:lpstr>PowerPoint-bemutató</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EDU_KKFQ_4326@sulid.hu</cp:lastModifiedBy>
  <cp:revision>22</cp:revision>
  <dcterms:created xsi:type="dcterms:W3CDTF">2021-10-02T14:48:29Z</dcterms:created>
  <dcterms:modified xsi:type="dcterms:W3CDTF">2021-10-01T17:04:14Z</dcterms:modified>
</cp:coreProperties>
</file>