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94" r:id="rId2"/>
    <p:sldId id="885" r:id="rId3"/>
    <p:sldId id="887" r:id="rId4"/>
    <p:sldId id="941" r:id="rId5"/>
    <p:sldId id="900" r:id="rId6"/>
    <p:sldId id="909" r:id="rId7"/>
    <p:sldId id="913" r:id="rId8"/>
    <p:sldId id="904" r:id="rId9"/>
    <p:sldId id="906" r:id="rId10"/>
    <p:sldId id="914" r:id="rId11"/>
    <p:sldId id="915" r:id="rId12"/>
    <p:sldId id="916" r:id="rId13"/>
    <p:sldId id="917" r:id="rId14"/>
    <p:sldId id="918" r:id="rId15"/>
    <p:sldId id="919" r:id="rId16"/>
    <p:sldId id="920" r:id="rId17"/>
    <p:sldId id="921" r:id="rId18"/>
    <p:sldId id="922" r:id="rId19"/>
    <p:sldId id="923" r:id="rId20"/>
    <p:sldId id="924" r:id="rId21"/>
    <p:sldId id="925" r:id="rId22"/>
    <p:sldId id="926" r:id="rId23"/>
    <p:sldId id="927" r:id="rId24"/>
    <p:sldId id="928" r:id="rId25"/>
    <p:sldId id="929" r:id="rId26"/>
    <p:sldId id="930" r:id="rId27"/>
    <p:sldId id="931" r:id="rId28"/>
    <p:sldId id="932" r:id="rId29"/>
    <p:sldId id="933" r:id="rId30"/>
    <p:sldId id="934" r:id="rId31"/>
    <p:sldId id="935" r:id="rId32"/>
    <p:sldId id="936" r:id="rId33"/>
    <p:sldId id="937" r:id="rId34"/>
    <p:sldId id="938" r:id="rId35"/>
    <p:sldId id="939" r:id="rId36"/>
    <p:sldId id="940" r:id="rId37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78" autoAdjust="0"/>
    <p:restoredTop sz="94660"/>
  </p:normalViewPr>
  <p:slideViewPr>
    <p:cSldViewPr>
      <p:cViewPr varScale="1">
        <p:scale>
          <a:sx n="104" d="100"/>
          <a:sy n="104" d="100"/>
        </p:scale>
        <p:origin x="240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Alcím mintájának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471CD-06E2-4482-9F03-2F1249A7EABD}" type="datetimeFigureOut">
              <a:rPr lang="hu-HU" smtClean="0"/>
              <a:pPr/>
              <a:t>2022.11.14.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4D257-C497-4812-90C6-999DC7C79A74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471CD-06E2-4482-9F03-2F1249A7EABD}" type="datetimeFigureOut">
              <a:rPr lang="hu-HU" smtClean="0"/>
              <a:pPr/>
              <a:t>2022.11.14.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4D257-C497-4812-90C6-999DC7C79A74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471CD-06E2-4482-9F03-2F1249A7EABD}" type="datetimeFigureOut">
              <a:rPr lang="hu-HU" smtClean="0"/>
              <a:pPr/>
              <a:t>2022.11.14.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4D257-C497-4812-90C6-999DC7C79A74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471CD-06E2-4482-9F03-2F1249A7EABD}" type="datetimeFigureOut">
              <a:rPr lang="hu-HU" smtClean="0"/>
              <a:pPr/>
              <a:t>2022.11.14.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4D257-C497-4812-90C6-999DC7C79A74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471CD-06E2-4482-9F03-2F1249A7EABD}" type="datetimeFigureOut">
              <a:rPr lang="hu-HU" smtClean="0"/>
              <a:pPr/>
              <a:t>2022.11.14.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4D257-C497-4812-90C6-999DC7C79A74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471CD-06E2-4482-9F03-2F1249A7EABD}" type="datetimeFigureOut">
              <a:rPr lang="hu-HU" smtClean="0"/>
              <a:pPr/>
              <a:t>2022.11.14.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4D257-C497-4812-90C6-999DC7C79A74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471CD-06E2-4482-9F03-2F1249A7EABD}" type="datetimeFigureOut">
              <a:rPr lang="hu-HU" smtClean="0"/>
              <a:pPr/>
              <a:t>2022.11.14.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4D257-C497-4812-90C6-999DC7C79A74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471CD-06E2-4482-9F03-2F1249A7EABD}" type="datetimeFigureOut">
              <a:rPr lang="hu-HU" smtClean="0"/>
              <a:pPr/>
              <a:t>2022.11.14.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4D257-C497-4812-90C6-999DC7C79A74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471CD-06E2-4482-9F03-2F1249A7EABD}" type="datetimeFigureOut">
              <a:rPr lang="hu-HU" smtClean="0"/>
              <a:pPr/>
              <a:t>2022.11.14.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4D257-C497-4812-90C6-999DC7C79A74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471CD-06E2-4482-9F03-2F1249A7EABD}" type="datetimeFigureOut">
              <a:rPr lang="hu-HU" smtClean="0"/>
              <a:pPr/>
              <a:t>2022.11.14.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4D257-C497-4812-90C6-999DC7C79A74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471CD-06E2-4482-9F03-2F1249A7EABD}" type="datetimeFigureOut">
              <a:rPr lang="hu-HU" smtClean="0"/>
              <a:pPr/>
              <a:t>2022.11.14.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4D257-C497-4812-90C6-999DC7C79A74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C471CD-06E2-4482-9F03-2F1249A7EABD}" type="datetimeFigureOut">
              <a:rPr lang="hu-HU" smtClean="0"/>
              <a:pPr/>
              <a:t>2022.11.14.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4D257-C497-4812-90C6-999DC7C79A74}" type="slidenum">
              <a:rPr lang="hu-HU" smtClean="0"/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215756" y="260248"/>
            <a:ext cx="8712488" cy="6337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80000" tIns="36000" rIns="180000" bIns="3600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4400" b="1" i="0" u="none" strike="noStrike" kern="1200" cap="none" spc="0" normalizeH="0" baseline="0" noProof="0" dirty="0">
              <a:ln w="25400">
                <a:solidFill>
                  <a:schemeClr val="accent3">
                    <a:lumMod val="50000"/>
                  </a:schemeClr>
                </a:solidFill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 pitchFamily="34" charset="0"/>
              <a:ea typeface="BatangChe" panose="02030609000101010101" pitchFamily="49" charset="-12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1991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215756" y="260248"/>
            <a:ext cx="8712488" cy="6337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80000" tIns="36000" rIns="180000" bIns="3600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4400" b="1" i="0" u="none" strike="noStrike" kern="1200" cap="none" spc="0" normalizeH="0" baseline="0" noProof="0" dirty="0">
              <a:ln w="25400">
                <a:solidFill>
                  <a:schemeClr val="accent3">
                    <a:lumMod val="50000"/>
                  </a:schemeClr>
                </a:solidFill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 pitchFamily="34" charset="0"/>
              <a:ea typeface="BatangChe" panose="02030609000101010101" pitchFamily="49" charset="-12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224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215756" y="260248"/>
            <a:ext cx="8712488" cy="6337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80000" tIns="36000" rIns="180000" bIns="3600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4400" b="1" i="0" u="none" strike="noStrike" kern="1200" cap="none" spc="0" normalizeH="0" baseline="0" noProof="0" dirty="0">
              <a:ln w="25400">
                <a:solidFill>
                  <a:schemeClr val="accent3">
                    <a:lumMod val="50000"/>
                  </a:schemeClr>
                </a:solidFill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 pitchFamily="34" charset="0"/>
              <a:ea typeface="BatangChe" panose="02030609000101010101" pitchFamily="49" charset="-12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5939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215756" y="260248"/>
            <a:ext cx="8712488" cy="6337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80000" tIns="36000" rIns="180000" bIns="3600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4400" b="1" i="0" u="none" strike="noStrike" kern="1200" cap="none" spc="0" normalizeH="0" baseline="0" noProof="0" dirty="0">
              <a:ln w="25400">
                <a:solidFill>
                  <a:schemeClr val="accent3">
                    <a:lumMod val="50000"/>
                  </a:schemeClr>
                </a:solidFill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 pitchFamily="34" charset="0"/>
              <a:ea typeface="BatangChe" panose="02030609000101010101" pitchFamily="49" charset="-12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2299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215756" y="260248"/>
            <a:ext cx="8712488" cy="6337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80000" tIns="36000" rIns="180000" bIns="3600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4400" b="1" i="0" u="none" strike="noStrike" kern="1200" cap="none" spc="0" normalizeH="0" baseline="0" noProof="0" dirty="0">
              <a:ln w="25400">
                <a:solidFill>
                  <a:schemeClr val="accent3">
                    <a:lumMod val="50000"/>
                  </a:schemeClr>
                </a:solidFill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 pitchFamily="34" charset="0"/>
              <a:ea typeface="BatangChe" panose="02030609000101010101" pitchFamily="49" charset="-12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3197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215756" y="260248"/>
            <a:ext cx="8712488" cy="6337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80000" tIns="36000" rIns="180000" bIns="3600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4400" b="1" i="0" u="none" strike="noStrike" kern="1200" cap="none" spc="0" normalizeH="0" baseline="0" noProof="0" dirty="0">
              <a:ln w="25400">
                <a:solidFill>
                  <a:schemeClr val="accent3">
                    <a:lumMod val="50000"/>
                  </a:schemeClr>
                </a:solidFill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 pitchFamily="34" charset="0"/>
              <a:ea typeface="BatangChe" panose="02030609000101010101" pitchFamily="49" charset="-12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40037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215756" y="260248"/>
            <a:ext cx="8712488" cy="6337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80000" tIns="36000" rIns="180000" bIns="3600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4400" b="1" i="0" u="none" strike="noStrike" kern="1200" cap="none" spc="0" normalizeH="0" baseline="0" noProof="0" dirty="0">
              <a:ln w="25400">
                <a:solidFill>
                  <a:schemeClr val="accent3">
                    <a:lumMod val="50000"/>
                  </a:schemeClr>
                </a:solidFill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 pitchFamily="34" charset="0"/>
              <a:ea typeface="BatangChe" panose="02030609000101010101" pitchFamily="49" charset="-12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87240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215756" y="260248"/>
            <a:ext cx="8712488" cy="6337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80000" tIns="36000" rIns="180000" bIns="3600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4400" b="1" i="0" u="none" strike="noStrike" kern="1200" cap="none" spc="0" normalizeH="0" baseline="0" noProof="0" dirty="0">
              <a:ln w="25400">
                <a:solidFill>
                  <a:schemeClr val="accent3">
                    <a:lumMod val="50000"/>
                  </a:schemeClr>
                </a:solidFill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 pitchFamily="34" charset="0"/>
              <a:ea typeface="BatangChe" panose="02030609000101010101" pitchFamily="49" charset="-12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104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215756" y="260248"/>
            <a:ext cx="8712488" cy="6337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80000" tIns="36000" rIns="180000" bIns="3600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4400" b="1" i="0" u="none" strike="noStrike" kern="1200" cap="none" spc="0" normalizeH="0" baseline="0" noProof="0" dirty="0">
              <a:ln w="25400">
                <a:solidFill>
                  <a:schemeClr val="accent3">
                    <a:lumMod val="50000"/>
                  </a:schemeClr>
                </a:solidFill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 pitchFamily="34" charset="0"/>
              <a:ea typeface="BatangChe" panose="02030609000101010101" pitchFamily="49" charset="-12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0862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215756" y="260248"/>
            <a:ext cx="8712488" cy="6337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80000" tIns="36000" rIns="180000" bIns="3600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4400" b="1" i="0" u="none" strike="noStrike" kern="1200" cap="none" spc="0" normalizeH="0" baseline="0" noProof="0" dirty="0">
              <a:ln w="25400">
                <a:solidFill>
                  <a:schemeClr val="accent3">
                    <a:lumMod val="50000"/>
                  </a:schemeClr>
                </a:solidFill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 pitchFamily="34" charset="0"/>
              <a:ea typeface="BatangChe" panose="02030609000101010101" pitchFamily="49" charset="-12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7060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215756" y="260248"/>
            <a:ext cx="8712488" cy="6337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80000" tIns="36000" rIns="180000" bIns="3600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4400" b="1" i="0" u="none" strike="noStrike" kern="1200" cap="none" spc="0" normalizeH="0" baseline="0" noProof="0" dirty="0">
              <a:ln w="25400">
                <a:solidFill>
                  <a:schemeClr val="accent3">
                    <a:lumMod val="50000"/>
                  </a:schemeClr>
                </a:solidFill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 pitchFamily="34" charset="0"/>
              <a:ea typeface="BatangChe" panose="02030609000101010101" pitchFamily="49" charset="-12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0550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215756" y="260248"/>
            <a:ext cx="8712488" cy="6337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80000" tIns="36000" rIns="180000" bIns="3600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4400" b="1" i="0" u="none" strike="noStrike" kern="1200" cap="none" spc="0" normalizeH="0" baseline="0" noProof="0" dirty="0">
                <a:ln w="25400">
                  <a:solidFill>
                    <a:schemeClr val="accent3">
                      <a:lumMod val="50000"/>
                    </a:schemeClr>
                  </a:solidFill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 pitchFamily="34" charset="0"/>
                <a:ea typeface="BatangChe" panose="02030609000101010101" pitchFamily="49" charset="-127"/>
                <a:cs typeface="Calibri" panose="020F0502020204030204" pitchFamily="34" charset="0"/>
              </a:rPr>
              <a:t>Minta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4400" b="1" i="0" u="none" strike="noStrike" kern="1200" cap="none" spc="0" normalizeH="0" baseline="0" noProof="0" dirty="0">
              <a:ln w="25400">
                <a:solidFill>
                  <a:schemeClr val="accent3">
                    <a:lumMod val="50000"/>
                  </a:schemeClr>
                </a:solidFill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 pitchFamily="34" charset="0"/>
              <a:ea typeface="BatangChe" panose="02030609000101010101" pitchFamily="49" charset="-127"/>
              <a:cs typeface="Calibri" panose="020F0502020204030204" pitchFamily="34" charset="0"/>
            </a:endParaRP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EAB88112-6B81-41BF-94B5-9C95B091C8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9962" y="2752725"/>
            <a:ext cx="2124075" cy="1352550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3A07E14C-B80F-4A80-BD89-F5E8191765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0913" y="44624"/>
            <a:ext cx="25717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6437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215756" y="260248"/>
            <a:ext cx="8712488" cy="6337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80000" tIns="36000" rIns="180000" bIns="3600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4400" b="1" i="0" u="none" strike="noStrike" kern="1200" cap="none" spc="0" normalizeH="0" baseline="0" noProof="0" dirty="0">
              <a:ln w="25400">
                <a:solidFill>
                  <a:schemeClr val="accent3">
                    <a:lumMod val="50000"/>
                  </a:schemeClr>
                </a:solidFill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 pitchFamily="34" charset="0"/>
              <a:ea typeface="BatangChe" panose="02030609000101010101" pitchFamily="49" charset="-12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45708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215756" y="260248"/>
            <a:ext cx="8712488" cy="6337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80000" tIns="36000" rIns="180000" bIns="3600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4400" b="1" i="0" u="none" strike="noStrike" kern="1200" cap="none" spc="0" normalizeH="0" baseline="0" noProof="0" dirty="0">
              <a:ln w="25400">
                <a:solidFill>
                  <a:schemeClr val="accent3">
                    <a:lumMod val="50000"/>
                  </a:schemeClr>
                </a:solidFill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 pitchFamily="34" charset="0"/>
              <a:ea typeface="BatangChe" panose="02030609000101010101" pitchFamily="49" charset="-12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80641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215756" y="260248"/>
            <a:ext cx="8712488" cy="6337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80000" tIns="36000" rIns="180000" bIns="3600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4400" b="1" i="0" u="none" strike="noStrike" kern="1200" cap="none" spc="0" normalizeH="0" baseline="0" noProof="0" dirty="0">
              <a:ln w="25400">
                <a:solidFill>
                  <a:schemeClr val="accent3">
                    <a:lumMod val="50000"/>
                  </a:schemeClr>
                </a:solidFill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 pitchFamily="34" charset="0"/>
              <a:ea typeface="BatangChe" panose="02030609000101010101" pitchFamily="49" charset="-12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79658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215756" y="260248"/>
            <a:ext cx="8712488" cy="6337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80000" tIns="36000" rIns="180000" bIns="3600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4400" b="1" i="0" u="none" strike="noStrike" kern="1200" cap="none" spc="0" normalizeH="0" baseline="0" noProof="0" dirty="0">
              <a:ln w="25400">
                <a:solidFill>
                  <a:schemeClr val="accent3">
                    <a:lumMod val="50000"/>
                  </a:schemeClr>
                </a:solidFill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 pitchFamily="34" charset="0"/>
              <a:ea typeface="BatangChe" panose="02030609000101010101" pitchFamily="49" charset="-12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4845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215756" y="260248"/>
            <a:ext cx="8712488" cy="6337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80000" tIns="36000" rIns="180000" bIns="3600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4400" b="1" i="0" u="none" strike="noStrike" kern="1200" cap="none" spc="0" normalizeH="0" baseline="0" noProof="0" dirty="0">
              <a:ln w="25400">
                <a:solidFill>
                  <a:schemeClr val="accent3">
                    <a:lumMod val="50000"/>
                  </a:schemeClr>
                </a:solidFill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 pitchFamily="34" charset="0"/>
              <a:ea typeface="BatangChe" panose="02030609000101010101" pitchFamily="49" charset="-12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49909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215756" y="260248"/>
            <a:ext cx="8712488" cy="6337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80000" tIns="36000" rIns="180000" bIns="3600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4400" b="1" i="0" u="none" strike="noStrike" kern="1200" cap="none" spc="0" normalizeH="0" baseline="0" noProof="0" dirty="0">
              <a:ln w="25400">
                <a:solidFill>
                  <a:schemeClr val="accent3">
                    <a:lumMod val="50000"/>
                  </a:schemeClr>
                </a:solidFill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 pitchFamily="34" charset="0"/>
              <a:ea typeface="BatangChe" panose="02030609000101010101" pitchFamily="49" charset="-12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0294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215756" y="260248"/>
            <a:ext cx="8712488" cy="6337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80000" tIns="36000" rIns="180000" bIns="3600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4400" b="1" i="0" u="none" strike="noStrike" kern="1200" cap="none" spc="0" normalizeH="0" baseline="0" noProof="0" dirty="0">
              <a:ln w="25400">
                <a:solidFill>
                  <a:schemeClr val="accent3">
                    <a:lumMod val="50000"/>
                  </a:schemeClr>
                </a:solidFill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 pitchFamily="34" charset="0"/>
              <a:ea typeface="BatangChe" panose="02030609000101010101" pitchFamily="49" charset="-12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49412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215756" y="260248"/>
            <a:ext cx="8712488" cy="6337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80000" tIns="36000" rIns="180000" bIns="3600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4400" b="1" i="0" u="none" strike="noStrike" kern="1200" cap="none" spc="0" normalizeH="0" baseline="0" noProof="0" dirty="0">
              <a:ln w="25400">
                <a:solidFill>
                  <a:schemeClr val="accent3">
                    <a:lumMod val="50000"/>
                  </a:schemeClr>
                </a:solidFill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 pitchFamily="34" charset="0"/>
              <a:ea typeface="BatangChe" panose="02030609000101010101" pitchFamily="49" charset="-12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9041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215756" y="260248"/>
            <a:ext cx="8712488" cy="6337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80000" tIns="36000" rIns="180000" bIns="3600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4400" b="1" i="0" u="none" strike="noStrike" kern="1200" cap="none" spc="0" normalizeH="0" baseline="0" noProof="0" dirty="0">
              <a:ln w="25400">
                <a:solidFill>
                  <a:schemeClr val="accent3">
                    <a:lumMod val="50000"/>
                  </a:schemeClr>
                </a:solidFill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 pitchFamily="34" charset="0"/>
              <a:ea typeface="BatangChe" panose="02030609000101010101" pitchFamily="49" charset="-12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69499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215756" y="260248"/>
            <a:ext cx="8712488" cy="6337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80000" tIns="36000" rIns="180000" bIns="3600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4400" b="1" i="0" u="none" strike="noStrike" kern="1200" cap="none" spc="0" normalizeH="0" baseline="0" noProof="0" dirty="0">
              <a:ln w="25400">
                <a:solidFill>
                  <a:schemeClr val="accent3">
                    <a:lumMod val="50000"/>
                  </a:schemeClr>
                </a:solidFill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 pitchFamily="34" charset="0"/>
              <a:ea typeface="BatangChe" panose="02030609000101010101" pitchFamily="49" charset="-12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3973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215756" y="260248"/>
            <a:ext cx="8712488" cy="6337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80000" tIns="36000" rIns="180000" bIns="3600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4400" b="1" i="0" u="none" strike="noStrike" kern="1200" cap="none" spc="0" normalizeH="0" baseline="0" noProof="0" dirty="0">
                <a:ln w="25400">
                  <a:solidFill>
                    <a:schemeClr val="accent3">
                      <a:lumMod val="50000"/>
                    </a:schemeClr>
                  </a:solidFill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 pitchFamily="34" charset="0"/>
                <a:ea typeface="BatangChe" panose="02030609000101010101" pitchFamily="49" charset="-127"/>
                <a:cs typeface="Calibri" panose="020F0502020204030204" pitchFamily="34" charset="0"/>
              </a:rPr>
              <a:t>Minta</a:t>
            </a:r>
          </a:p>
        </p:txBody>
      </p:sp>
    </p:spTree>
    <p:extLst>
      <p:ext uri="{BB962C8B-B14F-4D97-AF65-F5344CB8AC3E}">
        <p14:creationId xmlns:p14="http://schemas.microsoft.com/office/powerpoint/2010/main" val="8757629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215756" y="260248"/>
            <a:ext cx="8712488" cy="6337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80000" tIns="36000" rIns="180000" bIns="3600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4400" b="1" i="0" u="none" strike="noStrike" kern="1200" cap="none" spc="0" normalizeH="0" baseline="0" noProof="0" dirty="0">
              <a:ln w="25400">
                <a:solidFill>
                  <a:schemeClr val="accent3">
                    <a:lumMod val="50000"/>
                  </a:schemeClr>
                </a:solidFill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 pitchFamily="34" charset="0"/>
              <a:ea typeface="BatangChe" panose="02030609000101010101" pitchFamily="49" charset="-12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36949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215756" y="260248"/>
            <a:ext cx="8712488" cy="6337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80000" tIns="36000" rIns="180000" bIns="3600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4400" b="1" i="0" u="none" strike="noStrike" kern="1200" cap="none" spc="0" normalizeH="0" baseline="0" noProof="0" dirty="0">
              <a:ln w="25400">
                <a:solidFill>
                  <a:schemeClr val="accent3">
                    <a:lumMod val="50000"/>
                  </a:schemeClr>
                </a:solidFill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 pitchFamily="34" charset="0"/>
              <a:ea typeface="BatangChe" panose="02030609000101010101" pitchFamily="49" charset="-12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23974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215756" y="260248"/>
            <a:ext cx="8712488" cy="6337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80000" tIns="36000" rIns="180000" bIns="3600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4400" b="1" i="0" u="none" strike="noStrike" kern="1200" cap="none" spc="0" normalizeH="0" baseline="0" noProof="0" dirty="0">
              <a:ln w="25400">
                <a:solidFill>
                  <a:schemeClr val="accent3">
                    <a:lumMod val="50000"/>
                  </a:schemeClr>
                </a:solidFill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 pitchFamily="34" charset="0"/>
              <a:ea typeface="BatangChe" panose="02030609000101010101" pitchFamily="49" charset="-12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4595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215756" y="260248"/>
            <a:ext cx="8712488" cy="6337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80000" tIns="36000" rIns="180000" bIns="3600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4400" b="1" i="0" u="none" strike="noStrike" kern="1200" cap="none" spc="0" normalizeH="0" baseline="0" noProof="0" dirty="0">
              <a:ln w="25400">
                <a:solidFill>
                  <a:schemeClr val="accent3">
                    <a:lumMod val="50000"/>
                  </a:schemeClr>
                </a:solidFill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 pitchFamily="34" charset="0"/>
              <a:ea typeface="BatangChe" panose="02030609000101010101" pitchFamily="49" charset="-12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1130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215756" y="260248"/>
            <a:ext cx="8712488" cy="6337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80000" tIns="36000" rIns="180000" bIns="3600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4400" b="1" i="0" u="none" strike="noStrike" kern="1200" cap="none" spc="0" normalizeH="0" baseline="0" noProof="0" dirty="0">
              <a:ln w="25400">
                <a:solidFill>
                  <a:schemeClr val="accent3">
                    <a:lumMod val="50000"/>
                  </a:schemeClr>
                </a:solidFill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 pitchFamily="34" charset="0"/>
              <a:ea typeface="BatangChe" panose="02030609000101010101" pitchFamily="49" charset="-12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22757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215756" y="260248"/>
            <a:ext cx="8712488" cy="6337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80000" tIns="36000" rIns="180000" bIns="3600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4400" b="1" i="0" u="none" strike="noStrike" kern="1200" cap="none" spc="0" normalizeH="0" baseline="0" noProof="0" dirty="0">
              <a:ln w="25400">
                <a:solidFill>
                  <a:schemeClr val="accent3">
                    <a:lumMod val="50000"/>
                  </a:schemeClr>
                </a:solidFill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 pitchFamily="34" charset="0"/>
              <a:ea typeface="BatangChe" panose="02030609000101010101" pitchFamily="49" charset="-12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25082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215756" y="260248"/>
            <a:ext cx="8712488" cy="6337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80000" tIns="36000" rIns="180000" bIns="3600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4400" b="1" i="0" u="none" strike="noStrike" kern="1200" cap="none" spc="0" normalizeH="0" baseline="0" noProof="0" dirty="0">
              <a:ln w="25400">
                <a:solidFill>
                  <a:schemeClr val="accent3">
                    <a:lumMod val="50000"/>
                  </a:schemeClr>
                </a:solidFill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 pitchFamily="34" charset="0"/>
              <a:ea typeface="BatangChe" panose="02030609000101010101" pitchFamily="49" charset="-12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871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215756" y="260248"/>
            <a:ext cx="8712488" cy="6337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80000" tIns="36000" rIns="180000" bIns="3600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4400" b="1" i="0" u="none" strike="noStrike" kern="1200" cap="none" spc="0" normalizeH="0" baseline="0" noProof="0" dirty="0">
                <a:ln w="25400">
                  <a:solidFill>
                    <a:schemeClr val="accent3">
                      <a:lumMod val="50000"/>
                    </a:schemeClr>
                  </a:solidFill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 pitchFamily="34" charset="0"/>
                <a:ea typeface="BatangChe" panose="02030609000101010101" pitchFamily="49" charset="-127"/>
                <a:cs typeface="Calibri" panose="020F0502020204030204" pitchFamily="34" charset="0"/>
              </a:rPr>
              <a:t>Minta</a:t>
            </a:r>
          </a:p>
        </p:txBody>
      </p:sp>
    </p:spTree>
    <p:extLst>
      <p:ext uri="{BB962C8B-B14F-4D97-AF65-F5344CB8AC3E}">
        <p14:creationId xmlns:p14="http://schemas.microsoft.com/office/powerpoint/2010/main" val="4101800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215756" y="260248"/>
            <a:ext cx="8712488" cy="6337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80000" tIns="36000" rIns="180000" bIns="3600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4400" b="1" i="0" u="none" strike="noStrike" kern="1200" cap="none" spc="0" normalizeH="0" baseline="0" noProof="0" dirty="0">
              <a:ln w="25400">
                <a:solidFill>
                  <a:schemeClr val="accent3">
                    <a:lumMod val="50000"/>
                  </a:schemeClr>
                </a:solidFill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 pitchFamily="34" charset="0"/>
              <a:ea typeface="BatangChe" panose="02030609000101010101" pitchFamily="49" charset="-12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5429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215756" y="260248"/>
            <a:ext cx="8712488" cy="6337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80000" tIns="36000" rIns="180000" bIns="3600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4400" b="1" i="0" u="none" strike="noStrike" kern="1200" cap="none" spc="0" normalizeH="0" baseline="0" noProof="0" dirty="0">
              <a:ln w="25400">
                <a:solidFill>
                  <a:schemeClr val="accent3">
                    <a:lumMod val="50000"/>
                  </a:schemeClr>
                </a:solidFill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 pitchFamily="34" charset="0"/>
              <a:ea typeface="BatangChe" panose="02030609000101010101" pitchFamily="49" charset="-12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3087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215756" y="260248"/>
            <a:ext cx="8712488" cy="6337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80000" tIns="36000" rIns="180000" bIns="3600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4400" b="1" i="0" u="none" strike="noStrike" kern="1200" cap="none" spc="0" normalizeH="0" baseline="0" noProof="0" dirty="0">
              <a:ln w="25400">
                <a:solidFill>
                  <a:schemeClr val="accent3">
                    <a:lumMod val="50000"/>
                  </a:schemeClr>
                </a:solidFill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 pitchFamily="34" charset="0"/>
              <a:ea typeface="BatangChe" panose="02030609000101010101" pitchFamily="49" charset="-12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3772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215756" y="260248"/>
            <a:ext cx="8712488" cy="6337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80000" tIns="36000" rIns="180000" bIns="3600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4400" b="1" i="0" u="none" strike="noStrike" kern="1200" cap="none" spc="0" normalizeH="0" baseline="0" noProof="0" dirty="0">
              <a:ln w="25400">
                <a:solidFill>
                  <a:schemeClr val="accent3">
                    <a:lumMod val="50000"/>
                  </a:schemeClr>
                </a:solidFill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 pitchFamily="34" charset="0"/>
              <a:ea typeface="BatangChe" panose="02030609000101010101" pitchFamily="49" charset="-12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398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215756" y="260248"/>
            <a:ext cx="8712488" cy="6337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80000" tIns="36000" rIns="180000" bIns="3600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4400" b="1" i="0" u="none" strike="noStrike" kern="1200" cap="none" spc="0" normalizeH="0" baseline="0" noProof="0" dirty="0">
              <a:ln w="25400">
                <a:solidFill>
                  <a:schemeClr val="accent3">
                    <a:lumMod val="50000"/>
                  </a:schemeClr>
                </a:solidFill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 pitchFamily="34" charset="0"/>
              <a:ea typeface="BatangChe" panose="02030609000101010101" pitchFamily="49" charset="-12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4953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1453</TotalTime>
  <Words>3</Words>
  <Application>Microsoft Office PowerPoint</Application>
  <PresentationFormat>Diavetítés a képernyőre (4:3 oldalarány)</PresentationFormat>
  <Paragraphs>3</Paragraphs>
  <Slides>36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36</vt:i4>
      </vt:variant>
    </vt:vector>
  </HeadingPairs>
  <TitlesOfParts>
    <vt:vector size="39" baseType="lpstr">
      <vt:lpstr>Arial</vt:lpstr>
      <vt:lpstr>Calibri</vt:lpstr>
      <vt:lpstr>Office-téma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>otthon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dia</dc:title>
  <dc:creator>Feri</dc:creator>
  <cp:lastModifiedBy>Főgler László</cp:lastModifiedBy>
  <cp:revision>174</cp:revision>
  <dcterms:created xsi:type="dcterms:W3CDTF">2014-11-20T22:39:56Z</dcterms:created>
  <dcterms:modified xsi:type="dcterms:W3CDTF">2022-11-14T10:16:48Z</dcterms:modified>
</cp:coreProperties>
</file>