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307" r:id="rId4"/>
    <p:sldId id="30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08" r:id="rId13"/>
    <p:sldId id="310" r:id="rId14"/>
    <p:sldId id="311" r:id="rId15"/>
    <p:sldId id="312" r:id="rId16"/>
    <p:sldId id="30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313" r:id="rId30"/>
    <p:sldId id="314" r:id="rId31"/>
    <p:sldId id="258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266" r:id="rId40"/>
    <p:sldId id="267" r:id="rId41"/>
    <p:sldId id="304" r:id="rId42"/>
    <p:sldId id="322" r:id="rId43"/>
    <p:sldId id="323" r:id="rId44"/>
    <p:sldId id="324" r:id="rId45"/>
    <p:sldId id="325" r:id="rId46"/>
    <p:sldId id="326" r:id="rId47"/>
    <p:sldId id="327" r:id="rId4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5" d="100"/>
          <a:sy n="85" d="100"/>
        </p:scale>
        <p:origin x="7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15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236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kepek/kezdokep.png"/>
          <p:cNvPicPr>
            <a:picLocks noChangeAspect="1"/>
          </p:cNvPicPr>
          <p:nvPr/>
        </p:nvPicPr>
        <p:blipFill>
          <a:blip r:embed="rId3"/>
          <a:srcRect l="-27094" r="-2709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MI IS NAGY VÍGAN ÉLJÜNK HÁT,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ÉS MONDJUNK SZÉP HALLELUJÁT,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HADD ZENGJE KRISZTUST ÉNEKÜNK,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KI SÍRBÓL FELTÁMADT NEKÜNK.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HALLELUJA!</a:t>
            </a:r>
            <a:endParaRPr lang="hu-HU" sz="2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09897B0C-9258-42B8-ABB5-D1F6A3E4A4D5}"/>
              </a:ext>
            </a:extLst>
          </p:cNvPr>
          <p:cNvSpPr txBox="1"/>
          <p:nvPr/>
        </p:nvSpPr>
        <p:spPr>
          <a:xfrm>
            <a:off x="359764" y="172386"/>
            <a:ext cx="7015396" cy="481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115">
              <a:lnSpc>
                <a:spcPct val="115000"/>
              </a:lnSpc>
              <a:spcAft>
                <a:spcPts val="600"/>
              </a:spcAft>
            </a:pPr>
            <a:r>
              <a:rPr lang="hu-H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Adjatok hálát az </a:t>
            </a:r>
            <a:r>
              <a:rPr lang="hu-HU" sz="3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ÚRnak</a:t>
            </a:r>
            <a:r>
              <a:rPr lang="hu-H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, mert jó,</a:t>
            </a:r>
            <a:br>
              <a:rPr lang="hu-H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</a:br>
            <a:r>
              <a:rPr lang="hu-HU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mert örökké tart szeretete!</a:t>
            </a:r>
            <a:endParaRPr lang="hu-HU" sz="3200" dirty="0">
              <a:solidFill>
                <a:srgbClr val="000000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Georgia" panose="02040502050405020303" pitchFamily="18" charset="0"/>
            </a:endParaRPr>
          </a:p>
          <a:p>
            <a:pPr marL="158115">
              <a:lnSpc>
                <a:spcPct val="115000"/>
              </a:lnSpc>
              <a:spcAft>
                <a:spcPts val="600"/>
              </a:spcAft>
            </a:pPr>
            <a:r>
              <a:rPr lang="hu-H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Mondja hát Izráel,</a:t>
            </a:r>
            <a:br>
              <a:rPr lang="hu-H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</a:br>
            <a:r>
              <a:rPr lang="hu-HU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hogy örökké tart szeretete!</a:t>
            </a:r>
            <a:endParaRPr lang="hu-HU" sz="3200" dirty="0">
              <a:solidFill>
                <a:srgbClr val="000000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Georgia" panose="02040502050405020303" pitchFamily="18" charset="0"/>
            </a:endParaRPr>
          </a:p>
          <a:p>
            <a:pPr marL="158115">
              <a:lnSpc>
                <a:spcPct val="115000"/>
              </a:lnSpc>
              <a:spcAft>
                <a:spcPts val="600"/>
              </a:spcAft>
            </a:pPr>
            <a:r>
              <a:rPr lang="hu-H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Mondja hát Áron háza,</a:t>
            </a:r>
            <a:br>
              <a:rPr lang="hu-H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</a:br>
            <a:r>
              <a:rPr lang="hu-HU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hogy örökké tart szeretete!</a:t>
            </a:r>
            <a:endParaRPr lang="hu-HU" sz="3200" dirty="0">
              <a:solidFill>
                <a:srgbClr val="000000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Georgia" panose="02040502050405020303" pitchFamily="18" charset="0"/>
            </a:endParaRPr>
          </a:p>
          <a:p>
            <a:pPr marL="158115">
              <a:lnSpc>
                <a:spcPct val="115000"/>
              </a:lnSpc>
              <a:spcAft>
                <a:spcPts val="600"/>
              </a:spcAft>
            </a:pPr>
            <a:r>
              <a:rPr lang="hu-H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Mondják hát, akik félik az </a:t>
            </a:r>
            <a:r>
              <a:rPr lang="hu-HU" sz="3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URat</a:t>
            </a:r>
            <a:r>
              <a:rPr lang="hu-H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,</a:t>
            </a:r>
            <a:br>
              <a:rPr lang="hu-H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</a:br>
            <a:r>
              <a:rPr lang="hu-HU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hogy örökké tart szeretete!</a:t>
            </a:r>
            <a:endParaRPr lang="hu-HU" sz="3200" dirty="0">
              <a:solidFill>
                <a:srgbClr val="000000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200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09897B0C-9258-42B8-ABB5-D1F6A3E4A4D5}"/>
              </a:ext>
            </a:extLst>
          </p:cNvPr>
          <p:cNvSpPr txBox="1"/>
          <p:nvPr/>
        </p:nvSpPr>
        <p:spPr>
          <a:xfrm>
            <a:off x="359764" y="172386"/>
            <a:ext cx="7015396" cy="4251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115">
              <a:lnSpc>
                <a:spcPct val="115000"/>
              </a:lnSpc>
              <a:spcAft>
                <a:spcPts val="600"/>
              </a:spcAft>
            </a:pPr>
            <a:r>
              <a:rPr lang="hu-H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Erőm és énekem az ÚR, </a:t>
            </a:r>
            <a:br>
              <a:rPr lang="hu-H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</a:br>
            <a:r>
              <a:rPr lang="hu-H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megszabadított engem. </a:t>
            </a:r>
            <a:endParaRPr lang="hu-HU" sz="3200" dirty="0">
              <a:solidFill>
                <a:srgbClr val="000000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Georgia" panose="02040502050405020303" pitchFamily="18" charset="0"/>
            </a:endParaRPr>
          </a:p>
          <a:p>
            <a:pPr marL="158115">
              <a:lnSpc>
                <a:spcPct val="115000"/>
              </a:lnSpc>
              <a:spcAft>
                <a:spcPts val="600"/>
              </a:spcAft>
            </a:pPr>
            <a:r>
              <a:rPr lang="hu-HU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Ujjongás és győzelem hangja zeng</a:t>
            </a:r>
            <a:br>
              <a:rPr lang="hu-HU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</a:br>
            <a:r>
              <a:rPr lang="hu-HU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az igazak sátraiban:</a:t>
            </a:r>
            <a:endParaRPr lang="hu-HU" sz="3200" dirty="0">
              <a:solidFill>
                <a:srgbClr val="000000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Georgia" panose="02040502050405020303" pitchFamily="18" charset="0"/>
            </a:endParaRPr>
          </a:p>
          <a:p>
            <a:pPr marL="158115">
              <a:lnSpc>
                <a:spcPct val="115000"/>
              </a:lnSpc>
              <a:spcAft>
                <a:spcPts val="600"/>
              </a:spcAft>
            </a:pPr>
            <a:r>
              <a:rPr lang="hu-H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az ÚR jobbja hatalmasan munkálkodik!</a:t>
            </a:r>
            <a:br>
              <a:rPr lang="hu-H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</a:br>
            <a:r>
              <a:rPr lang="hu-H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Fölemelte jobbját az ÚR,</a:t>
            </a:r>
            <a:endParaRPr lang="hu-HU" sz="3200" dirty="0">
              <a:solidFill>
                <a:srgbClr val="000000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Georgia" panose="02040502050405020303" pitchFamily="18" charset="0"/>
            </a:endParaRPr>
          </a:p>
          <a:p>
            <a:pPr marL="158115">
              <a:lnSpc>
                <a:spcPct val="115000"/>
              </a:lnSpc>
              <a:spcAft>
                <a:spcPts val="600"/>
              </a:spcAft>
            </a:pPr>
            <a:r>
              <a:rPr lang="hu-HU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az ÚR jobbja hatalmasan munkálkodik!</a:t>
            </a:r>
            <a:endParaRPr lang="hu-HU" sz="3200" dirty="0">
              <a:solidFill>
                <a:srgbClr val="000000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67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09897B0C-9258-42B8-ABB5-D1F6A3E4A4D5}"/>
              </a:ext>
            </a:extLst>
          </p:cNvPr>
          <p:cNvSpPr txBox="1"/>
          <p:nvPr/>
        </p:nvSpPr>
        <p:spPr>
          <a:xfrm>
            <a:off x="359764" y="172386"/>
            <a:ext cx="8147154" cy="4251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115">
              <a:lnSpc>
                <a:spcPct val="115000"/>
              </a:lnSpc>
              <a:spcAft>
                <a:spcPts val="600"/>
              </a:spcAft>
            </a:pPr>
            <a:r>
              <a:rPr lang="hu-H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Nem halok meg, hanem élek,</a:t>
            </a:r>
            <a:br>
              <a:rPr lang="hu-H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</a:br>
            <a:r>
              <a:rPr lang="hu-H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és hirdetem az ÚR tetteit!</a:t>
            </a:r>
            <a:endParaRPr lang="hu-HU" sz="3200" dirty="0">
              <a:solidFill>
                <a:srgbClr val="000000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Georgia" panose="02040502050405020303" pitchFamily="18" charset="0"/>
            </a:endParaRPr>
          </a:p>
          <a:p>
            <a:pPr marL="158115">
              <a:lnSpc>
                <a:spcPct val="115000"/>
              </a:lnSpc>
              <a:spcAft>
                <a:spcPts val="600"/>
              </a:spcAft>
            </a:pPr>
            <a:r>
              <a:rPr lang="hu-HU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Keményen megfeddett engem az ÚR,</a:t>
            </a:r>
            <a:br>
              <a:rPr lang="hu-HU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</a:br>
            <a:r>
              <a:rPr lang="hu-HU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de nem adott át a halálnak.</a:t>
            </a:r>
            <a:endParaRPr lang="hu-HU" sz="3200" dirty="0">
              <a:solidFill>
                <a:srgbClr val="000000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Georgia" panose="02040502050405020303" pitchFamily="18" charset="0"/>
            </a:endParaRPr>
          </a:p>
          <a:p>
            <a:pPr marL="158115">
              <a:lnSpc>
                <a:spcPct val="115000"/>
              </a:lnSpc>
              <a:spcAft>
                <a:spcPts val="600"/>
              </a:spcAft>
            </a:pPr>
            <a:r>
              <a:rPr lang="hu-H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Nyissátok ki előttem az igazság kapuit!</a:t>
            </a:r>
            <a:br>
              <a:rPr lang="hu-H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</a:br>
            <a:r>
              <a:rPr lang="hu-H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Bemegyek, és hálát adok az </a:t>
            </a:r>
            <a:r>
              <a:rPr lang="hu-HU" sz="3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ÚRnak</a:t>
            </a:r>
            <a:r>
              <a:rPr lang="hu-H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!</a:t>
            </a:r>
            <a:endParaRPr lang="hu-HU" sz="3200" dirty="0">
              <a:solidFill>
                <a:srgbClr val="000000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Georgia" panose="02040502050405020303" pitchFamily="18" charset="0"/>
            </a:endParaRPr>
          </a:p>
          <a:p>
            <a:pPr marL="158115">
              <a:lnSpc>
                <a:spcPct val="115000"/>
              </a:lnSpc>
              <a:spcAft>
                <a:spcPts val="600"/>
              </a:spcAft>
            </a:pPr>
            <a:r>
              <a:rPr lang="hu-HU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Ez az ÚR kapuja: igazak mehetnek be rajta.</a:t>
            </a:r>
            <a:endParaRPr lang="hu-HU" sz="3200" dirty="0">
              <a:solidFill>
                <a:srgbClr val="000000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479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09897B0C-9258-42B8-ABB5-D1F6A3E4A4D5}"/>
              </a:ext>
            </a:extLst>
          </p:cNvPr>
          <p:cNvSpPr txBox="1"/>
          <p:nvPr/>
        </p:nvSpPr>
        <p:spPr>
          <a:xfrm>
            <a:off x="359764" y="172386"/>
            <a:ext cx="8297056" cy="4251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115">
              <a:lnSpc>
                <a:spcPct val="115000"/>
              </a:lnSpc>
              <a:spcAft>
                <a:spcPts val="600"/>
              </a:spcAft>
            </a:pPr>
            <a:r>
              <a:rPr lang="hu-H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Hálát adok neked, hogy meghallgattál, és megszabadítottál.</a:t>
            </a:r>
            <a:endParaRPr lang="hu-HU" sz="3200" dirty="0">
              <a:solidFill>
                <a:srgbClr val="000000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Georgia" panose="02040502050405020303" pitchFamily="18" charset="0"/>
            </a:endParaRPr>
          </a:p>
          <a:p>
            <a:pPr marL="158115">
              <a:lnSpc>
                <a:spcPct val="115000"/>
              </a:lnSpc>
              <a:spcAft>
                <a:spcPts val="600"/>
              </a:spcAft>
            </a:pPr>
            <a:r>
              <a:rPr lang="hu-HU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Az a kő, amelyet az építők megvetettek,</a:t>
            </a:r>
            <a:br>
              <a:rPr lang="hu-HU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</a:br>
            <a:r>
              <a:rPr lang="hu-HU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az lett a sarokkő.</a:t>
            </a:r>
            <a:endParaRPr lang="hu-HU" sz="3200" dirty="0">
              <a:solidFill>
                <a:srgbClr val="000000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Georgia" panose="02040502050405020303" pitchFamily="18" charset="0"/>
            </a:endParaRPr>
          </a:p>
          <a:p>
            <a:pPr marL="158115">
              <a:lnSpc>
                <a:spcPct val="115000"/>
              </a:lnSpc>
              <a:spcAft>
                <a:spcPts val="600"/>
              </a:spcAft>
            </a:pPr>
            <a:r>
              <a:rPr lang="hu-H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Az </a:t>
            </a:r>
            <a:r>
              <a:rPr lang="hu-HU" sz="3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ÚRtól</a:t>
            </a:r>
            <a:r>
              <a:rPr lang="hu-H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 lett ez, csodálatos a mi szemünkben.</a:t>
            </a:r>
            <a:endParaRPr lang="hu-HU" sz="3200" dirty="0">
              <a:solidFill>
                <a:srgbClr val="000000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Georgia" panose="02040502050405020303" pitchFamily="18" charset="0"/>
            </a:endParaRPr>
          </a:p>
          <a:p>
            <a:pPr marL="158115">
              <a:lnSpc>
                <a:spcPct val="115000"/>
              </a:lnSpc>
              <a:spcAft>
                <a:spcPts val="600"/>
              </a:spcAft>
            </a:pPr>
            <a:r>
              <a:rPr lang="hu-HU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Ez az a nap, amelyet az ÚR elrendelt,</a:t>
            </a:r>
            <a:br>
              <a:rPr lang="hu-HU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</a:br>
            <a:r>
              <a:rPr lang="hu-HU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eorgia" panose="02040502050405020303" pitchFamily="18" charset="0"/>
              </a:rPr>
              <a:t>vigadozzunk és örüljünk ezen!</a:t>
            </a:r>
            <a:endParaRPr lang="hu-HU" sz="3200" dirty="0">
              <a:solidFill>
                <a:srgbClr val="000000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762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34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A MENNYBEN FENN A TRÓNUSNÁL,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HOL KRISZTUS ÉRTEM KÖZBEN JÁR,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NAGY FŐPAP, ÉGI KEZESEM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ÖRÖKRE BIZTOS VÉDELEM.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MARKÁBA VÉSTE NEVEMET,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SZÍVÉBE ÍRTA: NEM FELED,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ÖRÖKKÉ Ő LESZ PÁRTFOGÓM,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ELNÉMUL MINDEN VÁDOLÓM,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ELNÉMUL MINDEN VÁDOLÓM.</a:t>
            </a:r>
            <a:endParaRPr lang="hu-HU" sz="2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MIKOR A SÁTÁN MEGKÍSÉRT,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ÉS VÁDOL MEGBÁNT BŰNÖKÉRT,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JÉZUSRA NÉZEK, ÁLDOM ŐT,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A BŰNEIMBŐL MEGMENTŐT.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Ő HALT MEG MINDEN VÉTKEMÉRT,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A BŰNTELEN A BŰNÖSÉRT,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ISTEN, A BÍRÓ FÖLMENTETT,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KRISZTUSRA NÉZVE ENGEDETT,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KRISZTUSRA NÉZVE ENGEDETT.</a:t>
            </a:r>
            <a:endParaRPr lang="hu-HU" sz="2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ÍME A BÁRÁNY, Ő VAN OTT,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FELTÁMADT, ÉS ÜDVÖT HOZOTT,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Ő MONDTA „MEGVÁLTÓD VAGYOK”,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NEM VONJA VISSZA, MIT ADOTT.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A BÁRÁNY VÉRE VOLT AZ ÁR,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ŐNÁLA TÖBBÉ NINCS HALÁL,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KRISZTUSBAN ÜDVÖM KÉSZEN VÁR,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OTT FENN AZ ISTEN TRÓNJÁNÁL,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OTT FENN AZ ISTEN TRÓNJÁNÁL.</a:t>
            </a:r>
            <a:endParaRPr lang="hu-HU" sz="2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hu-HU" altLang="en-US" sz="4400" dirty="0">
                <a:solidFill>
                  <a:srgbClr val="000000"/>
                </a:solidFill>
                <a:latin typeface="Gill Sans MT" pitchFamily="34" charset="0"/>
                <a:ea typeface="Gill Sans MT" pitchFamily="34" charset="-122"/>
                <a:cs typeface="Gill Sans MT" pitchFamily="34" charset="-120"/>
              </a:rPr>
              <a:t>HÚSVÉTI</a:t>
            </a:r>
            <a:br>
              <a:rPr lang="hu-HU" altLang="en-US" sz="4400" dirty="0">
                <a:solidFill>
                  <a:srgbClr val="000000"/>
                </a:solidFill>
                <a:latin typeface="Gill Sans MT" pitchFamily="34" charset="0"/>
                <a:ea typeface="Gill Sans MT" pitchFamily="34" charset="-122"/>
                <a:cs typeface="Gill Sans MT" pitchFamily="34" charset="-120"/>
              </a:rPr>
            </a:br>
            <a:r>
              <a:rPr lang="hu-HU" altLang="en-US" sz="4400" dirty="0">
                <a:solidFill>
                  <a:srgbClr val="000000"/>
                </a:solidFill>
                <a:latin typeface="Gill Sans MT" pitchFamily="34" charset="0"/>
                <a:ea typeface="Gill Sans MT" pitchFamily="34" charset="-122"/>
                <a:cs typeface="Gill Sans MT" pitchFamily="34" charset="-120"/>
              </a:rPr>
              <a:t>ISTENTISZTELET</a:t>
            </a:r>
            <a:endParaRPr lang="hu-HU" sz="4400" dirty="0"/>
          </a:p>
          <a:p>
            <a:pPr algn="ctr"/>
            <a:r>
              <a:rPr lang="hu-HU" altLang="en-US" sz="3200" dirty="0">
                <a:solidFill>
                  <a:srgbClr val="000000"/>
                </a:solidFill>
                <a:latin typeface="Gill Sans MT" pitchFamily="34" charset="0"/>
                <a:ea typeface="Gill Sans MT" pitchFamily="34" charset="-122"/>
                <a:cs typeface="Gill Sans MT" pitchFamily="34" charset="-120"/>
              </a:rPr>
              <a:t>2022. április 17.</a:t>
            </a:r>
            <a:endParaRPr lang="hu-HU" sz="4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KRISZTUS FELTÁMADT!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ELMÚLT KÍN, GYALÁZAT.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ÖRVENDJÜNK HÁLADALLAL,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KRISZTUS MEGVIGASZTAL, HALLELUJA!</a:t>
            </a:r>
            <a:endParaRPr lang="hu-HU" sz="2500" dirty="0"/>
          </a:p>
          <a:p>
            <a:pPr algn="ctr"/>
            <a:endParaRPr lang="hu-HU" altLang="en-US" sz="2500" dirty="0">
              <a:solidFill>
                <a:srgbClr val="000000"/>
              </a:solidFill>
              <a:latin typeface="Arial Black" pitchFamily="34" charset="0"/>
              <a:ea typeface="Arial Black" pitchFamily="34" charset="-122"/>
              <a:cs typeface="Arial Black" pitchFamily="34" charset="-120"/>
            </a:endParaRPr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HOGYHA FÖL NEM TÁMAD,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ÚGY VÉGE A VILÁGNAK;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ÁMDE Ő FELTÁMADOTT,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DICSÉRJE KRISZTUST AJKATOK, HALLELUJA!</a:t>
            </a:r>
            <a:endParaRPr lang="hu-HU" sz="2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HALLELUJA, HALLELUJA, HALLELUJA,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ÖRVENDJÜNK HÁLADALLAL,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KRISZTUS MEGVIGASZTAL, HALLELUJA!</a:t>
            </a:r>
            <a:endParaRPr lang="hu-HU" sz="2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EGY NAP MINDENT ÚJJÁ TESZEL, JÉZUS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EGY NAP MINDEN SEBÜNK BEFORR.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A RÉGIEK MIND ELTŰNNEK OTT,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NINCS TÖBB KÖNNY.</a:t>
            </a:r>
            <a:endParaRPr lang="hu-HU" sz="2500" dirty="0"/>
          </a:p>
          <a:p>
            <a:pPr algn="ctr"/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OTT MAJD MINDEN ÉRTELMET NYER, JÉZUS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MINDEN KÉRDÉS VÁLASZT TALÁL.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GYÖTRŐ ÉRZÉS NEM KÍNOZ MÁR,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NINCS FÉLELEM.</a:t>
            </a:r>
            <a:endParaRPr lang="hu-HU" sz="2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EGYÜTT MIND OTT A MENNYBEN,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EGÉSZ LÉNYÜNK' AZ ÖRÖM JÁRJA ÁT.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KÖZTÜNK ÁLL MAJD JÉZUS,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ÉS HARSOGJUK A GYŐZELEM DALÁT.</a:t>
            </a:r>
            <a:endParaRPr lang="hu-HU" sz="2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SZÍNRŐL-SZÍNRE LÁTHATUNK MÁR, JÉZUS,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MEGVÁLTÁSUNK TELJESSÉ VÁLT.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ÚJ LÉTEZÉSRE VÁLTOZUNK ÁT,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LESZ EGY NAP.</a:t>
            </a:r>
            <a:endParaRPr lang="hu-HU" sz="2500" dirty="0"/>
          </a:p>
          <a:p>
            <a:pPr algn="ctr"/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MINDÖRÖKRE SZABADOK LESZÜNK, JÉZUS,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VÉGET ÉR A SZÜNTELEN HARC.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DICSŐSÉGED FELTÁRUL MAJD,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LESZ EGY NAP.</a:t>
            </a:r>
            <a:endParaRPr lang="hu-HU" sz="2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EGYÜTT MIND OTT A MENNYBEN,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EGÉSZ LÉNYÜNK' AZ ÖRÖM JÁRJA ÁT.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KÖZTÜNK ÁLL MAJD JÉZUS,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ÉS HARSOGJUK A GYŐZELEM DALÁT.</a:t>
            </a:r>
            <a:endParaRPr lang="hu-HU" sz="2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365760" y="668655"/>
            <a:ext cx="8778240" cy="44748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hu-HU" altLang="en-US" sz="28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Kegyelmes Istenünk, megvalljuk, hogy nem szerettünk téged teljes szívünkből, egyházadként kudarcot vallottunk az engedelmességben.</a:t>
            </a:r>
            <a:endParaRPr lang="hu-HU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hu-HU" altLang="en-US" sz="36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Krisztus </a:t>
            </a:r>
            <a:r>
              <a:rPr lang="hu-HU" altLang="en-US" sz="3600" dirty="0" err="1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feltámadt</a:t>
            </a:r>
            <a:r>
              <a:rPr lang="hu-HU" altLang="en-US" sz="36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!</a:t>
            </a:r>
          </a:p>
          <a:p>
            <a:pPr algn="ctr"/>
            <a:r>
              <a:rPr lang="hu-HU" sz="3600" dirty="0">
                <a:solidFill>
                  <a:srgbClr val="000000"/>
                </a:solidFill>
                <a:latin typeface="Arial Black" pitchFamily="34" charset="0"/>
              </a:rPr>
              <a:t>Valóban </a:t>
            </a:r>
            <a:r>
              <a:rPr lang="hu-HU" sz="3600" dirty="0" err="1">
                <a:solidFill>
                  <a:srgbClr val="000000"/>
                </a:solidFill>
                <a:latin typeface="Arial Black" pitchFamily="34" charset="0"/>
              </a:rPr>
              <a:t>feltámadt</a:t>
            </a:r>
            <a:r>
              <a:rPr lang="hu-HU" sz="3600" dirty="0">
                <a:solidFill>
                  <a:srgbClr val="000000"/>
                </a:solidFill>
                <a:latin typeface="Arial Black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98747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365760" y="668655"/>
            <a:ext cx="8778240" cy="44748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hu-HU" altLang="en-US" sz="28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Nem cselekedtük a te akaratodat, megszegtük törvényedet, lázadtunk szereteted ellen, nem szerettük felebarátainkat, és nem hallottuk meg a szükségben lévők kiáltását.</a:t>
            </a:r>
            <a:endParaRPr lang="hu-HU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365760" y="668655"/>
            <a:ext cx="8778240" cy="44748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hu-HU" altLang="en-US" sz="28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Kérünk, bocsáss meg nekünk. Szabadíts fel örömteli engedelmességre, Jézus Krisztus, a mi Urunk által.</a:t>
            </a:r>
            <a:endParaRPr lang="hu-HU" sz="2800" dirty="0"/>
          </a:p>
          <a:p>
            <a:pPr algn="l"/>
            <a:r>
              <a:rPr lang="hu-HU" altLang="en-US" sz="28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Ámen.</a:t>
            </a:r>
            <a:endParaRPr lang="hu-HU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365760" y="668655"/>
            <a:ext cx="8778240" cy="44748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hu-HU" altLang="en-US" sz="2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Jézus Krisztus nevében: </a:t>
            </a:r>
            <a:endParaRPr lang="hu-HU" sz="2800" dirty="0"/>
          </a:p>
          <a:p>
            <a:pPr algn="l"/>
            <a:r>
              <a:rPr lang="hu-HU" altLang="en-US" sz="2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bűneid megbocsátattak!</a:t>
            </a:r>
            <a:endParaRPr lang="hu-HU" sz="2800" dirty="0"/>
          </a:p>
          <a:p>
            <a:pPr algn="l"/>
            <a:endParaRPr lang="hu-HU" sz="2800" dirty="0"/>
          </a:p>
          <a:p>
            <a:pPr algn="l"/>
            <a:r>
              <a:rPr lang="hu-HU" altLang="en-US" sz="28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    Jézus Krisztus nevében:</a:t>
            </a:r>
            <a:endParaRPr lang="hu-HU" sz="2800" dirty="0"/>
          </a:p>
          <a:p>
            <a:pPr algn="l"/>
            <a:r>
              <a:rPr lang="hu-HU" altLang="en-US" sz="28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    bűneid megbocsátattak!</a:t>
            </a:r>
            <a:endParaRPr lang="hu-HU" sz="2800" dirty="0"/>
          </a:p>
          <a:p>
            <a:pPr algn="l"/>
            <a:endParaRPr lang="hu-HU" sz="2800" dirty="0"/>
          </a:p>
          <a:p>
            <a:pPr algn="l"/>
            <a:r>
              <a:rPr lang="hu-HU" altLang="en-US" sz="28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    Dicsőség Istennek. Ámen.</a:t>
            </a:r>
            <a:endParaRPr lang="hu-HU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365760" y="668655"/>
            <a:ext cx="8778240" cy="44748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hu-HU" altLang="en-US" sz="2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Az Úr legyen veletek!</a:t>
            </a:r>
            <a:endParaRPr lang="hu-HU" sz="2800" dirty="0"/>
          </a:p>
          <a:p>
            <a:pPr algn="l"/>
            <a:r>
              <a:rPr lang="hu-HU" altLang="en-US" sz="28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    És a te lelkeddel!</a:t>
            </a:r>
            <a:endParaRPr lang="hu-HU" sz="2800" dirty="0"/>
          </a:p>
          <a:p>
            <a:pPr algn="l"/>
            <a:r>
              <a:rPr lang="hu-HU" altLang="en-US" sz="2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Emeljük fel szívünket!</a:t>
            </a:r>
            <a:endParaRPr lang="hu-HU" sz="2800" dirty="0"/>
          </a:p>
          <a:p>
            <a:pPr algn="l"/>
            <a:r>
              <a:rPr lang="hu-HU" altLang="en-US" sz="28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    Fölemeljük az Úrhoz!</a:t>
            </a:r>
            <a:endParaRPr lang="hu-HU" sz="2800" dirty="0"/>
          </a:p>
          <a:p>
            <a:pPr algn="l"/>
            <a:r>
              <a:rPr lang="hu-HU" altLang="en-US" sz="2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Adjunk hálát az Úrnak, a mi Istenünknek!</a:t>
            </a:r>
            <a:endParaRPr lang="hu-HU" sz="2800" dirty="0"/>
          </a:p>
          <a:p>
            <a:pPr algn="l"/>
            <a:r>
              <a:rPr lang="hu-HU" altLang="en-US" sz="28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    Méltó ez és igaz!</a:t>
            </a:r>
            <a:endParaRPr lang="hu-HU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365760" y="668655"/>
            <a:ext cx="8778240" cy="4474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hu-HU" altLang="en-US" sz="2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... és ujjongó énekkel hirdetjük szent neved dicsőségét:</a:t>
            </a:r>
            <a:endParaRPr lang="hu-HU" sz="2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SZENT, SZENT, SZENT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A SEREGEK URA ISTENE,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DICSŐSÉGE BETÖLTI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A MENNYET ÉS A FÖLDET!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HOZSÁNNA A MAGASSÁGBAN!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ÁLDOTT, AKI JÖN AZ ÚR NEVÉBEN!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HOZSÁNNA A MAGASSÁGBAN!</a:t>
            </a:r>
            <a:endParaRPr lang="hu-HU" sz="25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365760" y="668655"/>
            <a:ext cx="8778240" cy="44748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hu-HU" altLang="en-US" sz="2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... miközben a hit titkát hirdetjük.</a:t>
            </a:r>
            <a:endParaRPr lang="hu-HU" sz="2800" dirty="0"/>
          </a:p>
          <a:p>
            <a:pPr algn="l"/>
            <a:endParaRPr lang="hu-HU" sz="2800" dirty="0"/>
          </a:p>
          <a:p>
            <a:pPr algn="l"/>
            <a:r>
              <a:rPr lang="hu-HU" altLang="en-US" sz="28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    Krisztus meghalt,</a:t>
            </a:r>
            <a:endParaRPr lang="hu-HU" sz="2800" dirty="0"/>
          </a:p>
          <a:p>
            <a:pPr algn="l"/>
            <a:r>
              <a:rPr lang="hu-HU" altLang="en-US" sz="28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    Krisztus feltámadt,</a:t>
            </a:r>
            <a:endParaRPr lang="hu-HU" sz="2800" dirty="0"/>
          </a:p>
          <a:p>
            <a:pPr algn="l"/>
            <a:r>
              <a:rPr lang="hu-HU" altLang="en-US" sz="28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    Krisztus újra eljön.</a:t>
            </a:r>
            <a:endParaRPr lang="hu-HU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180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365760" y="668655"/>
            <a:ext cx="8778240" cy="4474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endParaRPr lang="hu-HU" sz="2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257175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/>
            <a:r>
              <a:rPr lang="hu-HU" altLang="en-US" sz="4400" dirty="0">
                <a:solidFill>
                  <a:srgbClr val="000000"/>
                </a:solidFill>
              </a:rPr>
              <a:t>HIRDETÉSEK</a:t>
            </a:r>
            <a:endParaRPr lang="hu-HU" sz="4400" dirty="0"/>
          </a:p>
        </p:txBody>
      </p:sp>
      <p:sp>
        <p:nvSpPr>
          <p:cNvPr id="3" name="Object2"/>
          <p:cNvSpPr/>
          <p:nvPr/>
        </p:nvSpPr>
        <p:spPr>
          <a:xfrm>
            <a:off x="457200" y="102870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hu-HU" altLang="en-US" sz="3200" dirty="0">
                <a:solidFill>
                  <a:srgbClr val="000000"/>
                </a:solidFill>
              </a:rPr>
              <a:t>- Április 24. Családi istentisztelet, ebéd és játszóház</a:t>
            </a:r>
            <a:endParaRPr lang="hu-HU" sz="3200" dirty="0"/>
          </a:p>
          <a:p>
            <a:pPr algn="l"/>
            <a:r>
              <a:rPr lang="hu-HU" altLang="en-US" sz="3200" dirty="0">
                <a:solidFill>
                  <a:srgbClr val="000000"/>
                </a:solidFill>
              </a:rPr>
              <a:t>- Május 27-29. Gyülekezeti hétvége, Dömös</a:t>
            </a:r>
            <a:endParaRPr lang="hu-HU" sz="32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KRISZTUS JÉZUS ÍM FELTÁMADT.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HALLELUJA!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NAGY ÖRÖMHÍR SZERTE ÁRAD.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HALLELUJA!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VÍGAN SZÓLJON ÉNEKÜNK! HALLELUJA!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HÁLA NÉKED ISTENÜNK! HALLELUJA!</a:t>
            </a:r>
            <a:endParaRPr lang="hu-HU" sz="25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VÁLTSÁGMŰVE IMMÁR TELJES.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HALLELUJA!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Ő LETT MÉGIS GYŐZEDELMES!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HALLELUJA!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ÉJ SÖTÉTJE ELTŰNT MÁR! HALLELUJA!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RAGYOG RÁNK A NAPSUGÁR.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HALLELUJA!</a:t>
            </a:r>
            <a:endParaRPr lang="hu-HU" sz="25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KŐ ÉS ŐRSÉG MIND HIÁBA. HALLELUJA!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SZÉTTÖRÖTT A SÍRNAK ZÁRA! HALLELUJA!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A HALÁL VESZTETT CSATÁT! HALLELUJA!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KRISZTUS ÁD ÖRÖK HAZÁT. HALLELUJA!</a:t>
            </a:r>
            <a:endParaRPr lang="hu-HU" sz="25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ÉL AZ ÚR, ÉS ITT VAN VELÜNK!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HALLELUJA!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A HALÁLTÓL NINCS MIT FÉLNÜNK.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HALLELUJA!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JÉZUS BIZTOS VIGASZUNK. HALLELUJA!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NÉKI ÉLÜNK ÉS HALUNK. HALLELUJA!</a:t>
            </a:r>
            <a:endParaRPr lang="hu-HU" sz="25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A SÖTÉTSÉG SZŰNNI KEZD MÁR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AZ A CSILLAG ELJŐ HOZZÁNK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VÉGET ÉR A GYÁSZ A SÓHAJTÁS.</a:t>
            </a:r>
            <a:endParaRPr lang="hu-HU" sz="2500" dirty="0"/>
          </a:p>
          <a:p>
            <a:pPr algn="ctr"/>
            <a:endParaRPr lang="hu-HU" altLang="en-US" sz="2500" dirty="0">
              <a:solidFill>
                <a:srgbClr val="000000"/>
              </a:solidFill>
              <a:latin typeface="Arial Black" pitchFamily="34" charset="0"/>
              <a:ea typeface="Arial Black" pitchFamily="34" charset="-122"/>
              <a:cs typeface="Arial Black" pitchFamily="34" charset="-120"/>
            </a:endParaRPr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MIKOR AZ A CSILLAG KIGYÚL,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A TÖBBI MIND ELHALVÁNYUL,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Ő ELŐTTE MINDEN TÉRDRE HULL.</a:t>
            </a:r>
            <a:endParaRPr lang="hu-HU" sz="2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AHOL ANNAK FÉNYE ÁRAD,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A HALÁLBÓL ÉLET TÁMAD,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A GONOSZNAK HÍRE SEM MARAD.</a:t>
            </a:r>
            <a:endParaRPr lang="hu-HU" sz="2500" dirty="0"/>
          </a:p>
          <a:p>
            <a:pPr algn="ctr"/>
            <a:endParaRPr lang="hu-HU" altLang="en-US" sz="2500" dirty="0">
              <a:solidFill>
                <a:srgbClr val="000000"/>
              </a:solidFill>
              <a:latin typeface="Arial Black" pitchFamily="34" charset="0"/>
              <a:ea typeface="Arial Black" pitchFamily="34" charset="-122"/>
              <a:cs typeface="Arial Black" pitchFamily="34" charset="-120"/>
            </a:endParaRPr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ÉBREDJ FÖL HÁT, AKI ALSZOL,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TÁMADJÁL FÖL A HALÁLBÓL,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S FÖLRAGYOG MAJD NÉKED A KRISZTUS.</a:t>
            </a:r>
            <a:endParaRPr lang="hu-HU" sz="2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FELVIRRADT ÁLDOTT, SZÉP NAPUNK,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MA TELJES SZÍVBŐL VIGADUNK,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MA GYŐZ A KRISZTUS, ÉS, HA INT,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RAB LESZ SOK ELLENSÉGE, MIND.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HALLELUJA!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AZ ŐSI KÍGYÓT, BŰNT, HALÁLT,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KÍNT, POKLOT, SZENVEDÉS JAJÁT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LEGYŐZTE JÉZUS MESTERÜNK,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KI MOST FELTÁMADOTT NEKÜNK.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HALLELUJA!</a:t>
            </a:r>
            <a:endParaRPr lang="hu-HU" sz="2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AZ ÉLET GYŐZ, A MORD HALÁL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A PRÉDÁT VISSZAADTA MÁR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NAGY ÚRSÁGÁNAK VÉGE LETT,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KRISZTUS HOZOTT ÚJ ÉLETET.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HALLELUJA!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A NAP S A FÖLD, S MINDEN, MI ÉL,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MA BÚT ÖRÖMMEL FELCSERÉL,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MERT A VILÁGNAK ZSARNOKA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NEM KELHET TÖBBÉ FEL SOHA.</a:t>
            </a:r>
            <a:endParaRPr lang="hu-HU" sz="2500" dirty="0"/>
          </a:p>
          <a:p>
            <a:pPr algn="ctr"/>
            <a:r>
              <a:rPr lang="hu-HU" altLang="en-US" sz="2500" dirty="0">
                <a:solidFill>
                  <a:srgbClr val="0000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HALLELUJA!</a:t>
            </a:r>
            <a:endParaRPr lang="hu-HU" sz="2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1094</Words>
  <Application>Microsoft Office PowerPoint</Application>
  <PresentationFormat>Diavetítés a képernyőre (16:9 oldalarány)</PresentationFormat>
  <Paragraphs>221</Paragraphs>
  <Slides>47</Slides>
  <Notes>41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47</vt:i4>
      </vt:variant>
    </vt:vector>
  </HeadingPairs>
  <TitlesOfParts>
    <vt:vector size="53" baseType="lpstr">
      <vt:lpstr>Arial</vt:lpstr>
      <vt:lpstr>Arial Black</vt:lpstr>
      <vt:lpstr>Calibri</vt:lpstr>
      <vt:lpstr>Georgia</vt:lpstr>
      <vt:lpstr>Gill Sans MT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Bence Vigh</cp:lastModifiedBy>
  <cp:revision>8</cp:revision>
  <dcterms:created xsi:type="dcterms:W3CDTF">2022-04-16T12:09:13Z</dcterms:created>
  <dcterms:modified xsi:type="dcterms:W3CDTF">2022-04-16T15:21:46Z</dcterms:modified>
</cp:coreProperties>
</file>