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strument Sans Medium"/>
      <p:regular r:id="rId15"/>
    </p:embeddedFont>
    <p:embeddedFont>
      <p:font typeface="Instrument Sans Medium"/>
      <p:regular r:id="rId16"/>
    </p:embeddedFon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FinanceGuard 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Retail Transaction Monitoring Dashboard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Open-source Python app for retail transaction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26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Core Functionality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98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Transaction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7953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Processes CSV files like jordan_transactions.csv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298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Metrics Calculated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87953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Failure rates and key financial indicators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298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Pattern Recognition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87953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Identifies failed transaction patterns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298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87953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Dashboard updates live transaction status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149572"/>
            <a:ext cx="34209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Natural Language Queries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58440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OpenAI for conversational data access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6359"/>
            <a:ext cx="5964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Implemented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08766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735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Assistant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2599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Chat interactively with transaction data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08766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735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Analytics Dashboard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22599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charts: heatmaps, trends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Live status on transactions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Smart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pattern recognition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7629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6" name="Text 14"/>
          <p:cNvSpPr/>
          <p:nvPr/>
        </p:nvSpPr>
        <p:spPr>
          <a:xfrm>
            <a:off x="1020604" y="5803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Advanced AI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20604" y="629352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failure scoring models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667" y="557629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9" name="Text 17"/>
          <p:cNvSpPr/>
          <p:nvPr/>
        </p:nvSpPr>
        <p:spPr>
          <a:xfrm>
            <a:off x="7655481" y="5803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Gamification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55481" y="629352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Branch performance rankings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3187"/>
            <a:ext cx="59782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Technical Architecture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55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923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 web app for user interaction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8455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923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Engine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OpenAI GPT-4 with LangChain integration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2304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4308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Plotly for dynamic charts and heatmaps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2304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4308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 and NumPy for data manipulation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6152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6" name="Text 14"/>
          <p:cNvSpPr/>
          <p:nvPr/>
        </p:nvSpPr>
        <p:spPr>
          <a:xfrm>
            <a:off x="1530906" y="5693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530906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Telegram, WhatsApp, Slack, Email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57003" y="56152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9" name="Text 17"/>
          <p:cNvSpPr/>
          <p:nvPr/>
        </p:nvSpPr>
        <p:spPr>
          <a:xfrm>
            <a:off x="8194119" y="5693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Voice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8194119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Arabic voice recognition support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9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AI-Powered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4899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Natural Language Queries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4037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Ask data insights conversationally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004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Automated Insights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58604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Generates key findings automatically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004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Failure Detection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58604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Detects patterns in transaction failures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004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Predictive Scoring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58604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Forecasts transaction failure risk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352217"/>
            <a:ext cx="35954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Routing Recommendations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59333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Guides smart transaction routing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52217"/>
            <a:ext cx="31761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Anomaly DNA Matching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59333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Identifies unique failure signatures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31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Multi-Channel Alerts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55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923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Telegram Bot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commands and alerts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8455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923461"/>
            <a:ext cx="29360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WhatsApp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41387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Via Twilio API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2304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4308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Slack Notifications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Webhooks and bot messaging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2304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4308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Email Alerts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chart attachments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6152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6" name="Text 14"/>
          <p:cNvSpPr/>
          <p:nvPr/>
        </p:nvSpPr>
        <p:spPr>
          <a:xfrm>
            <a:off x="1530906" y="5693093"/>
            <a:ext cx="32585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Configurable Thresholds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530906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User-defined alert criteria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57003" y="56152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9" name="Text 17"/>
          <p:cNvSpPr/>
          <p:nvPr/>
        </p:nvSpPr>
        <p:spPr>
          <a:xfrm>
            <a:off x="8194119" y="5693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Priority Routing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8194119" y="618351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Alerts routed by importance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486966"/>
            <a:ext cx="44110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Easy Installation</a:t>
            </a:r>
            <a:endParaRPr lang="en-US" sz="3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4149" y="1567458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Clone Repository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764149" y="1948934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git clone from GitHub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4149" y="26260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Install Dependencies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764149" y="300751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 install -r requirements.txt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Set API Key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OpenAI key to .env file</a:t>
            </a:r>
            <a:endParaRPr lang="en-US" sz="13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 Dashboard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 run app.py</a:t>
            </a:r>
            <a:endParaRPr lang="en-US" sz="13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Configure Bots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Optional notification bot setup</a:t>
            </a:r>
            <a:endParaRPr lang="en-US" sz="13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Docker Support</a:t>
            </a:r>
            <a:endParaRPr lang="en-US" sz="1700" dirty="0"/>
          </a:p>
        </p:txBody>
      </p:sp>
      <p:sp>
        <p:nvSpPr>
          <p:cNvPr id="20" name="Text 12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Containerized deployment included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63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Available on GitHub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08766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735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Source Code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2599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5000+ lines of Python code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08766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735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Documentation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22599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setup and usage guides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Setup Scripts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Automation utilities for deployment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Sample Data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generator for testing and demos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7629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6" name="Text 14"/>
          <p:cNvSpPr/>
          <p:nvPr/>
        </p:nvSpPr>
        <p:spPr>
          <a:xfrm>
            <a:off x="1020604" y="5803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Bot Configurations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20604" y="629352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Prebuilt configs for notifications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667" y="557629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9" name="Text 17"/>
          <p:cNvSpPr/>
          <p:nvPr/>
        </p:nvSpPr>
        <p:spPr>
          <a:xfrm>
            <a:off x="7655481" y="5803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Docker Files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55481" y="629352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Container deployment manifests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2025-05-10T18:47:29Z</dcterms:created>
  <dcterms:modified xsi:type="dcterms:W3CDTF">2025-05-10T18:47:29Z</dcterms:modified>
</cp:coreProperties>
</file>