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1" d="100"/>
          <a:sy n="12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8C0-DECF-4349-B4EE-B59049D50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Session Name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334E-1CAB-43A2-8A4C-D5566781F3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| Awards | Social networks | Email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5BA3-8C60-4512-830B-19BFD84A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0E45-ECEB-4DE3-BDF0-9EF19C7C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013A-90F5-404C-86F5-19DB4C2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0ACEFA7-5A52-49A8-96CD-12A9F842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743" y="136525"/>
            <a:ext cx="1106257" cy="691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B9053-D486-42C8-BE77-937D038BE3E9}"/>
              </a:ext>
            </a:extLst>
          </p:cNvPr>
          <p:cNvSpPr txBox="1"/>
          <p:nvPr userDrawn="1"/>
        </p:nvSpPr>
        <p:spPr>
          <a:xfrm>
            <a:off x="10446009" y="6606059"/>
            <a:ext cx="1745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Todos</a:t>
            </a:r>
            <a:r>
              <a:rPr lang="en-US" sz="900" dirty="0"/>
              <a:t> los derechos </a:t>
            </a:r>
            <a:r>
              <a:rPr lang="en-US" sz="900" dirty="0" err="1"/>
              <a:t>reservados</a:t>
            </a:r>
            <a:r>
              <a:rPr lang="en-US" sz="900" dirty="0"/>
              <a:t> </a:t>
            </a:r>
            <a:r>
              <a:rPr lang="es-MX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endParaRPr lang="es-MX" sz="900" dirty="0"/>
          </a:p>
        </p:txBody>
      </p:sp>
      <p:pic>
        <p:nvPicPr>
          <p:cNvPr id="11" name="Imagen 7">
            <a:extLst>
              <a:ext uri="{FF2B5EF4-FFF2-40B4-BE49-F238E27FC236}">
                <a16:creationId xmlns:a16="http://schemas.microsoft.com/office/drawing/2014/main" id="{1EDA8AB1-0FF2-48CC-8E01-3BDBEC01A7FE}"/>
              </a:ext>
            </a:extLst>
          </p:cNvPr>
          <p:cNvPicPr/>
          <p:nvPr userDrawn="1"/>
        </p:nvPicPr>
        <p:blipFill rotWithShape="1">
          <a:blip r:embed="rId3"/>
          <a:srcRect l="17017" t="25280" r="59027" b="68693"/>
          <a:stretch/>
        </p:blipFill>
        <p:spPr bwMode="auto">
          <a:xfrm>
            <a:off x="3387090" y="1412399"/>
            <a:ext cx="5417820" cy="76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721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C18A-E30F-4269-B32D-0F75D7E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6B1C-85E7-40C2-804C-C65BEA4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D08F-FD08-411E-9FB3-8191F2D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8B34C-1B24-4493-B958-3635186C47DD}"/>
              </a:ext>
            </a:extLst>
          </p:cNvPr>
          <p:cNvSpPr/>
          <p:nvPr userDrawn="1"/>
        </p:nvSpPr>
        <p:spPr>
          <a:xfrm>
            <a:off x="2924165" y="1793480"/>
            <a:ext cx="547621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968DE-DD88-4F72-95B5-DB3468B95981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97439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69C-8AF7-4A38-BB98-1DB3DB222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Speaker Bio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C1B-4DFB-4E4B-8821-F0B3201FEEA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A13D-F06A-4A08-9EC4-E29B4734D8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Photo</a:t>
            </a:r>
            <a:endParaRPr lang="es-MX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BAFC-83B4-4BC7-A73D-CEB3012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8E08-EB31-45D9-8F8E-2E5ACEEE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3AEF-906B-4A41-8E8A-653DF51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13A9-E902-4840-918B-9C24741311D4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9711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EE33-FDA0-4B0A-8718-BE599EDE9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2A31-B71C-4907-B664-1487D04B3DE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Content 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07A-0FBB-4F71-AB2A-9C9FC04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B943-5414-48B1-ADEE-FBA3644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0D98-DB54-4F36-8019-124CCB9F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D456-025C-4FE9-B65B-DDC905E96BFD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0244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6D82-E27D-42C5-BF2B-83D49058C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Section Name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0DF8-A9F7-4605-BE9E-AABB6E99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AFFF-CAAA-4BA2-BA1D-FB8CA7E7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5D27-8645-4A7F-BDDA-026C0103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E09F7-95E1-4108-AEF6-6C6A78099E32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599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69C-8AF7-4A38-BB98-1DB3DB222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C1B-4DFB-4E4B-8821-F0B3201FEEA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Content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A13D-F06A-4A08-9EC4-E29B4734D8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BAFC-83B4-4BC7-A73D-CEB3012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8E08-EB31-45D9-8F8E-2E5ACEEE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3AEF-906B-4A41-8E8A-653DF51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13A9-E902-4840-918B-9C24741311D4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72885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D70A-D6D5-4C50-8675-5BB0C34D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A3D7-23D6-4A3D-93D4-903EDC744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8E847-B10B-442F-AFBD-72B1742A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44FE8-98FB-4C0E-969B-CA80F5643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6BEF8-D7DC-4463-90CB-244061A0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A91F3-EBE6-4F3B-85BB-9DB71399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CB0F-92AC-4B91-B5BB-160A59AD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624C6-6A2B-4C21-9C1E-4251F39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B79B-2C62-4C81-9F89-0F7042704F1A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6845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188C-0105-4C9B-8CAB-67DC8E80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021E-F020-4EB1-B27E-871410D0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B296C-D79E-44A4-B4B8-5B87FCB2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06C92-8C00-49F8-B98E-5C6A37BC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C5416-3588-4930-9D1D-21F71F755F51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9084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C18A-E30F-4269-B32D-0F75D7E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6B1C-85E7-40C2-804C-C65BEA4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D08F-FD08-411E-9FB3-8191F2D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757D8-FDF2-4049-9C38-118476BB3ABF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2224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C18A-E30F-4269-B32D-0F75D7E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5350-8078-4561-82F7-999082D2F939}" type="datetimeFigureOut">
              <a:rPr lang="es-MX" smtClean="0"/>
              <a:t>23/01/2021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6B1C-85E7-40C2-804C-C65BEA4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D08F-FD08-411E-9FB3-8191F2D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8B34C-1B24-4493-B958-3635186C47DD}"/>
              </a:ext>
            </a:extLst>
          </p:cNvPr>
          <p:cNvSpPr/>
          <p:nvPr userDrawn="1"/>
        </p:nvSpPr>
        <p:spPr>
          <a:xfrm>
            <a:off x="471911" y="2317181"/>
            <a:ext cx="547621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968DE-DD88-4F72-95B5-DB3468B95981}"/>
              </a:ext>
            </a:extLst>
          </p:cNvPr>
          <p:cNvSpPr txBox="1"/>
          <p:nvPr userDrawn="1"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8514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84C57-A1DD-40D1-AC6F-F147ACCB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A075-6863-43C7-9DEF-45B936D3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7F52-A179-4CED-B641-4EDB600C1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5350-8078-4561-82F7-999082D2F939}" type="datetimeFigureOut">
              <a:rPr lang="es-MX" smtClean="0"/>
              <a:t>23/01/2021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0E28-1B1B-4270-9A85-180520970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70B2-2112-4538-AA91-F74FF7424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E9A4-4412-45C0-9364-71E276A71A66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82004F19-71C5-4A73-9EE6-C7407732B9CF}"/>
              </a:ext>
            </a:extLst>
          </p:cNvPr>
          <p:cNvPicPr/>
          <p:nvPr userDrawn="1"/>
        </p:nvPicPr>
        <p:blipFill rotWithShape="1">
          <a:blip r:embed="rId12"/>
          <a:srcRect l="17017" t="25280" r="59027" b="68693"/>
          <a:stretch/>
        </p:blipFill>
        <p:spPr bwMode="auto">
          <a:xfrm>
            <a:off x="0" y="6176963"/>
            <a:ext cx="4315326" cy="681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538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smokopter" TargetMode="External"/><Relationship Id="rId2" Type="http://schemas.openxmlformats.org/officeDocument/2006/relationships/hyperlink" Target="mailto:Magnus@transmokopter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608-46D1-4ECD-B84B-86B45EB8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7759"/>
            <a:ext cx="9144000" cy="1342204"/>
          </a:xfrm>
        </p:spPr>
        <p:txBody>
          <a:bodyPr>
            <a:normAutofit/>
          </a:bodyPr>
          <a:lstStyle/>
          <a:p>
            <a:r>
              <a:rPr lang="es-MX" sz="4000" dirty="0" err="1"/>
              <a:t>My</a:t>
            </a:r>
            <a:r>
              <a:rPr lang="es-MX" sz="4000" dirty="0"/>
              <a:t> </a:t>
            </a:r>
            <a:r>
              <a:rPr lang="es-MX" sz="4000" dirty="0" err="1"/>
              <a:t>Romantic</a:t>
            </a:r>
            <a:r>
              <a:rPr lang="es-MX" sz="4000" dirty="0"/>
              <a:t> </a:t>
            </a:r>
            <a:r>
              <a:rPr lang="es-MX" sz="4000" dirty="0" err="1"/>
              <a:t>Relation</a:t>
            </a:r>
            <a:r>
              <a:rPr lang="es-MX" sz="4000" dirty="0"/>
              <a:t> </a:t>
            </a:r>
            <a:r>
              <a:rPr lang="es-MX" sz="4000" dirty="0" err="1"/>
              <a:t>with</a:t>
            </a:r>
            <a:r>
              <a:rPr lang="es-MX" sz="4000" dirty="0"/>
              <a:t> Powershell </a:t>
            </a:r>
            <a:r>
              <a:rPr lang="es-MX" sz="4000" dirty="0" err="1"/>
              <a:t>generally</a:t>
            </a:r>
            <a:r>
              <a:rPr lang="es-MX" sz="4000" dirty="0"/>
              <a:t> and </a:t>
            </a:r>
            <a:r>
              <a:rPr lang="es-MX" sz="4000" dirty="0" err="1"/>
              <a:t>with</a:t>
            </a:r>
            <a:r>
              <a:rPr lang="es-MX" sz="4000" dirty="0"/>
              <a:t> </a:t>
            </a:r>
            <a:r>
              <a:rPr lang="es-MX" sz="4000" dirty="0" err="1"/>
              <a:t>dbatools</a:t>
            </a:r>
            <a:r>
              <a:rPr lang="es-MX" sz="4000" dirty="0"/>
              <a:t> </a:t>
            </a:r>
            <a:r>
              <a:rPr lang="es-MX" sz="4000" dirty="0" err="1"/>
              <a:t>especially</a:t>
            </a:r>
            <a:endParaRPr lang="es-MX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BEE0-1EAB-4F2B-AF2C-954190D06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Magnus Ahlkvist | MCT, MVP | Twitter: @transmokopter | </a:t>
            </a:r>
            <a:r>
              <a:rPr lang="es-MX" dirty="0" err="1">
                <a:hlinkClick r:id="rId2"/>
              </a:rPr>
              <a:t>Magnus@transmokopter.se</a:t>
            </a:r>
            <a:endParaRPr lang="es-MX" dirty="0"/>
          </a:p>
          <a:p>
            <a:r>
              <a:rPr lang="es-MX" dirty="0">
                <a:hlinkClick r:id="rId3"/>
              </a:rPr>
              <a:t>https://github.com/transmokopter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2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F2C-04AA-41FA-8A31-F6A7B2C1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Magnus Ahlkvist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748A-784A-4067-839A-611C4205B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MX" dirty="0"/>
              <a:t>SQL Server </a:t>
            </a:r>
            <a:r>
              <a:rPr lang="es-MX" dirty="0" err="1"/>
              <a:t>specialist</a:t>
            </a:r>
            <a:endParaRPr lang="es-MX" dirty="0"/>
          </a:p>
          <a:p>
            <a:r>
              <a:rPr lang="es-MX" dirty="0"/>
              <a:t>DBA </a:t>
            </a:r>
            <a:r>
              <a:rPr lang="es-MX" dirty="0" err="1"/>
              <a:t>consultant</a:t>
            </a:r>
            <a:endParaRPr lang="es-MX" dirty="0"/>
          </a:p>
          <a:p>
            <a:r>
              <a:rPr lang="es-MX" dirty="0"/>
              <a:t>Runner</a:t>
            </a:r>
          </a:p>
          <a:p>
            <a:r>
              <a:rPr lang="es-MX" dirty="0"/>
              <a:t>Microsoft </a:t>
            </a:r>
            <a:r>
              <a:rPr lang="es-MX" dirty="0" err="1"/>
              <a:t>Certified</a:t>
            </a:r>
            <a:r>
              <a:rPr lang="es-MX" dirty="0"/>
              <a:t> </a:t>
            </a:r>
            <a:r>
              <a:rPr lang="es-MX" dirty="0" err="1"/>
              <a:t>Trainer</a:t>
            </a:r>
            <a:endParaRPr lang="es-MX" dirty="0"/>
          </a:p>
          <a:p>
            <a:r>
              <a:rPr lang="es-MX" dirty="0"/>
              <a:t>Microsoft Data </a:t>
            </a:r>
            <a:r>
              <a:rPr lang="es-MX" dirty="0" err="1"/>
              <a:t>Platform</a:t>
            </a:r>
            <a:r>
              <a:rPr lang="es-MX" dirty="0"/>
              <a:t> MVP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7D4EA-3D1A-40B6-A9F5-22247F1BEA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0C7D9FA5-1976-43CA-8A11-697E6701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AA2190E-161D-4894-8F00-F07299CA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  <a:p>
            <a:pPr lvl="1"/>
            <a:r>
              <a:rPr lang="sv-SE" dirty="0" err="1"/>
              <a:t>Docker</a:t>
            </a:r>
            <a:endParaRPr lang="sv-SE" dirty="0"/>
          </a:p>
          <a:p>
            <a:pPr lvl="1"/>
            <a:r>
              <a:rPr lang="sv-SE" dirty="0"/>
              <a:t>Some Powershell</a:t>
            </a:r>
          </a:p>
          <a:p>
            <a:pPr lvl="1"/>
            <a:r>
              <a:rPr lang="sv-SE" dirty="0"/>
              <a:t>Some </a:t>
            </a:r>
            <a:r>
              <a:rPr lang="sv-SE" dirty="0" err="1"/>
              <a:t>dbatools</a:t>
            </a:r>
            <a:endParaRPr lang="sv-SE" dirty="0"/>
          </a:p>
          <a:p>
            <a:pPr lvl="1"/>
            <a:r>
              <a:rPr lang="sv-SE" dirty="0" err="1"/>
              <a:t>Home-cooked</a:t>
            </a:r>
            <a:r>
              <a:rPr lang="sv-SE" dirty="0"/>
              <a:t> log shipping</a:t>
            </a:r>
          </a:p>
        </p:txBody>
      </p:sp>
    </p:spTree>
    <p:extLst>
      <p:ext uri="{BB962C8B-B14F-4D97-AF65-F5344CB8AC3E}">
        <p14:creationId xmlns:p14="http://schemas.microsoft.com/office/powerpoint/2010/main" val="367151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91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28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1C71711-E5AC-46D0-B775-09E73A428186}" vid="{CB0BAB60-39B6-44E8-B7AF-D5EEB4CC7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data-saturdays-0001-guatemala-20210123-i-love-dbatools</Template>
  <TotalTime>42</TotalTime>
  <Words>60</Words>
  <Application>Microsoft Office PowerPoint</Application>
  <PresentationFormat>Bredbild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My Romantic Relation with Powershell generally and with dbatools especially</vt:lpstr>
      <vt:lpstr>Magnus Ahlkvist</vt:lpstr>
      <vt:lpstr>Session contents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with dbatools especially</dc:title>
  <dc:creator>Magnus Ahlkvist</dc:creator>
  <cp:lastModifiedBy>Magnus Ahlkvist</cp:lastModifiedBy>
  <cp:revision>2</cp:revision>
  <dcterms:created xsi:type="dcterms:W3CDTF">2021-01-23T20:13:28Z</dcterms:created>
  <dcterms:modified xsi:type="dcterms:W3CDTF">2021-01-23T20:56:26Z</dcterms:modified>
</cp:coreProperties>
</file>