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Куреев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2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928" y="412570"/>
            <a:ext cx="2371887" cy="50183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7" b="4247"/>
          <a:stretch>
            <a:fillRect/>
          </a:stretch>
        </p:blipFill>
        <p:spPr>
          <a:xfrm>
            <a:off x="3195638" y="1143000"/>
            <a:ext cx="7983537" cy="51181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1928" y="1142999"/>
            <a:ext cx="2528407" cy="511775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Проект создан для демонстрации простейшей  игры основанной на языке </a:t>
            </a:r>
            <a:r>
              <a:rPr lang="en-US" sz="2400" dirty="0" smtClean="0"/>
              <a:t>Python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322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/>
              <a:t>Описание реализации:</a:t>
            </a:r>
            <a:br>
              <a:rPr lang="ru-RU" sz="2000" dirty="0"/>
            </a:br>
            <a:r>
              <a:rPr lang="ru-RU" sz="2000" dirty="0"/>
              <a:t>В проекте использовались методы строк,</a:t>
            </a:r>
            <a:br>
              <a:rPr lang="ru-RU" sz="2000" dirty="0"/>
            </a:br>
            <a:r>
              <a:rPr lang="ru-RU" sz="2000" dirty="0"/>
              <a:t>классы и функции. Разработка интерфейса</a:t>
            </a:r>
            <a:br>
              <a:rPr lang="ru-RU" sz="2000" dirty="0"/>
            </a:br>
            <a:r>
              <a:rPr lang="ru-RU" sz="2000" dirty="0"/>
              <a:t>производилась с помощью </a:t>
            </a:r>
            <a:r>
              <a:rPr lang="ru-RU" sz="2000" dirty="0" smtClean="0"/>
              <a:t>среды</a:t>
            </a:r>
            <a:r>
              <a:rPr lang="en-US" sz="2000" dirty="0" smtClean="0"/>
              <a:t> </a:t>
            </a:r>
            <a:r>
              <a:rPr lang="en-US" sz="2000" dirty="0" err="1" smtClean="0"/>
              <a:t>Pygame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9" y="1978497"/>
            <a:ext cx="3940020" cy="419576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09" y="1978497"/>
            <a:ext cx="4030647" cy="41957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56" y="1978497"/>
            <a:ext cx="39657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42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18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</vt:lpstr>
      <vt:lpstr>Змейка</vt:lpstr>
      <vt:lpstr>   </vt:lpstr>
      <vt:lpstr>Описание реализации: В проекте использовались методы строк, классы и функции. Разработка интерфейса производилась с помощью среды Pygame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</dc:title>
  <dc:creator>максим куреев</dc:creator>
  <cp:lastModifiedBy>максим куреев</cp:lastModifiedBy>
  <cp:revision>3</cp:revision>
  <dcterms:created xsi:type="dcterms:W3CDTF">2022-01-17T17:51:30Z</dcterms:created>
  <dcterms:modified xsi:type="dcterms:W3CDTF">2022-01-17T18:19:00Z</dcterms:modified>
</cp:coreProperties>
</file>