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Проект: </a:t>
            </a:r>
            <a:r>
              <a:rPr lang="ru-RU" dirty="0" smtClean="0"/>
              <a:t>"</a:t>
            </a:r>
            <a:r>
              <a:rPr lang="ru-RU" dirty="0" err="1"/>
              <a:t>Метанпром</a:t>
            </a:r>
            <a:r>
              <a:rPr lang="ru-RU" dirty="0" smtClean="0"/>
              <a:t>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86496" y="3956279"/>
            <a:ext cx="8287788" cy="1086237"/>
          </a:xfrm>
        </p:spPr>
        <p:txBody>
          <a:bodyPr/>
          <a:lstStyle/>
          <a:p>
            <a:r>
              <a:rPr lang="ru-RU" dirty="0" smtClean="0"/>
              <a:t>Сегментация </a:t>
            </a:r>
            <a:r>
              <a:rPr lang="ru-RU" dirty="0"/>
              <a:t>клиентов банка "</a:t>
            </a:r>
            <a:r>
              <a:rPr lang="ru-RU" dirty="0" err="1"/>
              <a:t>Метанпром</a:t>
            </a:r>
            <a:r>
              <a:rPr lang="ru-RU" dirty="0"/>
              <a:t>" по </a:t>
            </a:r>
            <a:r>
              <a:rPr lang="ru-RU" dirty="0" err="1"/>
              <a:t>churn</a:t>
            </a:r>
            <a:r>
              <a:rPr lang="ru-RU" dirty="0"/>
              <a:t> </a:t>
            </a:r>
            <a:r>
              <a:rPr lang="ru-RU" dirty="0" err="1"/>
              <a:t>rate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1581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2</TotalTime>
  <Words>14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Проект: "Метанпром"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"Метанпром"</dc:title>
  <dc:creator>user</dc:creator>
  <cp:lastModifiedBy>user</cp:lastModifiedBy>
  <cp:revision>1</cp:revision>
  <dcterms:created xsi:type="dcterms:W3CDTF">2024-09-26T07:11:57Z</dcterms:created>
  <dcterms:modified xsi:type="dcterms:W3CDTF">2024-09-26T07:14:48Z</dcterms:modified>
</cp:coreProperties>
</file>