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86" r:id="rId10"/>
    <p:sldId id="287" r:id="rId11"/>
    <p:sldId id="288" r:id="rId12"/>
    <p:sldId id="289" r:id="rId13"/>
    <p:sldId id="290" r:id="rId14"/>
    <p:sldId id="29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78635" y="666750"/>
            <a:ext cx="558673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800350"/>
            <a:ext cx="507936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Team Member:-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1) </a:t>
            </a: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Kuresh Chandra Tripathy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2) N Narayan Santosh Ku</a:t>
            </a: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. Choudhury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97A9-33F8-431C-9B58-5B8A01E0D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789">
            <a:off x="5065585" y="3299164"/>
            <a:ext cx="4719699" cy="1656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Frequency Distribution Tables</a:t>
            </a:r>
          </a:p>
          <a:p>
            <a:endParaRPr lang="en-US" sz="2500" b="1" spc="-5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7912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Frequency Distribution Tables </a:t>
            </a:r>
            <a:r>
              <a:rPr lang="en-US" sz="1600" spc="-5" dirty="0"/>
              <a:t>it show a data occurs how many number of times.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we can clearly see that, this table show the heights of some sample data with different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So it is easy to understand the occurrence of any values in the FDT (Frequency Distribution Tables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4FCCC-26F8-44CF-836A-698A5140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26" y="2803725"/>
            <a:ext cx="2286000" cy="20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1B596-5AA3-4434-8D55-8F24A619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7650" r="7870" b="6135"/>
          <a:stretch/>
        </p:blipFill>
        <p:spPr>
          <a:xfrm>
            <a:off x="4855243" y="1675834"/>
            <a:ext cx="40386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Pie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1816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Pie Charts </a:t>
            </a:r>
            <a:r>
              <a:rPr lang="en-US" sz="1600" spc="-5" dirty="0"/>
              <a:t>is a pictorial representation of a statistical data in a circular graph.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Mostly it divided whole circle unit to different segment of circle.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Each slices illustrate numerical proportion/ various type of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</p:spTree>
    <p:extLst>
      <p:ext uri="{BB962C8B-B14F-4D97-AF65-F5344CB8AC3E}">
        <p14:creationId xmlns:p14="http://schemas.microsoft.com/office/powerpoint/2010/main" val="114553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Bar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4713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5" dirty="0"/>
              <a:t>Bivariate 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851174"/>
            <a:ext cx="6400800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Bivariate analysis</a:t>
            </a:r>
            <a:r>
              <a:rPr lang="en-US" sz="1600" spc="-10" dirty="0"/>
              <a:t>?</a:t>
            </a:r>
          </a:p>
          <a:p>
            <a:endParaRPr lang="en-US" sz="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Bivariate </a:t>
            </a:r>
            <a:r>
              <a:rPr lang="en-US" sz="1600" dirty="0"/>
              <a:t> is a type of data analysis consists of analysis of two variables (often denoted as X, Y), for the purpose of determining the empirical relationship between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Empirical relationship  is nothing but a correlation that is supported by experiment and observation but not necessarily supported by theory.)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973684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Scatter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Box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Mosaic plot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A1E7-638B-46FF-9F2B-1B36ABE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26383"/>
            <a:ext cx="1760616" cy="176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68368-9E7B-46C0-8AB8-A763E1C3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6" y="3023588"/>
            <a:ext cx="2205966" cy="1910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97847-C847-4A7B-8253-A86FE2135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8"/>
          <a:stretch/>
        </p:blipFill>
        <p:spPr>
          <a:xfrm>
            <a:off x="6934200" y="1482862"/>
            <a:ext cx="2089193" cy="2177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76654-7537-4652-A1D6-A8EDA564AEF0}"/>
              </a:ext>
            </a:extLst>
          </p:cNvPr>
          <p:cNvSpPr txBox="1"/>
          <p:nvPr/>
        </p:nvSpPr>
        <p:spPr>
          <a:xfrm>
            <a:off x="2762459" y="4786999"/>
            <a:ext cx="126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C7A7-F714-4760-9E1F-4DEED3BC827E}"/>
              </a:ext>
            </a:extLst>
          </p:cNvPr>
          <p:cNvSpPr txBox="1"/>
          <p:nvPr/>
        </p:nvSpPr>
        <p:spPr>
          <a:xfrm>
            <a:off x="5192044" y="47869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Mosaic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7697-DABD-4511-9DFB-6FFF993504B8}"/>
              </a:ext>
            </a:extLst>
          </p:cNvPr>
          <p:cNvSpPr txBox="1"/>
          <p:nvPr/>
        </p:nvSpPr>
        <p:spPr>
          <a:xfrm>
            <a:off x="7696200" y="3639613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7857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7403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preferred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BB(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Bed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oi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5" dirty="0">
                <a:latin typeface="Verdana"/>
                <a:cs typeface="Verdana"/>
              </a:rPr>
              <a:t>ts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Disc</a:t>
            </a:r>
            <a:r>
              <a:rPr sz="2000" spc="-55" dirty="0">
                <a:latin typeface="Verdana"/>
                <a:cs typeface="Verdana"/>
              </a:rPr>
              <a:t>u</a:t>
            </a:r>
            <a:r>
              <a:rPr sz="2000" spc="-12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s</a:t>
            </a:r>
            <a:r>
              <a:rPr sz="2000" spc="-28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Arial MT"/>
                <a:cs typeface="Arial MT"/>
              </a:rPr>
              <a:t>Timewise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85" dirty="0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</a:t>
            </a:r>
            <a:r>
              <a:rPr sz="2500" spc="-15" dirty="0"/>
              <a:t> </a:t>
            </a:r>
            <a:r>
              <a:rPr sz="2500" spc="-5" dirty="0"/>
              <a:t>important</a:t>
            </a:r>
            <a:r>
              <a:rPr sz="2500" spc="1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affected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period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914952"/>
            <a:ext cx="815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130" dirty="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íequest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almost 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kids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section.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But,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chances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íeceive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íequests.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21" y="796563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932" y="918283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20" dirty="0"/>
              <a:t> </a:t>
            </a:r>
            <a:r>
              <a:rPr sz="2500" spc="-5" dirty="0"/>
              <a:t>for </a:t>
            </a:r>
            <a:r>
              <a:rPr sz="2500" dirty="0"/>
              <a:t>special</a:t>
            </a:r>
            <a:r>
              <a:rPr sz="2500" spc="-10" dirty="0"/>
              <a:t> </a:t>
            </a:r>
            <a:r>
              <a:rPr sz="2500" spc="-5" dirty="0"/>
              <a:t>requests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574832"/>
            <a:ext cx="7195241" cy="3687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10" dirty="0"/>
              <a:t> </a:t>
            </a:r>
            <a:r>
              <a:rPr sz="2500" spc="-5" dirty="0"/>
              <a:t>for</a:t>
            </a:r>
            <a:r>
              <a:rPr sz="2500" spc="10" dirty="0"/>
              <a:t> </a:t>
            </a:r>
            <a:r>
              <a:rPr sz="2500" spc="-5" dirty="0"/>
              <a:t>special</a:t>
            </a:r>
            <a:r>
              <a:rPr sz="2500" spc="5" dirty="0"/>
              <a:t> </a:t>
            </a:r>
            <a:r>
              <a:rPr sz="2500" spc="-5" dirty="0"/>
              <a:t>requests(cont.)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66978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E827-1E33-46ED-AEB9-EB76DBDD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9717" r="25580" b="12706"/>
          <a:stretch/>
        </p:blipFill>
        <p:spPr>
          <a:xfrm>
            <a:off x="5210762" y="2114550"/>
            <a:ext cx="3133138" cy="2839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37629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10" dirty="0"/>
              <a:t>Data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924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 What is </a:t>
            </a:r>
            <a:r>
              <a:rPr lang="en-US" sz="1600" spc="-5" dirty="0"/>
              <a:t>Data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Data Analysis </a:t>
            </a:r>
            <a:r>
              <a:rPr lang="en-US" sz="1600" dirty="0"/>
              <a:t>is the process of collecting, cleaning, sorting, and processing raw data to      extract relevant and valuable information for various organization and business  Operation and Maintenance.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56640" y="2502995"/>
            <a:ext cx="32766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Types:-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Univariate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4477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73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Univariate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Univariate</a:t>
            </a:r>
            <a:r>
              <a:rPr lang="en-US" sz="1600" dirty="0"/>
              <a:t> is a type of data analysis consists of observations on only a single characteristic or attribute it can be any numerical data or may be nonnumerical data (such as eye colors of brown or blue).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B9D3-8C33-4197-85E9-9F86413E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b="3738"/>
          <a:stretch/>
        </p:blipFill>
        <p:spPr>
          <a:xfrm>
            <a:off x="4610100" y="2294989"/>
            <a:ext cx="3733800" cy="2530141"/>
          </a:xfrm>
          <a:prstGeom prst="snipRoundRect">
            <a:avLst>
              <a:gd name="adj1" fmla="val 39968"/>
              <a:gd name="adj2" fmla="val 1542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405897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Histograms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Distribution Tables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Polygons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Pie 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Bar Charts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800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Histograms </a:t>
            </a:r>
            <a:r>
              <a:rPr lang="en-US" sz="1600" spc="-5" dirty="0"/>
              <a:t>is a graphical way of representing statistical or quantitative  data with the bars of different height.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B99F8-C1CC-4947-8563-E520FDE3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 r="9933" b="1046"/>
          <a:stretch/>
        </p:blipFill>
        <p:spPr>
          <a:xfrm>
            <a:off x="4965956" y="1052214"/>
            <a:ext cx="3953455" cy="357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B3B2-F4B3-4FC4-B789-C9EAC077C563}"/>
              </a:ext>
            </a:extLst>
          </p:cNvPr>
          <p:cNvSpPr txBox="1"/>
          <p:nvPr/>
        </p:nvSpPr>
        <p:spPr>
          <a:xfrm>
            <a:off x="609600" y="1962663"/>
            <a:ext cx="4495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In</a:t>
            </a:r>
            <a:r>
              <a:rPr lang="en-US" sz="1600" b="1" spc="-5" dirty="0"/>
              <a:t> Histograms </a:t>
            </a:r>
            <a:r>
              <a:rPr lang="en-US" sz="1600" spc="-5" dirty="0"/>
              <a:t>mostly data are compared with numerical data in the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mostly two dimension are there x-axis and y-axis. Where we plot our histogram.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5589" y="3467037"/>
            <a:ext cx="44958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X-axis represent the number of arrivals per minute and Y- axis represent Frequency.</a:t>
            </a:r>
          </a:p>
        </p:txBody>
      </p:sp>
    </p:spTree>
    <p:extLst>
      <p:ext uri="{BB962C8B-B14F-4D97-AF65-F5344CB8AC3E}">
        <p14:creationId xmlns:p14="http://schemas.microsoft.com/office/powerpoint/2010/main" val="32553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2262</Words>
  <Application>Microsoft Office PowerPoint</Application>
  <PresentationFormat>On-screen Show (16:9)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MT</vt:lpstr>
      <vt:lpstr>Calibri</vt:lpstr>
      <vt:lpstr>Roboto</vt:lpstr>
      <vt:lpstr>Times New Roman</vt:lpstr>
      <vt:lpstr>Verdana</vt:lpstr>
      <vt:lpstr>Wingdings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kuresh</cp:lastModifiedBy>
  <cp:revision>20</cp:revision>
  <dcterms:created xsi:type="dcterms:W3CDTF">2022-09-23T10:42:28Z</dcterms:created>
  <dcterms:modified xsi:type="dcterms:W3CDTF">2022-09-24T03:04:54Z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2022-09-23T00:00:00Z</vt:filetime>
  </property>
</Properties>
</file>