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89997-77B9-4066-AF7C-C9316DC0A0FA}" v="1" dt="2023-02-20T23:51:10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Uresti" userId="a8ca246fe35d4faa" providerId="LiveId" clId="{EC789997-77B9-4066-AF7C-C9316DC0A0FA}"/>
    <pc:docChg chg="undo custSel modSld addMainMaster delMainMaster">
      <pc:chgData name="Kimberly Uresti" userId="a8ca246fe35d4faa" providerId="LiveId" clId="{EC789997-77B9-4066-AF7C-C9316DC0A0FA}" dt="2023-02-20T23:51:10.716" v="10"/>
      <pc:docMkLst>
        <pc:docMk/>
      </pc:docMkLst>
      <pc:sldChg chg="addSp delSp modSp mod setBg modClrScheme setClrOvrMap chgLayout">
        <pc:chgData name="Kimberly Uresti" userId="a8ca246fe35d4faa" providerId="LiveId" clId="{EC789997-77B9-4066-AF7C-C9316DC0A0FA}" dt="2023-02-20T23:51:10.716" v="10"/>
        <pc:sldMkLst>
          <pc:docMk/>
          <pc:sldMk cId="1093365976" sldId="256"/>
        </pc:sldMkLst>
        <pc:spChg chg="mod">
          <ac:chgData name="Kimberly Uresti" userId="a8ca246fe35d4faa" providerId="LiveId" clId="{EC789997-77B9-4066-AF7C-C9316DC0A0FA}" dt="2023-02-20T23:46:51.745" v="8" actId="26606"/>
          <ac:spMkLst>
            <pc:docMk/>
            <pc:sldMk cId="1093365976" sldId="256"/>
            <ac:spMk id="2" creationId="{3A36DA32-30F3-87E1-8890-5CF9C04F35A3}"/>
          </ac:spMkLst>
        </pc:spChg>
        <pc:spChg chg="mod">
          <ac:chgData name="Kimberly Uresti" userId="a8ca246fe35d4faa" providerId="LiveId" clId="{EC789997-77B9-4066-AF7C-C9316DC0A0FA}" dt="2023-02-20T23:46:51.745" v="8" actId="26606"/>
          <ac:spMkLst>
            <pc:docMk/>
            <pc:sldMk cId="1093365976" sldId="256"/>
            <ac:spMk id="3" creationId="{06E7D670-1969-B021-97B5-A66B4D2CE4DE}"/>
          </ac:spMkLst>
        </pc:spChg>
        <pc:spChg chg="add del">
          <ac:chgData name="Kimberly Uresti" userId="a8ca246fe35d4faa" providerId="LiveId" clId="{EC789997-77B9-4066-AF7C-C9316DC0A0FA}" dt="2023-02-20T23:46:51.745" v="8" actId="26606"/>
          <ac:spMkLst>
            <pc:docMk/>
            <pc:sldMk cId="1093365976" sldId="256"/>
            <ac:spMk id="9" creationId="{1E644DE9-8D09-43E2-BA69-F57482CFC93A}"/>
          </ac:spMkLst>
        </pc:spChg>
        <pc:spChg chg="add del">
          <ac:chgData name="Kimberly Uresti" userId="a8ca246fe35d4faa" providerId="LiveId" clId="{EC789997-77B9-4066-AF7C-C9316DC0A0FA}" dt="2023-02-20T23:46:51.745" v="8" actId="26606"/>
          <ac:spMkLst>
            <pc:docMk/>
            <pc:sldMk cId="1093365976" sldId="256"/>
            <ac:spMk id="11" creationId="{6C23C919-B32E-40FF-B3D8-631316E84E3E}"/>
          </ac:spMkLst>
        </pc:spChg>
        <pc:spChg chg="add del">
          <ac:chgData name="Kimberly Uresti" userId="a8ca246fe35d4faa" providerId="LiveId" clId="{EC789997-77B9-4066-AF7C-C9316DC0A0FA}" dt="2023-02-20T23:45:31.658" v="1" actId="26606"/>
          <ac:spMkLst>
            <pc:docMk/>
            <pc:sldMk cId="1093365976" sldId="256"/>
            <ac:spMk id="16" creationId="{6F40FBDA-CEB1-40F0-9AB9-BD9C402D70FE}"/>
          </ac:spMkLst>
        </pc:spChg>
        <pc:spChg chg="add del">
          <ac:chgData name="Kimberly Uresti" userId="a8ca246fe35d4faa" providerId="LiveId" clId="{EC789997-77B9-4066-AF7C-C9316DC0A0FA}" dt="2023-02-20T23:45:31.658" v="1" actId="26606"/>
          <ac:spMkLst>
            <pc:docMk/>
            <pc:sldMk cId="1093365976" sldId="256"/>
            <ac:spMk id="18" creationId="{0344D4FE-ABEF-4230-9E4E-AD5782FC78AC}"/>
          </ac:spMkLst>
        </pc:spChg>
        <pc:spChg chg="add del">
          <ac:chgData name="Kimberly Uresti" userId="a8ca246fe35d4faa" providerId="LiveId" clId="{EC789997-77B9-4066-AF7C-C9316DC0A0FA}" dt="2023-02-20T23:45:31.658" v="1" actId="26606"/>
          <ac:spMkLst>
            <pc:docMk/>
            <pc:sldMk cId="1093365976" sldId="256"/>
            <ac:spMk id="20" creationId="{9325F979-D3F9-4926-81B7-7ACCB31A501B}"/>
          </ac:spMkLst>
        </pc:spChg>
        <pc:spChg chg="add del">
          <ac:chgData name="Kimberly Uresti" userId="a8ca246fe35d4faa" providerId="LiveId" clId="{EC789997-77B9-4066-AF7C-C9316DC0A0FA}" dt="2023-02-20T23:46:28.042" v="3" actId="26606"/>
          <ac:spMkLst>
            <pc:docMk/>
            <pc:sldMk cId="1093365976" sldId="256"/>
            <ac:spMk id="23" creationId="{D26BC87E-DCC8-4E66-972D-A587756DF30A}"/>
          </ac:spMkLst>
        </pc:spChg>
        <pc:spChg chg="add del">
          <ac:chgData name="Kimberly Uresti" userId="a8ca246fe35d4faa" providerId="LiveId" clId="{EC789997-77B9-4066-AF7C-C9316DC0A0FA}" dt="2023-02-20T23:46:42.057" v="5" actId="26606"/>
          <ac:spMkLst>
            <pc:docMk/>
            <pc:sldMk cId="1093365976" sldId="256"/>
            <ac:spMk id="27" creationId="{55B419A7-F817-4767-8CCB-FB0E189C4ACD}"/>
          </ac:spMkLst>
        </pc:spChg>
        <pc:spChg chg="add del">
          <ac:chgData name="Kimberly Uresti" userId="a8ca246fe35d4faa" providerId="LiveId" clId="{EC789997-77B9-4066-AF7C-C9316DC0A0FA}" dt="2023-02-20T23:46:42.057" v="5" actId="26606"/>
          <ac:spMkLst>
            <pc:docMk/>
            <pc:sldMk cId="1093365976" sldId="256"/>
            <ac:spMk id="29" creationId="{ADA271CD-3011-4A05-B4A3-80F1794684F2}"/>
          </ac:spMkLst>
        </pc:spChg>
        <pc:spChg chg="add del">
          <ac:chgData name="Kimberly Uresti" userId="a8ca246fe35d4faa" providerId="LiveId" clId="{EC789997-77B9-4066-AF7C-C9316DC0A0FA}" dt="2023-02-20T23:46:51.673" v="7" actId="26606"/>
          <ac:spMkLst>
            <pc:docMk/>
            <pc:sldMk cId="1093365976" sldId="256"/>
            <ac:spMk id="31" creationId="{6F40FBDA-CEB1-40F0-9AB9-BD9C402D70FE}"/>
          </ac:spMkLst>
        </pc:spChg>
        <pc:spChg chg="add del">
          <ac:chgData name="Kimberly Uresti" userId="a8ca246fe35d4faa" providerId="LiveId" clId="{EC789997-77B9-4066-AF7C-C9316DC0A0FA}" dt="2023-02-20T23:46:51.673" v="7" actId="26606"/>
          <ac:spMkLst>
            <pc:docMk/>
            <pc:sldMk cId="1093365976" sldId="256"/>
            <ac:spMk id="32" creationId="{0344D4FE-ABEF-4230-9E4E-AD5782FC78AC}"/>
          </ac:spMkLst>
        </pc:spChg>
        <pc:spChg chg="add del">
          <ac:chgData name="Kimberly Uresti" userId="a8ca246fe35d4faa" providerId="LiveId" clId="{EC789997-77B9-4066-AF7C-C9316DC0A0FA}" dt="2023-02-20T23:46:51.673" v="7" actId="26606"/>
          <ac:spMkLst>
            <pc:docMk/>
            <pc:sldMk cId="1093365976" sldId="256"/>
            <ac:spMk id="33" creationId="{9325F979-D3F9-4926-81B7-7ACCB31A501B}"/>
          </ac:spMkLst>
        </pc:spChg>
        <pc:spChg chg="add">
          <ac:chgData name="Kimberly Uresti" userId="a8ca246fe35d4faa" providerId="LiveId" clId="{EC789997-77B9-4066-AF7C-C9316DC0A0FA}" dt="2023-02-20T23:46:51.745" v="8" actId="26606"/>
          <ac:spMkLst>
            <pc:docMk/>
            <pc:sldMk cId="1093365976" sldId="256"/>
            <ac:spMk id="35" creationId="{55B419A7-F817-4767-8CCB-FB0E189C4ACD}"/>
          </ac:spMkLst>
        </pc:spChg>
        <pc:spChg chg="add">
          <ac:chgData name="Kimberly Uresti" userId="a8ca246fe35d4faa" providerId="LiveId" clId="{EC789997-77B9-4066-AF7C-C9316DC0A0FA}" dt="2023-02-20T23:46:51.745" v="8" actId="26606"/>
          <ac:spMkLst>
            <pc:docMk/>
            <pc:sldMk cId="1093365976" sldId="256"/>
            <ac:spMk id="37" creationId="{ADA271CD-3011-4A05-B4A3-80F1794684F2}"/>
          </ac:spMkLst>
        </pc:spChg>
        <pc:picChg chg="mod ord">
          <ac:chgData name="Kimberly Uresti" userId="a8ca246fe35d4faa" providerId="LiveId" clId="{EC789997-77B9-4066-AF7C-C9316DC0A0FA}" dt="2023-02-20T23:46:55.933" v="9" actId="27614"/>
          <ac:picMkLst>
            <pc:docMk/>
            <pc:sldMk cId="1093365976" sldId="256"/>
            <ac:picMk id="4" creationId="{8C57C550-838E-AFCF-FB17-A6AE08C8D6AD}"/>
          </ac:picMkLst>
        </pc:picChg>
        <pc:picChg chg="add mod">
          <ac:chgData name="Kimberly Uresti" userId="a8ca246fe35d4faa" providerId="LiveId" clId="{EC789997-77B9-4066-AF7C-C9316DC0A0FA}" dt="2023-02-20T23:51:10.716" v="10"/>
          <ac:picMkLst>
            <pc:docMk/>
            <pc:sldMk cId="1093365976" sldId="256"/>
            <ac:picMk id="8" creationId="{CFEB7412-2CA0-A2FB-6519-265824D62B7B}"/>
          </ac:picMkLst>
        </pc:picChg>
        <pc:cxnChg chg="add del">
          <ac:chgData name="Kimberly Uresti" userId="a8ca246fe35d4faa" providerId="LiveId" clId="{EC789997-77B9-4066-AF7C-C9316DC0A0FA}" dt="2023-02-20T23:46:28.042" v="3" actId="26606"/>
          <ac:cxnSpMkLst>
            <pc:docMk/>
            <pc:sldMk cId="1093365976" sldId="256"/>
            <ac:cxnSpMk id="22" creationId="{4BCC744E-5590-4542-B37F-B764470BF05E}"/>
          </ac:cxnSpMkLst>
        </pc:cxnChg>
        <pc:cxnChg chg="add del">
          <ac:chgData name="Kimberly Uresti" userId="a8ca246fe35d4faa" providerId="LiveId" clId="{EC789997-77B9-4066-AF7C-C9316DC0A0FA}" dt="2023-02-20T23:46:28.042" v="3" actId="26606"/>
          <ac:cxnSpMkLst>
            <pc:docMk/>
            <pc:sldMk cId="1093365976" sldId="256"/>
            <ac:cxnSpMk id="24" creationId="{8B45C962-0D68-4A01-9627-70DEBBC363C7}"/>
          </ac:cxnSpMkLst>
        </pc:cxnChg>
        <pc:cxnChg chg="add del">
          <ac:chgData name="Kimberly Uresti" userId="a8ca246fe35d4faa" providerId="LiveId" clId="{EC789997-77B9-4066-AF7C-C9316DC0A0FA}" dt="2023-02-20T23:46:28.042" v="3" actId="26606"/>
          <ac:cxnSpMkLst>
            <pc:docMk/>
            <pc:sldMk cId="1093365976" sldId="256"/>
            <ac:cxnSpMk id="25" creationId="{F1D89FBF-493B-4E7D-B511-7E40674F6323}"/>
          </ac:cxnSpMkLst>
        </pc:cxnChg>
        <pc:cxnChg chg="add del">
          <ac:chgData name="Kimberly Uresti" userId="a8ca246fe35d4faa" providerId="LiveId" clId="{EC789997-77B9-4066-AF7C-C9316DC0A0FA}" dt="2023-02-20T23:46:42.057" v="5" actId="26606"/>
          <ac:cxnSpMkLst>
            <pc:docMk/>
            <pc:sldMk cId="1093365976" sldId="256"/>
            <ac:cxnSpMk id="28" creationId="{E3B95BE3-D5B2-4F38-9A01-17866C9FBA6E}"/>
          </ac:cxnSpMkLst>
        </pc:cxnChg>
        <pc:cxnChg chg="add">
          <ac:chgData name="Kimberly Uresti" userId="a8ca246fe35d4faa" providerId="LiveId" clId="{EC789997-77B9-4066-AF7C-C9316DC0A0FA}" dt="2023-02-20T23:46:51.745" v="8" actId="26606"/>
          <ac:cxnSpMkLst>
            <pc:docMk/>
            <pc:sldMk cId="1093365976" sldId="256"/>
            <ac:cxnSpMk id="36" creationId="{E3B95BE3-D5B2-4F38-9A01-17866C9FBA6E}"/>
          </ac:cxnSpMkLst>
        </pc:cxnChg>
      </pc:sldChg>
      <pc:sldMasterChg chg="add del addSldLayout delSldLayout">
        <pc:chgData name="Kimberly Uresti" userId="a8ca246fe35d4faa" providerId="LiveId" clId="{EC789997-77B9-4066-AF7C-C9316DC0A0FA}" dt="2023-02-20T23:46:51.745" v="8" actId="26606"/>
        <pc:sldMasterMkLst>
          <pc:docMk/>
          <pc:sldMasterMk cId="4233225449" sldId="2147483699"/>
        </pc:sldMasterMkLst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421276345" sldId="2147483688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2776987487" sldId="2147483689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1436096210" sldId="2147483690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605887707" sldId="2147483691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345880481" sldId="2147483692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1541647362" sldId="2147483693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1197826386" sldId="2147483694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2128423124" sldId="2147483695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3596707365" sldId="2147483696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2383472607" sldId="2147483697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4233225449" sldId="2147483699"/>
            <pc:sldLayoutMk cId="37346943" sldId="2147483698"/>
          </pc:sldLayoutMkLst>
        </pc:sldLayoutChg>
      </pc:sldMasterChg>
      <pc:sldMasterChg chg="add del addSldLayout delSldLayout">
        <pc:chgData name="Kimberly Uresti" userId="a8ca246fe35d4faa" providerId="LiveId" clId="{EC789997-77B9-4066-AF7C-C9316DC0A0FA}" dt="2023-02-20T23:46:28.042" v="3" actId="26606"/>
        <pc:sldMasterMkLst>
          <pc:docMk/>
          <pc:sldMasterMk cId="2681191853" sldId="2147483700"/>
        </pc:sldMasterMkLst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3078252988" sldId="2147483701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2206593551" sldId="2147483702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4193213119" sldId="2147483703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2393684667" sldId="2147483704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4126813924" sldId="2147483705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2158476428" sldId="2147483706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2254529307" sldId="2147483707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2598756478" sldId="2147483708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1100696004" sldId="2147483709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891376610" sldId="2147483710"/>
          </pc:sldLayoutMkLst>
        </pc:sldLayoutChg>
        <pc:sldLayoutChg chg="add del">
          <pc:chgData name="Kimberly Uresti" userId="a8ca246fe35d4faa" providerId="LiveId" clId="{EC789997-77B9-4066-AF7C-C9316DC0A0FA}" dt="2023-02-20T23:46:28.042" v="3" actId="26606"/>
          <pc:sldLayoutMkLst>
            <pc:docMk/>
            <pc:sldMasterMk cId="2681191853" sldId="2147483700"/>
            <pc:sldLayoutMk cId="1797633940" sldId="2147483711"/>
          </pc:sldLayoutMkLst>
        </pc:sldLayoutChg>
      </pc:sldMasterChg>
      <pc:sldMasterChg chg="add del addSldLayout delSldLayout">
        <pc:chgData name="Kimberly Uresti" userId="a8ca246fe35d4faa" providerId="LiveId" clId="{EC789997-77B9-4066-AF7C-C9316DC0A0FA}" dt="2023-02-20T23:46:51.745" v="8" actId="26606"/>
        <pc:sldMasterMkLst>
          <pc:docMk/>
          <pc:sldMasterMk cId="1110759380" sldId="2147483788"/>
        </pc:sldMasterMkLst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910114791" sldId="2147483777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1011277860" sldId="2147483778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656845198" sldId="2147483779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2495473886" sldId="2147483780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4220133058" sldId="2147483781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424191481" sldId="2147483782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2605802422" sldId="2147483783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368448355" sldId="2147483784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2265616091" sldId="2147483785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3357745577" sldId="2147483786"/>
          </pc:sldLayoutMkLst>
        </pc:sldLayoutChg>
        <pc:sldLayoutChg chg="add del">
          <pc:chgData name="Kimberly Uresti" userId="a8ca246fe35d4faa" providerId="LiveId" clId="{EC789997-77B9-4066-AF7C-C9316DC0A0FA}" dt="2023-02-20T23:46:51.745" v="8" actId="26606"/>
          <pc:sldLayoutMkLst>
            <pc:docMk/>
            <pc:sldMasterMk cId="1110759380" sldId="2147483788"/>
            <pc:sldLayoutMk cId="3789665688" sldId="2147483787"/>
          </pc:sldLayoutMkLst>
        </pc:sldLayoutChg>
      </pc:sldMasterChg>
      <pc:sldMasterChg chg="add del addSldLayout delSldLayout">
        <pc:chgData name="Kimberly Uresti" userId="a8ca246fe35d4faa" providerId="LiveId" clId="{EC789997-77B9-4066-AF7C-C9316DC0A0FA}" dt="2023-02-20T23:46:51.673" v="7" actId="26606"/>
        <pc:sldMasterMkLst>
          <pc:docMk/>
          <pc:sldMasterMk cId="2920952482" sldId="2147483788"/>
        </pc:sldMasterMkLst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2054172141" sldId="2147483777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3483984652" sldId="2147483778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1869576968" sldId="2147483779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1233310941" sldId="2147483780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3775633584" sldId="2147483781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2188741243" sldId="2147483782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2582565744" sldId="2147483783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3257713186" sldId="2147483784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1387403439" sldId="2147483785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1483338473" sldId="2147483786"/>
          </pc:sldLayoutMkLst>
        </pc:sldLayoutChg>
        <pc:sldLayoutChg chg="add del">
          <pc:chgData name="Kimberly Uresti" userId="a8ca246fe35d4faa" providerId="LiveId" clId="{EC789997-77B9-4066-AF7C-C9316DC0A0FA}" dt="2023-02-20T23:46:51.673" v="7" actId="26606"/>
          <pc:sldLayoutMkLst>
            <pc:docMk/>
            <pc:sldMasterMk cId="2920952482" sldId="2147483788"/>
            <pc:sldLayoutMk cId="2970919580" sldId="21474837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02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4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9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1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74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6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1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5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6DA32-30F3-87E1-8890-5CF9C04F3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5600"/>
              <a:t>.map(), .filter(), and .reduce() Array Methods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7D670-1969-B021-97B5-A66B4D2CE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/>
              <a:t>By: Kimberly Uresti</a:t>
            </a:r>
          </a:p>
          <a:p>
            <a:r>
              <a:rPr lang="en-US"/>
              <a:t>Wdd230</a:t>
            </a:r>
          </a:p>
        </p:txBody>
      </p:sp>
      <p:cxnSp>
        <p:nvCxnSpPr>
          <p:cNvPr id="36" name="Straight Connector 1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C57C550-838E-AFCF-FB17-A6AE08C8D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9" r="18427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3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CFEB7412-2CA0-A2FB-6519-265824D62B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76"/>
    </mc:Choice>
    <mc:Fallback>
      <p:transition spd="slow" advTm="167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Widescreen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.map(), .filter(), and .reduce() Array Methods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.map(), .filter(), and .reduce() Array Methods In JavaScript</dc:title>
  <dc:creator>Kimberly Uresti</dc:creator>
  <cp:lastModifiedBy>Kimberly Uresti</cp:lastModifiedBy>
  <cp:revision>1</cp:revision>
  <dcterms:created xsi:type="dcterms:W3CDTF">2023-02-20T23:27:12Z</dcterms:created>
  <dcterms:modified xsi:type="dcterms:W3CDTF">2023-02-20T23:51:19Z</dcterms:modified>
</cp:coreProperties>
</file>