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16138-3368-4F51-8DDC-9FF84CE9177F}" v="14" dt="2023-02-20T22:32:28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Uresti" userId="a8ca246fe35d4faa" providerId="LiveId" clId="{09316138-3368-4F51-8DDC-9FF84CE9177F}"/>
    <pc:docChg chg="undo custSel addSld delSld modSld">
      <pc:chgData name="Kimberly Uresti" userId="a8ca246fe35d4faa" providerId="LiveId" clId="{09316138-3368-4F51-8DDC-9FF84CE9177F}" dt="2023-02-20T22:32:28.944" v="513"/>
      <pc:docMkLst>
        <pc:docMk/>
      </pc:docMkLst>
      <pc:sldChg chg="addSp delSp modSp mod modTransition modAnim">
        <pc:chgData name="Kimberly Uresti" userId="a8ca246fe35d4faa" providerId="LiveId" clId="{09316138-3368-4F51-8DDC-9FF84CE9177F}" dt="2023-02-20T22:32:28.944" v="513"/>
        <pc:sldMkLst>
          <pc:docMk/>
          <pc:sldMk cId="2992716947" sldId="256"/>
        </pc:sldMkLst>
        <pc:spChg chg="mod">
          <ac:chgData name="Kimberly Uresti" userId="a8ca246fe35d4faa" providerId="LiveId" clId="{09316138-3368-4F51-8DDC-9FF84CE9177F}" dt="2023-02-20T21:04:55.593" v="15" actId="20577"/>
          <ac:spMkLst>
            <pc:docMk/>
            <pc:sldMk cId="2992716947" sldId="256"/>
            <ac:spMk id="2" creationId="{B52885C5-B3CA-76E4-8E29-C3704E7215ED}"/>
          </ac:spMkLst>
        </pc:spChg>
        <pc:picChg chg="add del mod">
          <ac:chgData name="Kimberly Uresti" userId="a8ca246fe35d4faa" providerId="LiveId" clId="{09316138-3368-4F51-8DDC-9FF84CE9177F}" dt="2023-02-20T22:31:04.901" v="509"/>
          <ac:picMkLst>
            <pc:docMk/>
            <pc:sldMk cId="2992716947" sldId="256"/>
            <ac:picMk id="14" creationId="{CD13ACD9-118D-357A-D382-E2348632BEEA}"/>
          </ac:picMkLst>
        </pc:picChg>
        <pc:picChg chg="add del mod">
          <ac:chgData name="Kimberly Uresti" userId="a8ca246fe35d4faa" providerId="LiveId" clId="{09316138-3368-4F51-8DDC-9FF84CE9177F}" dt="2023-02-20T22:31:25.998" v="510"/>
          <ac:picMkLst>
            <pc:docMk/>
            <pc:sldMk cId="2992716947" sldId="256"/>
            <ac:picMk id="18" creationId="{2190E94B-2562-3B35-92CA-885DA13DC655}"/>
          </ac:picMkLst>
        </pc:picChg>
        <pc:picChg chg="add del mod">
          <ac:chgData name="Kimberly Uresti" userId="a8ca246fe35d4faa" providerId="LiveId" clId="{09316138-3368-4F51-8DDC-9FF84CE9177F}" dt="2023-02-20T22:32:09.800" v="512"/>
          <ac:picMkLst>
            <pc:docMk/>
            <pc:sldMk cId="2992716947" sldId="256"/>
            <ac:picMk id="19" creationId="{5FB6AA7E-9F88-BFDC-822F-54B27989519B}"/>
          </ac:picMkLst>
        </pc:picChg>
        <pc:picChg chg="add del mod ord">
          <ac:chgData name="Kimberly Uresti" userId="a8ca246fe35d4faa" providerId="LiveId" clId="{09316138-3368-4F51-8DDC-9FF84CE9177F}" dt="2023-02-20T22:32:28.944" v="513"/>
          <ac:picMkLst>
            <pc:docMk/>
            <pc:sldMk cId="2992716947" sldId="256"/>
            <ac:picMk id="75" creationId="{100CABEB-052F-89D1-DCF4-AA70A07266B9}"/>
          </ac:picMkLst>
        </pc:picChg>
        <pc:picChg chg="add mod">
          <ac:chgData name="Kimberly Uresti" userId="a8ca246fe35d4faa" providerId="LiveId" clId="{09316138-3368-4F51-8DDC-9FF84CE9177F}" dt="2023-02-20T22:32:28.944" v="513"/>
          <ac:picMkLst>
            <pc:docMk/>
            <pc:sldMk cId="2992716947" sldId="256"/>
            <ac:picMk id="76" creationId="{EB51AB94-6007-10E0-862A-D9FB38EAC76D}"/>
          </ac:picMkLst>
        </pc:picChg>
      </pc:sldChg>
      <pc:sldChg chg="addSp delSp modSp mod">
        <pc:chgData name="Kimberly Uresti" userId="a8ca246fe35d4faa" providerId="LiveId" clId="{09316138-3368-4F51-8DDC-9FF84CE9177F}" dt="2023-02-20T21:44:51.507" v="496" actId="26606"/>
        <pc:sldMkLst>
          <pc:docMk/>
          <pc:sldMk cId="3462908254" sldId="257"/>
        </pc:sldMkLst>
        <pc:spChg chg="mod">
          <ac:chgData name="Kimberly Uresti" userId="a8ca246fe35d4faa" providerId="LiveId" clId="{09316138-3368-4F51-8DDC-9FF84CE9177F}" dt="2023-02-20T21:44:09.326" v="493" actId="26606"/>
          <ac:spMkLst>
            <pc:docMk/>
            <pc:sldMk cId="3462908254" sldId="257"/>
            <ac:spMk id="2" creationId="{2C0DEFD6-D645-6B4B-0ACB-D459E07A7677}"/>
          </ac:spMkLst>
        </pc:spChg>
        <pc:spChg chg="del">
          <ac:chgData name="Kimberly Uresti" userId="a8ca246fe35d4faa" providerId="LiveId" clId="{09316138-3368-4F51-8DDC-9FF84CE9177F}" dt="2023-02-20T21:44:09.326" v="493" actId="26606"/>
          <ac:spMkLst>
            <pc:docMk/>
            <pc:sldMk cId="3462908254" sldId="257"/>
            <ac:spMk id="20" creationId="{ECD538B8-489B-407A-A760-436DB4C563CC}"/>
          </ac:spMkLst>
        </pc:spChg>
        <pc:spChg chg="add del">
          <ac:chgData name="Kimberly Uresti" userId="a8ca246fe35d4faa" providerId="LiveId" clId="{09316138-3368-4F51-8DDC-9FF84CE9177F}" dt="2023-02-20T21:44:51.507" v="496" actId="26606"/>
          <ac:spMkLst>
            <pc:docMk/>
            <pc:sldMk cId="3462908254" sldId="257"/>
            <ac:spMk id="25" creationId="{38E646A7-D148-4320-A501-0291AA75AC42}"/>
          </ac:spMkLst>
        </pc:spChg>
        <pc:spChg chg="add">
          <ac:chgData name="Kimberly Uresti" userId="a8ca246fe35d4faa" providerId="LiveId" clId="{09316138-3368-4F51-8DDC-9FF84CE9177F}" dt="2023-02-20T21:44:51.507" v="496" actId="26606"/>
          <ac:spMkLst>
            <pc:docMk/>
            <pc:sldMk cId="3462908254" sldId="257"/>
            <ac:spMk id="30" creationId="{38E646A7-D148-4320-A501-0291AA75AC42}"/>
          </ac:spMkLst>
        </pc:spChg>
        <pc:graphicFrameChg chg="mod modGraphic">
          <ac:chgData name="Kimberly Uresti" userId="a8ca246fe35d4faa" providerId="LiveId" clId="{09316138-3368-4F51-8DDC-9FF84CE9177F}" dt="2023-02-20T21:44:51.507" v="496" actId="26606"/>
          <ac:graphicFrameMkLst>
            <pc:docMk/>
            <pc:sldMk cId="3462908254" sldId="257"/>
            <ac:graphicFrameMk id="16" creationId="{8464F5A8-C500-B96F-4AEE-1A0D47A41D5E}"/>
          </ac:graphicFrameMkLst>
        </pc:graphicFrameChg>
      </pc:sldChg>
      <pc:sldChg chg="del">
        <pc:chgData name="Kimberly Uresti" userId="a8ca246fe35d4faa" providerId="LiveId" clId="{09316138-3368-4F51-8DDC-9FF84CE9177F}" dt="2023-02-20T21:44:32.539" v="494" actId="2696"/>
        <pc:sldMkLst>
          <pc:docMk/>
          <pc:sldMk cId="92872720" sldId="258"/>
        </pc:sldMkLst>
      </pc:sldChg>
      <pc:sldChg chg="addSp delSp modSp new mod setBg">
        <pc:chgData name="Kimberly Uresti" userId="a8ca246fe35d4faa" providerId="LiveId" clId="{09316138-3368-4F51-8DDC-9FF84CE9177F}" dt="2023-02-20T21:06:36.156" v="211" actId="26606"/>
        <pc:sldMkLst>
          <pc:docMk/>
          <pc:sldMk cId="932142719" sldId="259"/>
        </pc:sldMkLst>
        <pc:spChg chg="mod">
          <ac:chgData name="Kimberly Uresti" userId="a8ca246fe35d4faa" providerId="LiveId" clId="{09316138-3368-4F51-8DDC-9FF84CE9177F}" dt="2023-02-20T21:06:36.156" v="211" actId="26606"/>
          <ac:spMkLst>
            <pc:docMk/>
            <pc:sldMk cId="932142719" sldId="259"/>
            <ac:spMk id="2" creationId="{F6A7EFB0-5568-E56B-CF57-5E2F849F456D}"/>
          </ac:spMkLst>
        </pc:spChg>
        <pc:spChg chg="del mod">
          <ac:chgData name="Kimberly Uresti" userId="a8ca246fe35d4faa" providerId="LiveId" clId="{09316138-3368-4F51-8DDC-9FF84CE9177F}" dt="2023-02-20T21:06:36.156" v="211" actId="26606"/>
          <ac:spMkLst>
            <pc:docMk/>
            <pc:sldMk cId="932142719" sldId="259"/>
            <ac:spMk id="3" creationId="{B8A7830A-5D50-0C1E-213C-7CFA23E298E9}"/>
          </ac:spMkLst>
        </pc:spChg>
        <pc:spChg chg="add">
          <ac:chgData name="Kimberly Uresti" userId="a8ca246fe35d4faa" providerId="LiveId" clId="{09316138-3368-4F51-8DDC-9FF84CE9177F}" dt="2023-02-20T21:06:36.156" v="211" actId="26606"/>
          <ac:spMkLst>
            <pc:docMk/>
            <pc:sldMk cId="932142719" sldId="259"/>
            <ac:spMk id="9" creationId="{38E646A7-D148-4320-A501-0291AA75AC42}"/>
          </ac:spMkLst>
        </pc:spChg>
        <pc:graphicFrameChg chg="add">
          <ac:chgData name="Kimberly Uresti" userId="a8ca246fe35d4faa" providerId="LiveId" clId="{09316138-3368-4F51-8DDC-9FF84CE9177F}" dt="2023-02-20T21:06:36.156" v="211" actId="26606"/>
          <ac:graphicFrameMkLst>
            <pc:docMk/>
            <pc:sldMk cId="932142719" sldId="259"/>
            <ac:graphicFrameMk id="5" creationId="{A034A55A-E9D0-9B30-E320-1823C2EADD29}"/>
          </ac:graphicFrameMkLst>
        </pc:graphicFrameChg>
      </pc:sldChg>
      <pc:sldChg chg="new del">
        <pc:chgData name="Kimberly Uresti" userId="a8ca246fe35d4faa" providerId="LiveId" clId="{09316138-3368-4F51-8DDC-9FF84CE9177F}" dt="2023-02-20T21:44:35.511" v="495" actId="2696"/>
        <pc:sldMkLst>
          <pc:docMk/>
          <pc:sldMk cId="262656753" sldId="260"/>
        </pc:sldMkLst>
      </pc:sldChg>
      <pc:sldChg chg="addSp delSp modSp new mod setBg">
        <pc:chgData name="Kimberly Uresti" userId="a8ca246fe35d4faa" providerId="LiveId" clId="{09316138-3368-4F51-8DDC-9FF84CE9177F}" dt="2023-02-20T21:44:55.457" v="497" actId="26606"/>
        <pc:sldMkLst>
          <pc:docMk/>
          <pc:sldMk cId="1824562776" sldId="261"/>
        </pc:sldMkLst>
        <pc:spChg chg="mod">
          <ac:chgData name="Kimberly Uresti" userId="a8ca246fe35d4faa" providerId="LiveId" clId="{09316138-3368-4F51-8DDC-9FF84CE9177F}" dt="2023-02-20T21:43:58.337" v="492" actId="26606"/>
          <ac:spMkLst>
            <pc:docMk/>
            <pc:sldMk cId="1824562776" sldId="261"/>
            <ac:spMk id="2" creationId="{369D930F-7409-D8AB-2220-F30144CC3B99}"/>
          </ac:spMkLst>
        </pc:spChg>
        <pc:spChg chg="add del mod">
          <ac:chgData name="Kimberly Uresti" userId="a8ca246fe35d4faa" providerId="LiveId" clId="{09316138-3368-4F51-8DDC-9FF84CE9177F}" dt="2023-02-20T21:43:58.337" v="492" actId="26606"/>
          <ac:spMkLst>
            <pc:docMk/>
            <pc:sldMk cId="1824562776" sldId="261"/>
            <ac:spMk id="3" creationId="{1DC31FD6-4B7E-B520-97ED-FA9D294E5450}"/>
          </ac:spMkLst>
        </pc:spChg>
        <pc:spChg chg="add del">
          <ac:chgData name="Kimberly Uresti" userId="a8ca246fe35d4faa" providerId="LiveId" clId="{09316138-3368-4F51-8DDC-9FF84CE9177F}" dt="2023-02-20T21:43:39.485" v="483" actId="26606"/>
          <ac:spMkLst>
            <pc:docMk/>
            <pc:sldMk cId="1824562776" sldId="261"/>
            <ac:spMk id="9" creationId="{9D949742-730C-4F7B-88BE-E4E69F6D1C64}"/>
          </ac:spMkLst>
        </pc:spChg>
        <pc:spChg chg="add del">
          <ac:chgData name="Kimberly Uresti" userId="a8ca246fe35d4faa" providerId="LiveId" clId="{09316138-3368-4F51-8DDC-9FF84CE9177F}" dt="2023-02-20T21:43:39.485" v="483" actId="26606"/>
          <ac:spMkLst>
            <pc:docMk/>
            <pc:sldMk cId="1824562776" sldId="261"/>
            <ac:spMk id="11" creationId="{DC5C0732-01DA-4A7C-ABF5-56B3C5B039CD}"/>
          </ac:spMkLst>
        </pc:spChg>
        <pc:spChg chg="add del">
          <ac:chgData name="Kimberly Uresti" userId="a8ca246fe35d4faa" providerId="LiveId" clId="{09316138-3368-4F51-8DDC-9FF84CE9177F}" dt="2023-02-20T21:43:49.140" v="485" actId="26606"/>
          <ac:spMkLst>
            <pc:docMk/>
            <pc:sldMk cId="1824562776" sldId="261"/>
            <ac:spMk id="13" creationId="{38E646A7-D148-4320-A501-0291AA75AC42}"/>
          </ac:spMkLst>
        </pc:spChg>
        <pc:spChg chg="add del">
          <ac:chgData name="Kimberly Uresti" userId="a8ca246fe35d4faa" providerId="LiveId" clId="{09316138-3368-4F51-8DDC-9FF84CE9177F}" dt="2023-02-20T21:43:53.165" v="487" actId="26606"/>
          <ac:spMkLst>
            <pc:docMk/>
            <pc:sldMk cId="1824562776" sldId="261"/>
            <ac:spMk id="16" creationId="{38E646A7-D148-4320-A501-0291AA75AC42}"/>
          </ac:spMkLst>
        </pc:spChg>
        <pc:spChg chg="add del">
          <ac:chgData name="Kimberly Uresti" userId="a8ca246fe35d4faa" providerId="LiveId" clId="{09316138-3368-4F51-8DDC-9FF84CE9177F}" dt="2023-02-20T21:43:55.234" v="489" actId="26606"/>
          <ac:spMkLst>
            <pc:docMk/>
            <pc:sldMk cId="1824562776" sldId="261"/>
            <ac:spMk id="19" creationId="{38E646A7-D148-4320-A501-0291AA75AC42}"/>
          </ac:spMkLst>
        </pc:spChg>
        <pc:spChg chg="add del">
          <ac:chgData name="Kimberly Uresti" userId="a8ca246fe35d4faa" providerId="LiveId" clId="{09316138-3368-4F51-8DDC-9FF84CE9177F}" dt="2023-02-20T21:43:58.320" v="491" actId="26606"/>
          <ac:spMkLst>
            <pc:docMk/>
            <pc:sldMk cId="1824562776" sldId="261"/>
            <ac:spMk id="22" creationId="{6E00E3E0-07DA-4A53-8D2F-59983E1449A0}"/>
          </ac:spMkLst>
        </pc:spChg>
        <pc:spChg chg="add del">
          <ac:chgData name="Kimberly Uresti" userId="a8ca246fe35d4faa" providerId="LiveId" clId="{09316138-3368-4F51-8DDC-9FF84CE9177F}" dt="2023-02-20T21:44:55.457" v="497" actId="26606"/>
          <ac:spMkLst>
            <pc:docMk/>
            <pc:sldMk cId="1824562776" sldId="261"/>
            <ac:spMk id="25" creationId="{38E646A7-D148-4320-A501-0291AA75AC42}"/>
          </ac:spMkLst>
        </pc:spChg>
        <pc:spChg chg="add">
          <ac:chgData name="Kimberly Uresti" userId="a8ca246fe35d4faa" providerId="LiveId" clId="{09316138-3368-4F51-8DDC-9FF84CE9177F}" dt="2023-02-20T21:44:55.457" v="497" actId="26606"/>
          <ac:spMkLst>
            <pc:docMk/>
            <pc:sldMk cId="1824562776" sldId="261"/>
            <ac:spMk id="31" creationId="{38E646A7-D148-4320-A501-0291AA75AC42}"/>
          </ac:spMkLst>
        </pc:spChg>
        <pc:graphicFrameChg chg="add del">
          <ac:chgData name="Kimberly Uresti" userId="a8ca246fe35d4faa" providerId="LiveId" clId="{09316138-3368-4F51-8DDC-9FF84CE9177F}" dt="2023-02-20T21:43:49.140" v="485" actId="26606"/>
          <ac:graphicFrameMkLst>
            <pc:docMk/>
            <pc:sldMk cId="1824562776" sldId="261"/>
            <ac:graphicFrameMk id="14" creationId="{08FDE49D-4D15-08E3-69B2-730CEF4A803E}"/>
          </ac:graphicFrameMkLst>
        </pc:graphicFrameChg>
        <pc:graphicFrameChg chg="add del">
          <ac:chgData name="Kimberly Uresti" userId="a8ca246fe35d4faa" providerId="LiveId" clId="{09316138-3368-4F51-8DDC-9FF84CE9177F}" dt="2023-02-20T21:43:53.165" v="487" actId="26606"/>
          <ac:graphicFrameMkLst>
            <pc:docMk/>
            <pc:sldMk cId="1824562776" sldId="261"/>
            <ac:graphicFrameMk id="17" creationId="{6609B313-2FDF-BAA4-05AC-8DD2B44E6208}"/>
          </ac:graphicFrameMkLst>
        </pc:graphicFrameChg>
        <pc:graphicFrameChg chg="add del">
          <ac:chgData name="Kimberly Uresti" userId="a8ca246fe35d4faa" providerId="LiveId" clId="{09316138-3368-4F51-8DDC-9FF84CE9177F}" dt="2023-02-20T21:43:55.234" v="489" actId="26606"/>
          <ac:graphicFrameMkLst>
            <pc:docMk/>
            <pc:sldMk cId="1824562776" sldId="261"/>
            <ac:graphicFrameMk id="20" creationId="{08FDE49D-4D15-08E3-69B2-730CEF4A803E}"/>
          </ac:graphicFrameMkLst>
        </pc:graphicFrameChg>
        <pc:graphicFrameChg chg="add del">
          <ac:chgData name="Kimberly Uresti" userId="a8ca246fe35d4faa" providerId="LiveId" clId="{09316138-3368-4F51-8DDC-9FF84CE9177F}" dt="2023-02-20T21:43:58.320" v="491" actId="26606"/>
          <ac:graphicFrameMkLst>
            <pc:docMk/>
            <pc:sldMk cId="1824562776" sldId="261"/>
            <ac:graphicFrameMk id="23" creationId="{DD227EF0-C733-36EF-010E-61789087595C}"/>
          </ac:graphicFrameMkLst>
        </pc:graphicFrameChg>
        <pc:graphicFrameChg chg="add mod modGraphic">
          <ac:chgData name="Kimberly Uresti" userId="a8ca246fe35d4faa" providerId="LiveId" clId="{09316138-3368-4F51-8DDC-9FF84CE9177F}" dt="2023-02-20T21:44:55.457" v="497" actId="26606"/>
          <ac:graphicFrameMkLst>
            <pc:docMk/>
            <pc:sldMk cId="1824562776" sldId="261"/>
            <ac:graphicFrameMk id="26" creationId="{08FDE49D-4D15-08E3-69B2-730CEF4A803E}"/>
          </ac:graphicFrameMkLst>
        </pc:graphicFrameChg>
        <pc:picChg chg="add del">
          <ac:chgData name="Kimberly Uresti" userId="a8ca246fe35d4faa" providerId="LiveId" clId="{09316138-3368-4F51-8DDC-9FF84CE9177F}" dt="2023-02-20T21:43:39.485" v="483" actId="26606"/>
          <ac:picMkLst>
            <pc:docMk/>
            <pc:sldMk cId="1824562776" sldId="261"/>
            <ac:picMk id="5" creationId="{2ADF9EEB-FD61-C0D7-F8CA-8F4574BD684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29428-4CA2-4389-A21C-BECEDEBA223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09C0CC-8022-4E00-9102-C0479E3560D4}">
      <dgm:prSet/>
      <dgm:spPr/>
      <dgm:t>
        <a:bodyPr/>
        <a:lstStyle/>
        <a:p>
          <a:r>
            <a:rPr lang="en-US"/>
            <a:t>Iterates through each element of an existing array without changing the array.</a:t>
          </a:r>
        </a:p>
      </dgm:t>
    </dgm:pt>
    <dgm:pt modelId="{03810EBB-0B40-4DDF-8053-F29A1726A4C5}" type="parTrans" cxnId="{DD9413A4-04AE-4E2A-A74D-69648C2F04A8}">
      <dgm:prSet/>
      <dgm:spPr/>
      <dgm:t>
        <a:bodyPr/>
        <a:lstStyle/>
        <a:p>
          <a:endParaRPr lang="en-US"/>
        </a:p>
      </dgm:t>
    </dgm:pt>
    <dgm:pt modelId="{3517AEE1-C837-430A-911B-CC4DD52D12C3}" type="sibTrans" cxnId="{DD9413A4-04AE-4E2A-A74D-69648C2F04A8}">
      <dgm:prSet/>
      <dgm:spPr/>
      <dgm:t>
        <a:bodyPr/>
        <a:lstStyle/>
        <a:p>
          <a:endParaRPr lang="en-US"/>
        </a:p>
      </dgm:t>
    </dgm:pt>
    <dgm:pt modelId="{47C87957-6544-4F24-A051-F8857BA3C483}">
      <dgm:prSet/>
      <dgm:spPr/>
      <dgm:t>
        <a:bodyPr/>
        <a:lstStyle/>
        <a:p>
          <a:r>
            <a:rPr lang="en-US"/>
            <a:t>Applies a provided callback function for each element and creates a new array to hold the newly created elements.</a:t>
          </a:r>
        </a:p>
      </dgm:t>
    </dgm:pt>
    <dgm:pt modelId="{4E2F56A8-D9EA-456D-B512-7BA766233642}" type="parTrans" cxnId="{B80A5363-7A67-4C0B-AD4D-06B9A9292513}">
      <dgm:prSet/>
      <dgm:spPr/>
      <dgm:t>
        <a:bodyPr/>
        <a:lstStyle/>
        <a:p>
          <a:endParaRPr lang="en-US"/>
        </a:p>
      </dgm:t>
    </dgm:pt>
    <dgm:pt modelId="{05C70086-197D-4594-96F0-2F919CA3C7A9}" type="sibTrans" cxnId="{B80A5363-7A67-4C0B-AD4D-06B9A9292513}">
      <dgm:prSet/>
      <dgm:spPr/>
      <dgm:t>
        <a:bodyPr/>
        <a:lstStyle/>
        <a:p>
          <a:endParaRPr lang="en-US"/>
        </a:p>
      </dgm:t>
    </dgm:pt>
    <dgm:pt modelId="{58AA1911-1AB1-4197-85EF-B7C95B286872}" type="pres">
      <dgm:prSet presAssocID="{16C29428-4CA2-4389-A21C-BECEDEBA2234}" presName="outerComposite" presStyleCnt="0">
        <dgm:presLayoutVars>
          <dgm:chMax val="5"/>
          <dgm:dir/>
          <dgm:resizeHandles val="exact"/>
        </dgm:presLayoutVars>
      </dgm:prSet>
      <dgm:spPr/>
    </dgm:pt>
    <dgm:pt modelId="{D3FF843C-9F32-408E-B4B5-8D907B1A50A1}" type="pres">
      <dgm:prSet presAssocID="{16C29428-4CA2-4389-A21C-BECEDEBA2234}" presName="dummyMaxCanvas" presStyleCnt="0">
        <dgm:presLayoutVars/>
      </dgm:prSet>
      <dgm:spPr/>
    </dgm:pt>
    <dgm:pt modelId="{63FC544E-5E73-43BA-9EF9-E4B3BC95A066}" type="pres">
      <dgm:prSet presAssocID="{16C29428-4CA2-4389-A21C-BECEDEBA2234}" presName="TwoNodes_1" presStyleLbl="node1" presStyleIdx="0" presStyleCnt="2">
        <dgm:presLayoutVars>
          <dgm:bulletEnabled val="1"/>
        </dgm:presLayoutVars>
      </dgm:prSet>
      <dgm:spPr/>
    </dgm:pt>
    <dgm:pt modelId="{CB849E8D-4C4D-4158-9A8E-05D40539339A}" type="pres">
      <dgm:prSet presAssocID="{16C29428-4CA2-4389-A21C-BECEDEBA2234}" presName="TwoNodes_2" presStyleLbl="node1" presStyleIdx="1" presStyleCnt="2">
        <dgm:presLayoutVars>
          <dgm:bulletEnabled val="1"/>
        </dgm:presLayoutVars>
      </dgm:prSet>
      <dgm:spPr/>
    </dgm:pt>
    <dgm:pt modelId="{DF91298B-E3C1-4421-86C1-93ABA5D42AB4}" type="pres">
      <dgm:prSet presAssocID="{16C29428-4CA2-4389-A21C-BECEDEBA2234}" presName="TwoConn_1-2" presStyleLbl="fgAccFollowNode1" presStyleIdx="0" presStyleCnt="1">
        <dgm:presLayoutVars>
          <dgm:bulletEnabled val="1"/>
        </dgm:presLayoutVars>
      </dgm:prSet>
      <dgm:spPr/>
    </dgm:pt>
    <dgm:pt modelId="{DCE8FEF1-4BC7-42E8-9432-C380B945C42F}" type="pres">
      <dgm:prSet presAssocID="{16C29428-4CA2-4389-A21C-BECEDEBA2234}" presName="TwoNodes_1_text" presStyleLbl="node1" presStyleIdx="1" presStyleCnt="2">
        <dgm:presLayoutVars>
          <dgm:bulletEnabled val="1"/>
        </dgm:presLayoutVars>
      </dgm:prSet>
      <dgm:spPr/>
    </dgm:pt>
    <dgm:pt modelId="{57CBF3CE-8751-4DC4-8E76-5B5C21234C3B}" type="pres">
      <dgm:prSet presAssocID="{16C29428-4CA2-4389-A21C-BECEDEBA223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1C54128-9FD9-4F44-BBB9-587842C38265}" type="presOf" srcId="{3517AEE1-C837-430A-911B-CC4DD52D12C3}" destId="{DF91298B-E3C1-4421-86C1-93ABA5D42AB4}" srcOrd="0" destOrd="0" presId="urn:microsoft.com/office/officeart/2005/8/layout/vProcess5"/>
    <dgm:cxn modelId="{B80A5363-7A67-4C0B-AD4D-06B9A9292513}" srcId="{16C29428-4CA2-4389-A21C-BECEDEBA2234}" destId="{47C87957-6544-4F24-A051-F8857BA3C483}" srcOrd="1" destOrd="0" parTransId="{4E2F56A8-D9EA-456D-B512-7BA766233642}" sibTransId="{05C70086-197D-4594-96F0-2F919CA3C7A9}"/>
    <dgm:cxn modelId="{366BA377-2A9D-4531-9322-97DACE0318DD}" type="presOf" srcId="{0B09C0CC-8022-4E00-9102-C0479E3560D4}" destId="{DCE8FEF1-4BC7-42E8-9432-C380B945C42F}" srcOrd="1" destOrd="0" presId="urn:microsoft.com/office/officeart/2005/8/layout/vProcess5"/>
    <dgm:cxn modelId="{DD9413A4-04AE-4E2A-A74D-69648C2F04A8}" srcId="{16C29428-4CA2-4389-A21C-BECEDEBA2234}" destId="{0B09C0CC-8022-4E00-9102-C0479E3560D4}" srcOrd="0" destOrd="0" parTransId="{03810EBB-0B40-4DDF-8053-F29A1726A4C5}" sibTransId="{3517AEE1-C837-430A-911B-CC4DD52D12C3}"/>
    <dgm:cxn modelId="{BF624CAF-55F2-4AF9-B671-888BFCF7A713}" type="presOf" srcId="{16C29428-4CA2-4389-A21C-BECEDEBA2234}" destId="{58AA1911-1AB1-4197-85EF-B7C95B286872}" srcOrd="0" destOrd="0" presId="urn:microsoft.com/office/officeart/2005/8/layout/vProcess5"/>
    <dgm:cxn modelId="{629E3ACE-EC50-4E00-84E2-DFCE75068174}" type="presOf" srcId="{47C87957-6544-4F24-A051-F8857BA3C483}" destId="{57CBF3CE-8751-4DC4-8E76-5B5C21234C3B}" srcOrd="1" destOrd="0" presId="urn:microsoft.com/office/officeart/2005/8/layout/vProcess5"/>
    <dgm:cxn modelId="{1B7425D7-B654-4529-805B-C8F96886F5EC}" type="presOf" srcId="{47C87957-6544-4F24-A051-F8857BA3C483}" destId="{CB849E8D-4C4D-4158-9A8E-05D40539339A}" srcOrd="0" destOrd="0" presId="urn:microsoft.com/office/officeart/2005/8/layout/vProcess5"/>
    <dgm:cxn modelId="{B6D873E7-CB1C-4F97-A4A5-85099E9003BD}" type="presOf" srcId="{0B09C0CC-8022-4E00-9102-C0479E3560D4}" destId="{63FC544E-5E73-43BA-9EF9-E4B3BC95A066}" srcOrd="0" destOrd="0" presId="urn:microsoft.com/office/officeart/2005/8/layout/vProcess5"/>
    <dgm:cxn modelId="{1ADB6602-9327-408A-A2FE-3C1014CAEA64}" type="presParOf" srcId="{58AA1911-1AB1-4197-85EF-B7C95B286872}" destId="{D3FF843C-9F32-408E-B4B5-8D907B1A50A1}" srcOrd="0" destOrd="0" presId="urn:microsoft.com/office/officeart/2005/8/layout/vProcess5"/>
    <dgm:cxn modelId="{3C543012-69E6-420A-B827-D369DDE40B1F}" type="presParOf" srcId="{58AA1911-1AB1-4197-85EF-B7C95B286872}" destId="{63FC544E-5E73-43BA-9EF9-E4B3BC95A066}" srcOrd="1" destOrd="0" presId="urn:microsoft.com/office/officeart/2005/8/layout/vProcess5"/>
    <dgm:cxn modelId="{7CCA9643-AD5D-4AEC-9041-F542EA2329A8}" type="presParOf" srcId="{58AA1911-1AB1-4197-85EF-B7C95B286872}" destId="{CB849E8D-4C4D-4158-9A8E-05D40539339A}" srcOrd="2" destOrd="0" presId="urn:microsoft.com/office/officeart/2005/8/layout/vProcess5"/>
    <dgm:cxn modelId="{2C7DB8BC-E3D9-4D7C-8FF5-0E834AB62C16}" type="presParOf" srcId="{58AA1911-1AB1-4197-85EF-B7C95B286872}" destId="{DF91298B-E3C1-4421-86C1-93ABA5D42AB4}" srcOrd="3" destOrd="0" presId="urn:microsoft.com/office/officeart/2005/8/layout/vProcess5"/>
    <dgm:cxn modelId="{27CF2DF8-5C8B-4F69-BB74-919840F16799}" type="presParOf" srcId="{58AA1911-1AB1-4197-85EF-B7C95B286872}" destId="{DCE8FEF1-4BC7-42E8-9432-C380B945C42F}" srcOrd="4" destOrd="0" presId="urn:microsoft.com/office/officeart/2005/8/layout/vProcess5"/>
    <dgm:cxn modelId="{D1823C1D-D0C0-4FB0-874F-B6414649EF18}" type="presParOf" srcId="{58AA1911-1AB1-4197-85EF-B7C95B286872}" destId="{57CBF3CE-8751-4DC4-8E76-5B5C21234C3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F7DEDE-5418-4983-803C-BD809B2D7B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7D2860-B037-4A58-9FDA-3D76410DA6C2}">
      <dgm:prSet/>
      <dgm:spPr/>
      <dgm:t>
        <a:bodyPr/>
        <a:lstStyle/>
        <a:p>
          <a:r>
            <a:rPr lang="en-US"/>
            <a:t>Iterates through elements in an array applying a conditional statement to each element.</a:t>
          </a:r>
        </a:p>
      </dgm:t>
    </dgm:pt>
    <dgm:pt modelId="{428346F4-13C3-4E08-A2D2-5D635E7E60C1}" type="parTrans" cxnId="{8FA96206-57EC-4C23-A2C7-E008E44ADB7D}">
      <dgm:prSet/>
      <dgm:spPr/>
      <dgm:t>
        <a:bodyPr/>
        <a:lstStyle/>
        <a:p>
          <a:endParaRPr lang="en-US"/>
        </a:p>
      </dgm:t>
    </dgm:pt>
    <dgm:pt modelId="{632DB1E9-F0A1-4C2A-899C-C754AF9E8C6E}" type="sibTrans" cxnId="{8FA96206-57EC-4C23-A2C7-E008E44ADB7D}">
      <dgm:prSet/>
      <dgm:spPr/>
      <dgm:t>
        <a:bodyPr/>
        <a:lstStyle/>
        <a:p>
          <a:endParaRPr lang="en-US"/>
        </a:p>
      </dgm:t>
    </dgm:pt>
    <dgm:pt modelId="{987F3443-A863-4750-A54D-C706FD8CD3E7}">
      <dgm:prSet/>
      <dgm:spPr/>
      <dgm:t>
        <a:bodyPr/>
        <a:lstStyle/>
        <a:p>
          <a:r>
            <a:rPr lang="en-US"/>
            <a:t>The elements that meet the condition then create a new array.</a:t>
          </a:r>
        </a:p>
      </dgm:t>
    </dgm:pt>
    <dgm:pt modelId="{87CF91C6-5535-41A7-A64A-F77C44184F46}" type="parTrans" cxnId="{56860395-D32A-472A-BF13-E4F45D3D74E5}">
      <dgm:prSet/>
      <dgm:spPr/>
      <dgm:t>
        <a:bodyPr/>
        <a:lstStyle/>
        <a:p>
          <a:endParaRPr lang="en-US"/>
        </a:p>
      </dgm:t>
    </dgm:pt>
    <dgm:pt modelId="{5F19C74A-F2D4-415D-A92A-5D2CA21569E5}" type="sibTrans" cxnId="{56860395-D32A-472A-BF13-E4F45D3D74E5}">
      <dgm:prSet/>
      <dgm:spPr/>
      <dgm:t>
        <a:bodyPr/>
        <a:lstStyle/>
        <a:p>
          <a:endParaRPr lang="en-US"/>
        </a:p>
      </dgm:t>
    </dgm:pt>
    <dgm:pt modelId="{DBAE3B89-B872-4501-AE24-02E1BC4E0A20}" type="pres">
      <dgm:prSet presAssocID="{CCF7DEDE-5418-4983-803C-BD809B2D7B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806F1C-D74C-4ABB-AE2D-F3B7F599BBB0}" type="pres">
      <dgm:prSet presAssocID="{DE7D2860-B037-4A58-9FDA-3D76410DA6C2}" presName="hierRoot1" presStyleCnt="0"/>
      <dgm:spPr/>
    </dgm:pt>
    <dgm:pt modelId="{E2AED34B-85D9-46FA-8F6E-58015ECDCB65}" type="pres">
      <dgm:prSet presAssocID="{DE7D2860-B037-4A58-9FDA-3D76410DA6C2}" presName="composite" presStyleCnt="0"/>
      <dgm:spPr/>
    </dgm:pt>
    <dgm:pt modelId="{3FFF5A23-DCB0-409F-94F8-E646A07599C2}" type="pres">
      <dgm:prSet presAssocID="{DE7D2860-B037-4A58-9FDA-3D76410DA6C2}" presName="background" presStyleLbl="node0" presStyleIdx="0" presStyleCnt="2"/>
      <dgm:spPr/>
    </dgm:pt>
    <dgm:pt modelId="{6857B84C-E823-4707-97AA-552D9ABE7967}" type="pres">
      <dgm:prSet presAssocID="{DE7D2860-B037-4A58-9FDA-3D76410DA6C2}" presName="text" presStyleLbl="fgAcc0" presStyleIdx="0" presStyleCnt="2">
        <dgm:presLayoutVars>
          <dgm:chPref val="3"/>
        </dgm:presLayoutVars>
      </dgm:prSet>
      <dgm:spPr/>
    </dgm:pt>
    <dgm:pt modelId="{386E5490-9C3F-4DA7-8C8C-D4AA61D1ED15}" type="pres">
      <dgm:prSet presAssocID="{DE7D2860-B037-4A58-9FDA-3D76410DA6C2}" presName="hierChild2" presStyleCnt="0"/>
      <dgm:spPr/>
    </dgm:pt>
    <dgm:pt modelId="{2CC0FA99-A06B-44C3-B58D-1DE6B04F97AD}" type="pres">
      <dgm:prSet presAssocID="{987F3443-A863-4750-A54D-C706FD8CD3E7}" presName="hierRoot1" presStyleCnt="0"/>
      <dgm:spPr/>
    </dgm:pt>
    <dgm:pt modelId="{BB06E023-9E0D-4ACC-ADC2-7402E3E2C2E6}" type="pres">
      <dgm:prSet presAssocID="{987F3443-A863-4750-A54D-C706FD8CD3E7}" presName="composite" presStyleCnt="0"/>
      <dgm:spPr/>
    </dgm:pt>
    <dgm:pt modelId="{61095B75-B42C-412F-B4E0-76057C216184}" type="pres">
      <dgm:prSet presAssocID="{987F3443-A863-4750-A54D-C706FD8CD3E7}" presName="background" presStyleLbl="node0" presStyleIdx="1" presStyleCnt="2"/>
      <dgm:spPr/>
    </dgm:pt>
    <dgm:pt modelId="{2A9B62F7-7777-4CA2-AB44-8C7B95003E58}" type="pres">
      <dgm:prSet presAssocID="{987F3443-A863-4750-A54D-C706FD8CD3E7}" presName="text" presStyleLbl="fgAcc0" presStyleIdx="1" presStyleCnt="2">
        <dgm:presLayoutVars>
          <dgm:chPref val="3"/>
        </dgm:presLayoutVars>
      </dgm:prSet>
      <dgm:spPr/>
    </dgm:pt>
    <dgm:pt modelId="{DD6B019D-5F42-427E-906B-BEC2EC2CBCD1}" type="pres">
      <dgm:prSet presAssocID="{987F3443-A863-4750-A54D-C706FD8CD3E7}" presName="hierChild2" presStyleCnt="0"/>
      <dgm:spPr/>
    </dgm:pt>
  </dgm:ptLst>
  <dgm:cxnLst>
    <dgm:cxn modelId="{8FA96206-57EC-4C23-A2C7-E008E44ADB7D}" srcId="{CCF7DEDE-5418-4983-803C-BD809B2D7B27}" destId="{DE7D2860-B037-4A58-9FDA-3D76410DA6C2}" srcOrd="0" destOrd="0" parTransId="{428346F4-13C3-4E08-A2D2-5D635E7E60C1}" sibTransId="{632DB1E9-F0A1-4C2A-899C-C754AF9E8C6E}"/>
    <dgm:cxn modelId="{638EEF4D-F6F1-46F0-8924-0E200C34F23B}" type="presOf" srcId="{987F3443-A863-4750-A54D-C706FD8CD3E7}" destId="{2A9B62F7-7777-4CA2-AB44-8C7B95003E58}" srcOrd="0" destOrd="0" presId="urn:microsoft.com/office/officeart/2005/8/layout/hierarchy1"/>
    <dgm:cxn modelId="{56860395-D32A-472A-BF13-E4F45D3D74E5}" srcId="{CCF7DEDE-5418-4983-803C-BD809B2D7B27}" destId="{987F3443-A863-4750-A54D-C706FD8CD3E7}" srcOrd="1" destOrd="0" parTransId="{87CF91C6-5535-41A7-A64A-F77C44184F46}" sibTransId="{5F19C74A-F2D4-415D-A92A-5D2CA21569E5}"/>
    <dgm:cxn modelId="{7E70949A-39F8-404C-A353-B7D1A8195EEB}" type="presOf" srcId="{DE7D2860-B037-4A58-9FDA-3D76410DA6C2}" destId="{6857B84C-E823-4707-97AA-552D9ABE7967}" srcOrd="0" destOrd="0" presId="urn:microsoft.com/office/officeart/2005/8/layout/hierarchy1"/>
    <dgm:cxn modelId="{A75625D2-C642-4E17-9D85-D78D688D09DC}" type="presOf" srcId="{CCF7DEDE-5418-4983-803C-BD809B2D7B27}" destId="{DBAE3B89-B872-4501-AE24-02E1BC4E0A20}" srcOrd="0" destOrd="0" presId="urn:microsoft.com/office/officeart/2005/8/layout/hierarchy1"/>
    <dgm:cxn modelId="{36F946E8-B462-4B07-8F95-3D934C90F8FD}" type="presParOf" srcId="{DBAE3B89-B872-4501-AE24-02E1BC4E0A20}" destId="{6E806F1C-D74C-4ABB-AE2D-F3B7F599BBB0}" srcOrd="0" destOrd="0" presId="urn:microsoft.com/office/officeart/2005/8/layout/hierarchy1"/>
    <dgm:cxn modelId="{41615BAF-5383-4AAE-A768-65C098BBA073}" type="presParOf" srcId="{6E806F1C-D74C-4ABB-AE2D-F3B7F599BBB0}" destId="{E2AED34B-85D9-46FA-8F6E-58015ECDCB65}" srcOrd="0" destOrd="0" presId="urn:microsoft.com/office/officeart/2005/8/layout/hierarchy1"/>
    <dgm:cxn modelId="{8DDB8807-F021-4E23-834A-DDE584260CF7}" type="presParOf" srcId="{E2AED34B-85D9-46FA-8F6E-58015ECDCB65}" destId="{3FFF5A23-DCB0-409F-94F8-E646A07599C2}" srcOrd="0" destOrd="0" presId="urn:microsoft.com/office/officeart/2005/8/layout/hierarchy1"/>
    <dgm:cxn modelId="{D581A364-4660-4191-BB1A-AA98EAC3C97D}" type="presParOf" srcId="{E2AED34B-85D9-46FA-8F6E-58015ECDCB65}" destId="{6857B84C-E823-4707-97AA-552D9ABE7967}" srcOrd="1" destOrd="0" presId="urn:microsoft.com/office/officeart/2005/8/layout/hierarchy1"/>
    <dgm:cxn modelId="{43E57EFB-328C-4FC3-8354-FC3EBB6AFBCF}" type="presParOf" srcId="{6E806F1C-D74C-4ABB-AE2D-F3B7F599BBB0}" destId="{386E5490-9C3F-4DA7-8C8C-D4AA61D1ED15}" srcOrd="1" destOrd="0" presId="urn:microsoft.com/office/officeart/2005/8/layout/hierarchy1"/>
    <dgm:cxn modelId="{B730D3B8-EB08-4788-858D-6A43E439200F}" type="presParOf" srcId="{DBAE3B89-B872-4501-AE24-02E1BC4E0A20}" destId="{2CC0FA99-A06B-44C3-B58D-1DE6B04F97AD}" srcOrd="1" destOrd="0" presId="urn:microsoft.com/office/officeart/2005/8/layout/hierarchy1"/>
    <dgm:cxn modelId="{E418EA0A-09F4-4B17-AEF0-C898F6BB4A1A}" type="presParOf" srcId="{2CC0FA99-A06B-44C3-B58D-1DE6B04F97AD}" destId="{BB06E023-9E0D-4ACC-ADC2-7402E3E2C2E6}" srcOrd="0" destOrd="0" presId="urn:microsoft.com/office/officeart/2005/8/layout/hierarchy1"/>
    <dgm:cxn modelId="{432CCD77-F4D5-4354-8484-50B494869539}" type="presParOf" srcId="{BB06E023-9E0D-4ACC-ADC2-7402E3E2C2E6}" destId="{61095B75-B42C-412F-B4E0-76057C216184}" srcOrd="0" destOrd="0" presId="urn:microsoft.com/office/officeart/2005/8/layout/hierarchy1"/>
    <dgm:cxn modelId="{E1F1458C-FB7F-4F9E-99E4-5DAA6BF01CDB}" type="presParOf" srcId="{BB06E023-9E0D-4ACC-ADC2-7402E3E2C2E6}" destId="{2A9B62F7-7777-4CA2-AB44-8C7B95003E58}" srcOrd="1" destOrd="0" presId="urn:microsoft.com/office/officeart/2005/8/layout/hierarchy1"/>
    <dgm:cxn modelId="{FE7B4B92-3A17-4481-91D4-EAD40D63BCC0}" type="presParOf" srcId="{2CC0FA99-A06B-44C3-B58D-1DE6B04F97AD}" destId="{DD6B019D-5F42-427E-906B-BEC2EC2CBC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D21DD-399A-4FD1-9FDF-F9D5D08CC7F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E72E25-2F4F-4198-8C49-018A2166156F}">
      <dgm:prSet/>
      <dgm:spPr/>
      <dgm:t>
        <a:bodyPr/>
        <a:lstStyle/>
        <a:p>
          <a:r>
            <a:rPr lang="en-US"/>
            <a:t>Reduces an array down to one value.</a:t>
          </a:r>
        </a:p>
      </dgm:t>
    </dgm:pt>
    <dgm:pt modelId="{E05A2850-B9E1-4243-BF3C-1B4AB2E7D648}" type="parTrans" cxnId="{CD95C969-4706-40F8-AD9E-867D00369532}">
      <dgm:prSet/>
      <dgm:spPr/>
      <dgm:t>
        <a:bodyPr/>
        <a:lstStyle/>
        <a:p>
          <a:endParaRPr lang="en-US"/>
        </a:p>
      </dgm:t>
    </dgm:pt>
    <dgm:pt modelId="{4DB15601-DB34-427A-A81C-2027B445487A}" type="sibTrans" cxnId="{CD95C969-4706-40F8-AD9E-867D00369532}">
      <dgm:prSet/>
      <dgm:spPr/>
      <dgm:t>
        <a:bodyPr/>
        <a:lstStyle/>
        <a:p>
          <a:endParaRPr lang="en-US"/>
        </a:p>
      </dgm:t>
    </dgm:pt>
    <dgm:pt modelId="{4AA07CAF-327E-42BA-B384-7ADC53586C17}">
      <dgm:prSet/>
      <dgm:spPr/>
      <dgm:t>
        <a:bodyPr/>
        <a:lstStyle/>
        <a:p>
          <a:r>
            <a:rPr lang="en-US"/>
            <a:t>Applies a callback Function to each element adding the current value to the result of the previous value.</a:t>
          </a:r>
        </a:p>
      </dgm:t>
    </dgm:pt>
    <dgm:pt modelId="{511033AF-44B0-4F6B-B611-D007741ACBF4}" type="parTrans" cxnId="{D0F3A93A-A7AC-4B94-B754-8675BA5492D6}">
      <dgm:prSet/>
      <dgm:spPr/>
      <dgm:t>
        <a:bodyPr/>
        <a:lstStyle/>
        <a:p>
          <a:endParaRPr lang="en-US"/>
        </a:p>
      </dgm:t>
    </dgm:pt>
    <dgm:pt modelId="{C20D53A5-73DE-4142-995C-8B36B741F399}" type="sibTrans" cxnId="{D0F3A93A-A7AC-4B94-B754-8675BA5492D6}">
      <dgm:prSet/>
      <dgm:spPr/>
      <dgm:t>
        <a:bodyPr/>
        <a:lstStyle/>
        <a:p>
          <a:endParaRPr lang="en-US"/>
        </a:p>
      </dgm:t>
    </dgm:pt>
    <dgm:pt modelId="{55F31EE3-8AA6-48F9-8ADE-6D7B107E30D0}">
      <dgm:prSet/>
      <dgm:spPr/>
      <dgm:t>
        <a:bodyPr/>
        <a:lstStyle/>
        <a:p>
          <a:r>
            <a:rPr lang="en-US"/>
            <a:t>The end value is the sum of the elements in the array.</a:t>
          </a:r>
        </a:p>
      </dgm:t>
    </dgm:pt>
    <dgm:pt modelId="{4C21E56F-E067-4AA6-A63F-F20CE8C6073F}" type="parTrans" cxnId="{21B4CA89-8EB2-4AA8-8A6B-ACCF76C50083}">
      <dgm:prSet/>
      <dgm:spPr/>
      <dgm:t>
        <a:bodyPr/>
        <a:lstStyle/>
        <a:p>
          <a:endParaRPr lang="en-US"/>
        </a:p>
      </dgm:t>
    </dgm:pt>
    <dgm:pt modelId="{9ADB8EB6-E9D8-4DCC-B1D0-943CABE51543}" type="sibTrans" cxnId="{21B4CA89-8EB2-4AA8-8A6B-ACCF76C50083}">
      <dgm:prSet/>
      <dgm:spPr/>
      <dgm:t>
        <a:bodyPr/>
        <a:lstStyle/>
        <a:p>
          <a:endParaRPr lang="en-US"/>
        </a:p>
      </dgm:t>
    </dgm:pt>
    <dgm:pt modelId="{D7C2DA70-F7EE-4105-9727-F6F6F4D96511}" type="pres">
      <dgm:prSet presAssocID="{7FFD21DD-399A-4FD1-9FDF-F9D5D08CC7F2}" presName="outerComposite" presStyleCnt="0">
        <dgm:presLayoutVars>
          <dgm:chMax val="5"/>
          <dgm:dir/>
          <dgm:resizeHandles val="exact"/>
        </dgm:presLayoutVars>
      </dgm:prSet>
      <dgm:spPr/>
    </dgm:pt>
    <dgm:pt modelId="{788CB83E-4563-415C-9105-F5368CB41EA0}" type="pres">
      <dgm:prSet presAssocID="{7FFD21DD-399A-4FD1-9FDF-F9D5D08CC7F2}" presName="dummyMaxCanvas" presStyleCnt="0">
        <dgm:presLayoutVars/>
      </dgm:prSet>
      <dgm:spPr/>
    </dgm:pt>
    <dgm:pt modelId="{1604610C-B0BC-4869-A049-AD0F186E8045}" type="pres">
      <dgm:prSet presAssocID="{7FFD21DD-399A-4FD1-9FDF-F9D5D08CC7F2}" presName="ThreeNodes_1" presStyleLbl="node1" presStyleIdx="0" presStyleCnt="3">
        <dgm:presLayoutVars>
          <dgm:bulletEnabled val="1"/>
        </dgm:presLayoutVars>
      </dgm:prSet>
      <dgm:spPr/>
    </dgm:pt>
    <dgm:pt modelId="{D6FD503D-281F-4A8F-9CBA-E4530B9D1DB5}" type="pres">
      <dgm:prSet presAssocID="{7FFD21DD-399A-4FD1-9FDF-F9D5D08CC7F2}" presName="ThreeNodes_2" presStyleLbl="node1" presStyleIdx="1" presStyleCnt="3">
        <dgm:presLayoutVars>
          <dgm:bulletEnabled val="1"/>
        </dgm:presLayoutVars>
      </dgm:prSet>
      <dgm:spPr/>
    </dgm:pt>
    <dgm:pt modelId="{F85D0954-E77E-4DBA-BE8B-BA014661B411}" type="pres">
      <dgm:prSet presAssocID="{7FFD21DD-399A-4FD1-9FDF-F9D5D08CC7F2}" presName="ThreeNodes_3" presStyleLbl="node1" presStyleIdx="2" presStyleCnt="3">
        <dgm:presLayoutVars>
          <dgm:bulletEnabled val="1"/>
        </dgm:presLayoutVars>
      </dgm:prSet>
      <dgm:spPr/>
    </dgm:pt>
    <dgm:pt modelId="{AFFD9D1F-159B-4E96-8526-1F7FE9CE0041}" type="pres">
      <dgm:prSet presAssocID="{7FFD21DD-399A-4FD1-9FDF-F9D5D08CC7F2}" presName="ThreeConn_1-2" presStyleLbl="fgAccFollowNode1" presStyleIdx="0" presStyleCnt="2">
        <dgm:presLayoutVars>
          <dgm:bulletEnabled val="1"/>
        </dgm:presLayoutVars>
      </dgm:prSet>
      <dgm:spPr/>
    </dgm:pt>
    <dgm:pt modelId="{656CD68D-662B-4685-9375-9DB935C1DED6}" type="pres">
      <dgm:prSet presAssocID="{7FFD21DD-399A-4FD1-9FDF-F9D5D08CC7F2}" presName="ThreeConn_2-3" presStyleLbl="fgAccFollowNode1" presStyleIdx="1" presStyleCnt="2">
        <dgm:presLayoutVars>
          <dgm:bulletEnabled val="1"/>
        </dgm:presLayoutVars>
      </dgm:prSet>
      <dgm:spPr/>
    </dgm:pt>
    <dgm:pt modelId="{9320D718-7CC7-4B92-8B3B-AC55A8D48261}" type="pres">
      <dgm:prSet presAssocID="{7FFD21DD-399A-4FD1-9FDF-F9D5D08CC7F2}" presName="ThreeNodes_1_text" presStyleLbl="node1" presStyleIdx="2" presStyleCnt="3">
        <dgm:presLayoutVars>
          <dgm:bulletEnabled val="1"/>
        </dgm:presLayoutVars>
      </dgm:prSet>
      <dgm:spPr/>
    </dgm:pt>
    <dgm:pt modelId="{51EF062D-1E3D-4FBD-99CB-CB7BECF927C0}" type="pres">
      <dgm:prSet presAssocID="{7FFD21DD-399A-4FD1-9FDF-F9D5D08CC7F2}" presName="ThreeNodes_2_text" presStyleLbl="node1" presStyleIdx="2" presStyleCnt="3">
        <dgm:presLayoutVars>
          <dgm:bulletEnabled val="1"/>
        </dgm:presLayoutVars>
      </dgm:prSet>
      <dgm:spPr/>
    </dgm:pt>
    <dgm:pt modelId="{6051EFFA-66E6-41C5-94B3-B8C9E68F12BF}" type="pres">
      <dgm:prSet presAssocID="{7FFD21DD-399A-4FD1-9FDF-F9D5D08CC7F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096790F-0807-4CF5-AE95-2B5746825FAA}" type="presOf" srcId="{FDE72E25-2F4F-4198-8C49-018A2166156F}" destId="{1604610C-B0BC-4869-A049-AD0F186E8045}" srcOrd="0" destOrd="0" presId="urn:microsoft.com/office/officeart/2005/8/layout/vProcess5"/>
    <dgm:cxn modelId="{9918F712-439F-4B02-B80D-49521C9F9EC1}" type="presOf" srcId="{55F31EE3-8AA6-48F9-8ADE-6D7B107E30D0}" destId="{F85D0954-E77E-4DBA-BE8B-BA014661B411}" srcOrd="0" destOrd="0" presId="urn:microsoft.com/office/officeart/2005/8/layout/vProcess5"/>
    <dgm:cxn modelId="{D0F3A93A-A7AC-4B94-B754-8675BA5492D6}" srcId="{7FFD21DD-399A-4FD1-9FDF-F9D5D08CC7F2}" destId="{4AA07CAF-327E-42BA-B384-7ADC53586C17}" srcOrd="1" destOrd="0" parTransId="{511033AF-44B0-4F6B-B611-D007741ACBF4}" sibTransId="{C20D53A5-73DE-4142-995C-8B36B741F399}"/>
    <dgm:cxn modelId="{DFD9C661-14F4-4D9E-852D-294E6AC94E30}" type="presOf" srcId="{C20D53A5-73DE-4142-995C-8B36B741F399}" destId="{656CD68D-662B-4685-9375-9DB935C1DED6}" srcOrd="0" destOrd="0" presId="urn:microsoft.com/office/officeart/2005/8/layout/vProcess5"/>
    <dgm:cxn modelId="{51276948-5812-48D7-8F15-724BF02621E9}" type="presOf" srcId="{7FFD21DD-399A-4FD1-9FDF-F9D5D08CC7F2}" destId="{D7C2DA70-F7EE-4105-9727-F6F6F4D96511}" srcOrd="0" destOrd="0" presId="urn:microsoft.com/office/officeart/2005/8/layout/vProcess5"/>
    <dgm:cxn modelId="{CD95C969-4706-40F8-AD9E-867D00369532}" srcId="{7FFD21DD-399A-4FD1-9FDF-F9D5D08CC7F2}" destId="{FDE72E25-2F4F-4198-8C49-018A2166156F}" srcOrd="0" destOrd="0" parTransId="{E05A2850-B9E1-4243-BF3C-1B4AB2E7D648}" sibTransId="{4DB15601-DB34-427A-A81C-2027B445487A}"/>
    <dgm:cxn modelId="{0075866B-BBF4-4B43-BEE2-5767D4A5D8A0}" type="presOf" srcId="{4AA07CAF-327E-42BA-B384-7ADC53586C17}" destId="{51EF062D-1E3D-4FBD-99CB-CB7BECF927C0}" srcOrd="1" destOrd="0" presId="urn:microsoft.com/office/officeart/2005/8/layout/vProcess5"/>
    <dgm:cxn modelId="{8A288859-167C-4578-983D-D17AEF9DE5D2}" type="presOf" srcId="{4AA07CAF-327E-42BA-B384-7ADC53586C17}" destId="{D6FD503D-281F-4A8F-9CBA-E4530B9D1DB5}" srcOrd="0" destOrd="0" presId="urn:microsoft.com/office/officeart/2005/8/layout/vProcess5"/>
    <dgm:cxn modelId="{EEABF97C-E558-48D8-B9B3-1B01FBF35CA0}" type="presOf" srcId="{4DB15601-DB34-427A-A81C-2027B445487A}" destId="{AFFD9D1F-159B-4E96-8526-1F7FE9CE0041}" srcOrd="0" destOrd="0" presId="urn:microsoft.com/office/officeart/2005/8/layout/vProcess5"/>
    <dgm:cxn modelId="{21B4CA89-8EB2-4AA8-8A6B-ACCF76C50083}" srcId="{7FFD21DD-399A-4FD1-9FDF-F9D5D08CC7F2}" destId="{55F31EE3-8AA6-48F9-8ADE-6D7B107E30D0}" srcOrd="2" destOrd="0" parTransId="{4C21E56F-E067-4AA6-A63F-F20CE8C6073F}" sibTransId="{9ADB8EB6-E9D8-4DCC-B1D0-943CABE51543}"/>
    <dgm:cxn modelId="{71BCB49F-5758-445E-B173-3EC848726D5D}" type="presOf" srcId="{FDE72E25-2F4F-4198-8C49-018A2166156F}" destId="{9320D718-7CC7-4B92-8B3B-AC55A8D48261}" srcOrd="1" destOrd="0" presId="urn:microsoft.com/office/officeart/2005/8/layout/vProcess5"/>
    <dgm:cxn modelId="{2E241AF1-C3C7-44A4-8402-0CB3B4D85836}" type="presOf" srcId="{55F31EE3-8AA6-48F9-8ADE-6D7B107E30D0}" destId="{6051EFFA-66E6-41C5-94B3-B8C9E68F12BF}" srcOrd="1" destOrd="0" presId="urn:microsoft.com/office/officeart/2005/8/layout/vProcess5"/>
    <dgm:cxn modelId="{091299A5-1B56-4343-B4F6-BDE8138FB724}" type="presParOf" srcId="{D7C2DA70-F7EE-4105-9727-F6F6F4D96511}" destId="{788CB83E-4563-415C-9105-F5368CB41EA0}" srcOrd="0" destOrd="0" presId="urn:microsoft.com/office/officeart/2005/8/layout/vProcess5"/>
    <dgm:cxn modelId="{0C315BA1-48E6-424D-8234-D3BC7A54AD06}" type="presParOf" srcId="{D7C2DA70-F7EE-4105-9727-F6F6F4D96511}" destId="{1604610C-B0BC-4869-A049-AD0F186E8045}" srcOrd="1" destOrd="0" presId="urn:microsoft.com/office/officeart/2005/8/layout/vProcess5"/>
    <dgm:cxn modelId="{38BA0489-A368-42BF-B68B-C07419C4EF3F}" type="presParOf" srcId="{D7C2DA70-F7EE-4105-9727-F6F6F4D96511}" destId="{D6FD503D-281F-4A8F-9CBA-E4530B9D1DB5}" srcOrd="2" destOrd="0" presId="urn:microsoft.com/office/officeart/2005/8/layout/vProcess5"/>
    <dgm:cxn modelId="{AC1D296F-BF50-4B61-898F-FC1328683815}" type="presParOf" srcId="{D7C2DA70-F7EE-4105-9727-F6F6F4D96511}" destId="{F85D0954-E77E-4DBA-BE8B-BA014661B411}" srcOrd="3" destOrd="0" presId="urn:microsoft.com/office/officeart/2005/8/layout/vProcess5"/>
    <dgm:cxn modelId="{C652CBF4-ED61-43FE-94B7-7831AE6A44BA}" type="presParOf" srcId="{D7C2DA70-F7EE-4105-9727-F6F6F4D96511}" destId="{AFFD9D1F-159B-4E96-8526-1F7FE9CE0041}" srcOrd="4" destOrd="0" presId="urn:microsoft.com/office/officeart/2005/8/layout/vProcess5"/>
    <dgm:cxn modelId="{44B97A58-5C58-4A91-AE06-2FAC6767737A}" type="presParOf" srcId="{D7C2DA70-F7EE-4105-9727-F6F6F4D96511}" destId="{656CD68D-662B-4685-9375-9DB935C1DED6}" srcOrd="5" destOrd="0" presId="urn:microsoft.com/office/officeart/2005/8/layout/vProcess5"/>
    <dgm:cxn modelId="{D104C51E-C29B-45BF-BEB4-36F6D1850C87}" type="presParOf" srcId="{D7C2DA70-F7EE-4105-9727-F6F6F4D96511}" destId="{9320D718-7CC7-4B92-8B3B-AC55A8D48261}" srcOrd="6" destOrd="0" presId="urn:microsoft.com/office/officeart/2005/8/layout/vProcess5"/>
    <dgm:cxn modelId="{59EE110A-600F-4956-9FC5-215DE6E6FFC2}" type="presParOf" srcId="{D7C2DA70-F7EE-4105-9727-F6F6F4D96511}" destId="{51EF062D-1E3D-4FBD-99CB-CB7BECF927C0}" srcOrd="7" destOrd="0" presId="urn:microsoft.com/office/officeart/2005/8/layout/vProcess5"/>
    <dgm:cxn modelId="{013098AE-A044-4CBE-844C-2DC87C4BD3E5}" type="presParOf" srcId="{D7C2DA70-F7EE-4105-9727-F6F6F4D96511}" destId="{6051EFFA-66E6-41C5-94B3-B8C9E68F12B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C544E-5E73-43BA-9EF9-E4B3BC95A066}">
      <dsp:nvSpPr>
        <dsp:cNvPr id="0" name=""/>
        <dsp:cNvSpPr/>
      </dsp:nvSpPr>
      <dsp:spPr>
        <a:xfrm>
          <a:off x="0" y="0"/>
          <a:ext cx="9197340" cy="15641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Iterates through each element of an existing array without changing the array.</a:t>
          </a:r>
        </a:p>
      </dsp:txBody>
      <dsp:txXfrm>
        <a:off x="45812" y="45812"/>
        <a:ext cx="7580668" cy="1472527"/>
      </dsp:txXfrm>
    </dsp:sp>
    <dsp:sp modelId="{CB849E8D-4C4D-4158-9A8E-05D40539339A}">
      <dsp:nvSpPr>
        <dsp:cNvPr id="0" name=""/>
        <dsp:cNvSpPr/>
      </dsp:nvSpPr>
      <dsp:spPr>
        <a:xfrm>
          <a:off x="1623059" y="1911740"/>
          <a:ext cx="9197340" cy="1564151"/>
        </a:xfrm>
        <a:prstGeom prst="roundRect">
          <a:avLst>
            <a:gd name="adj" fmla="val 10000"/>
          </a:avLst>
        </a:prstGeom>
        <a:solidFill>
          <a:schemeClr val="accent2">
            <a:hueOff val="9200113"/>
            <a:satOff val="8910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Applies a provided callback function for each element and creates a new array to hold the newly created elements.</a:t>
          </a:r>
        </a:p>
      </dsp:txBody>
      <dsp:txXfrm>
        <a:off x="1668871" y="1957552"/>
        <a:ext cx="6465957" cy="1472527"/>
      </dsp:txXfrm>
    </dsp:sp>
    <dsp:sp modelId="{DF91298B-E3C1-4421-86C1-93ABA5D42AB4}">
      <dsp:nvSpPr>
        <dsp:cNvPr id="0" name=""/>
        <dsp:cNvSpPr/>
      </dsp:nvSpPr>
      <dsp:spPr>
        <a:xfrm>
          <a:off x="8180641" y="1229596"/>
          <a:ext cx="1016698" cy="1016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09398" y="1229596"/>
        <a:ext cx="559184" cy="765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F5A23-DCB0-409F-94F8-E646A07599C2}">
      <dsp:nvSpPr>
        <dsp:cNvPr id="0" name=""/>
        <dsp:cNvSpPr/>
      </dsp:nvSpPr>
      <dsp:spPr>
        <a:xfrm>
          <a:off x="1320" y="21270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7B84C-E823-4707-97AA-552D9ABE7967}">
      <dsp:nvSpPr>
        <dsp:cNvPr id="0" name=""/>
        <dsp:cNvSpPr/>
      </dsp:nvSpPr>
      <dsp:spPr>
        <a:xfrm>
          <a:off x="516452" y="510645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Iterates through elements in an array applying a conditional statement to each element.</a:t>
          </a:r>
        </a:p>
      </dsp:txBody>
      <dsp:txXfrm>
        <a:off x="602678" y="596871"/>
        <a:ext cx="4463730" cy="2771523"/>
      </dsp:txXfrm>
    </dsp:sp>
    <dsp:sp modelId="{61095B75-B42C-412F-B4E0-76057C216184}">
      <dsp:nvSpPr>
        <dsp:cNvPr id="0" name=""/>
        <dsp:cNvSpPr/>
      </dsp:nvSpPr>
      <dsp:spPr>
        <a:xfrm>
          <a:off x="5667765" y="21270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B62F7-7777-4CA2-AB44-8C7B95003E58}">
      <dsp:nvSpPr>
        <dsp:cNvPr id="0" name=""/>
        <dsp:cNvSpPr/>
      </dsp:nvSpPr>
      <dsp:spPr>
        <a:xfrm>
          <a:off x="6182897" y="510645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 elements that meet the condition then create a new array.</a:t>
          </a:r>
        </a:p>
      </dsp:txBody>
      <dsp:txXfrm>
        <a:off x="6269123" y="596871"/>
        <a:ext cx="4463730" cy="27715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4610C-B0BC-4869-A049-AD0F186E8045}">
      <dsp:nvSpPr>
        <dsp:cNvPr id="0" name=""/>
        <dsp:cNvSpPr/>
      </dsp:nvSpPr>
      <dsp:spPr>
        <a:xfrm>
          <a:off x="0" y="0"/>
          <a:ext cx="9197340" cy="10427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Reduces an array down to one value.</a:t>
          </a:r>
        </a:p>
      </dsp:txBody>
      <dsp:txXfrm>
        <a:off x="30542" y="30542"/>
        <a:ext cx="8072111" cy="981683"/>
      </dsp:txXfrm>
    </dsp:sp>
    <dsp:sp modelId="{D6FD503D-281F-4A8F-9CBA-E4530B9D1DB5}">
      <dsp:nvSpPr>
        <dsp:cNvPr id="0" name=""/>
        <dsp:cNvSpPr/>
      </dsp:nvSpPr>
      <dsp:spPr>
        <a:xfrm>
          <a:off x="811529" y="1216562"/>
          <a:ext cx="9197340" cy="10427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Applies a callback Function to each element adding the current value to the result of the previous value.</a:t>
          </a:r>
        </a:p>
      </dsp:txBody>
      <dsp:txXfrm>
        <a:off x="842071" y="1247104"/>
        <a:ext cx="7646927" cy="981683"/>
      </dsp:txXfrm>
    </dsp:sp>
    <dsp:sp modelId="{F85D0954-E77E-4DBA-BE8B-BA014661B411}">
      <dsp:nvSpPr>
        <dsp:cNvPr id="0" name=""/>
        <dsp:cNvSpPr/>
      </dsp:nvSpPr>
      <dsp:spPr>
        <a:xfrm>
          <a:off x="1623059" y="2433124"/>
          <a:ext cx="9197340" cy="10427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end value is the sum of the elements in the array.</a:t>
          </a:r>
        </a:p>
      </dsp:txBody>
      <dsp:txXfrm>
        <a:off x="1653601" y="2463666"/>
        <a:ext cx="7646927" cy="981683"/>
      </dsp:txXfrm>
    </dsp:sp>
    <dsp:sp modelId="{AFFD9D1F-159B-4E96-8526-1F7FE9CE0041}">
      <dsp:nvSpPr>
        <dsp:cNvPr id="0" name=""/>
        <dsp:cNvSpPr/>
      </dsp:nvSpPr>
      <dsp:spPr>
        <a:xfrm>
          <a:off x="8519541" y="790765"/>
          <a:ext cx="677798" cy="677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672046" y="790765"/>
        <a:ext cx="372788" cy="510043"/>
      </dsp:txXfrm>
    </dsp:sp>
    <dsp:sp modelId="{656CD68D-662B-4685-9375-9DB935C1DED6}">
      <dsp:nvSpPr>
        <dsp:cNvPr id="0" name=""/>
        <dsp:cNvSpPr/>
      </dsp:nvSpPr>
      <dsp:spPr>
        <a:xfrm>
          <a:off x="9331071" y="2000375"/>
          <a:ext cx="677798" cy="677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483576" y="2000375"/>
        <a:ext cx="372788" cy="51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885C5-B3CA-76E4-8E29-C3704E721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.map(), .filter(), and .reduce()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Array Methods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1EB18-4F57-4A63-A9FB-89443EA6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By: Kimberly Uresti </a:t>
            </a:r>
          </a:p>
          <a:p>
            <a:r>
              <a:rPr lang="en-US">
                <a:solidFill>
                  <a:schemeClr val="bg1"/>
                </a:solidFill>
              </a:rPr>
              <a:t>Wdd230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Swirl black and white line">
            <a:extLst>
              <a:ext uri="{FF2B5EF4-FFF2-40B4-BE49-F238E27FC236}">
                <a16:creationId xmlns:a16="http://schemas.microsoft.com/office/drawing/2014/main" id="{42E014DE-6390-4BE6-6679-154CB06FAE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34" r="22157" b="-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pic>
        <p:nvPicPr>
          <p:cNvPr id="76" name="Audio 75">
            <a:hlinkClick r:id="" action="ppaction://media"/>
            <a:extLst>
              <a:ext uri="{FF2B5EF4-FFF2-40B4-BE49-F238E27FC236}">
                <a16:creationId xmlns:a16="http://schemas.microsoft.com/office/drawing/2014/main" id="{EB51AB94-6007-10E0-862A-D9FB38EAC7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3" t="-125896" r="-262703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1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5810"/>
    </mc:Choice>
    <mc:Fallback>
      <p:transition advTm="15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EFD6-D645-6B4B-0ACB-D459E07A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 sz="2000"/>
              <a:t>.map()</a:t>
            </a:r>
            <a:br>
              <a:rPr lang="en-US" sz="2000"/>
            </a:br>
            <a:r>
              <a:rPr lang="en-US" sz="2000"/>
              <a:t>method</a:t>
            </a:r>
            <a:br>
              <a:rPr lang="en-US" sz="2000"/>
            </a:br>
            <a:endParaRPr lang="en-US" sz="20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464F5A8-C500-B96F-4AEE-1A0D47A41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47660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90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7EFB0-5568-E56B-CF57-5E2F849F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.filter() Method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34A55A-E9D0-9B30-E320-1823C2EAD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164900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4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D930F-7409-D8AB-2220-F30144CC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en-US" sz="3000"/>
              <a:t>.reduce() Method</a:t>
            </a:r>
            <a:br>
              <a:rPr lang="en-US" sz="3000"/>
            </a:br>
            <a:endParaRPr lang="en-US" sz="300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8FDE49D-4D15-08E3-69B2-730CEF4A8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412445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56277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135</Words>
  <Application>Microsoft Office PowerPoint</Application>
  <PresentationFormat>Widescreen</PresentationFormat>
  <Paragraphs>13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Goudy Old Style</vt:lpstr>
      <vt:lpstr>ClassicFrameVTI</vt:lpstr>
      <vt:lpstr>.map(), .filter(), and .reduce()   Array Methods in JavaScript</vt:lpstr>
      <vt:lpstr>.map() method </vt:lpstr>
      <vt:lpstr>.filter() Method</vt:lpstr>
      <vt:lpstr>.reduce()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.map, .filter, and .reduce   Array Methods in JavaScript</dc:title>
  <dc:creator>Kimberly Uresti</dc:creator>
  <cp:lastModifiedBy>Kimberly Uresti</cp:lastModifiedBy>
  <cp:revision>1</cp:revision>
  <dcterms:created xsi:type="dcterms:W3CDTF">2023-02-20T19:27:55Z</dcterms:created>
  <dcterms:modified xsi:type="dcterms:W3CDTF">2023-02-20T22:32:37Z</dcterms:modified>
</cp:coreProperties>
</file>