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8" r:id="rId5"/>
    <p:sldMasterId id="2147483677" r:id="rId6"/>
  </p:sldMasterIdLst>
  <p:notesMasterIdLst>
    <p:notesMasterId r:id="rId20"/>
  </p:notesMasterIdLst>
  <p:handoutMasterIdLst>
    <p:handoutMasterId r:id="rId21"/>
  </p:handoutMasterIdLst>
  <p:sldIdLst>
    <p:sldId id="2090651366" r:id="rId7"/>
    <p:sldId id="752" r:id="rId8"/>
    <p:sldId id="2090651382" r:id="rId9"/>
    <p:sldId id="2090651383" r:id="rId10"/>
    <p:sldId id="2090651381" r:id="rId11"/>
    <p:sldId id="2090651375" r:id="rId12"/>
    <p:sldId id="2090651377" r:id="rId13"/>
    <p:sldId id="2090651379" r:id="rId14"/>
    <p:sldId id="2090651378" r:id="rId15"/>
    <p:sldId id="2090651373" r:id="rId16"/>
    <p:sldId id="2090651380" r:id="rId17"/>
    <p:sldId id="2090651374" r:id="rId18"/>
    <p:sldId id="295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8C9"/>
    <a:srgbClr val="176DAD"/>
    <a:srgbClr val="228B22"/>
    <a:srgbClr val="FF0000"/>
    <a:srgbClr val="FF6400"/>
    <a:srgbClr val="A020F6"/>
    <a:srgbClr val="0000FF"/>
    <a:srgbClr val="636569"/>
    <a:srgbClr val="715091"/>
    <a:srgbClr val="024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85DD29-1656-440A-81BA-24B35B0612A2}" v="3870" dt="2023-09-07T05:49:11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59665" autoAdjust="0"/>
  </p:normalViewPr>
  <p:slideViewPr>
    <p:cSldViewPr>
      <p:cViewPr varScale="1">
        <p:scale>
          <a:sx n="68" d="100"/>
          <a:sy n="68" d="100"/>
        </p:scale>
        <p:origin x="504" y="60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d Okamoto" userId="f0140e97-660b-4ffd-96ac-ce219644975b" providerId="ADAL" clId="{CC85DD29-1656-440A-81BA-24B35B0612A2}"/>
    <pc:docChg chg="undo custSel addSld delSld modSld sldOrd modMainMaster">
      <pc:chgData name="Tad Okamoto" userId="f0140e97-660b-4ffd-96ac-ce219644975b" providerId="ADAL" clId="{CC85DD29-1656-440A-81BA-24B35B0612A2}" dt="2023-09-07T05:57:50.245" v="17419" actId="6549"/>
      <pc:docMkLst>
        <pc:docMk/>
      </pc:docMkLst>
      <pc:sldChg chg="modSp del mod ord">
        <pc:chgData name="Tad Okamoto" userId="f0140e97-660b-4ffd-96ac-ce219644975b" providerId="ADAL" clId="{CC85DD29-1656-440A-81BA-24B35B0612A2}" dt="2023-08-22T05:29:09.215" v="10207" actId="2696"/>
        <pc:sldMkLst>
          <pc:docMk/>
          <pc:sldMk cId="2784395857" sldId="275"/>
        </pc:sldMkLst>
        <pc:spChg chg="mod">
          <ac:chgData name="Tad Okamoto" userId="f0140e97-660b-4ffd-96ac-ce219644975b" providerId="ADAL" clId="{CC85DD29-1656-440A-81BA-24B35B0612A2}" dt="2023-07-21T01:56:28.469" v="680" actId="6549"/>
          <ac:spMkLst>
            <pc:docMk/>
            <pc:sldMk cId="2784395857" sldId="275"/>
            <ac:spMk id="4" creationId="{00000000-0000-0000-0000-000000000000}"/>
          </ac:spMkLst>
        </pc:spChg>
      </pc:sldChg>
      <pc:sldChg chg="add del modTransition">
        <pc:chgData name="Tad Okamoto" userId="f0140e97-660b-4ffd-96ac-ce219644975b" providerId="ADAL" clId="{CC85DD29-1656-440A-81BA-24B35B0612A2}" dt="2023-07-21T01:41:06.006" v="570" actId="2696"/>
        <pc:sldMkLst>
          <pc:docMk/>
          <pc:sldMk cId="919119953" sldId="281"/>
        </pc:sldMkLst>
      </pc:sldChg>
      <pc:sldChg chg="del">
        <pc:chgData name="Tad Okamoto" userId="f0140e97-660b-4ffd-96ac-ce219644975b" providerId="ADAL" clId="{CC85DD29-1656-440A-81BA-24B35B0612A2}" dt="2023-07-21T00:46:28.313" v="67" actId="47"/>
        <pc:sldMkLst>
          <pc:docMk/>
          <pc:sldMk cId="2283124134" sldId="281"/>
        </pc:sldMkLst>
      </pc:sldChg>
      <pc:sldChg chg="addSp delSp modSp add del mod modTransition">
        <pc:chgData name="Tad Okamoto" userId="f0140e97-660b-4ffd-96ac-ce219644975b" providerId="ADAL" clId="{CC85DD29-1656-440A-81BA-24B35B0612A2}" dt="2023-09-06T02:31:52.321" v="12498" actId="47"/>
        <pc:sldMkLst>
          <pc:docMk/>
          <pc:sldMk cId="1803598757" sldId="282"/>
        </pc:sldMkLst>
        <pc:spChg chg="mod">
          <ac:chgData name="Tad Okamoto" userId="f0140e97-660b-4ffd-96ac-ce219644975b" providerId="ADAL" clId="{CC85DD29-1656-440A-81BA-24B35B0612A2}" dt="2023-07-21T01:38:40.053" v="563"/>
          <ac:spMkLst>
            <pc:docMk/>
            <pc:sldMk cId="1803598757" sldId="282"/>
            <ac:spMk id="4" creationId="{9E66067E-DEA8-6DC2-38D1-B8E82AC1A73F}"/>
          </ac:spMkLst>
        </pc:spChg>
        <pc:spChg chg="mod">
          <ac:chgData name="Tad Okamoto" userId="f0140e97-660b-4ffd-96ac-ce219644975b" providerId="ADAL" clId="{CC85DD29-1656-440A-81BA-24B35B0612A2}" dt="2023-07-21T01:38:40.053" v="563"/>
          <ac:spMkLst>
            <pc:docMk/>
            <pc:sldMk cId="1803598757" sldId="282"/>
            <ac:spMk id="6" creationId="{C69FAF8F-771A-1BB5-CEB0-3B04D4C295E4}"/>
          </ac:spMkLst>
        </pc:spChg>
        <pc:spChg chg="mod">
          <ac:chgData name="Tad Okamoto" userId="f0140e97-660b-4ffd-96ac-ce219644975b" providerId="ADAL" clId="{CC85DD29-1656-440A-81BA-24B35B0612A2}" dt="2023-08-22T03:20:40.904" v="8515" actId="6549"/>
          <ac:spMkLst>
            <pc:docMk/>
            <pc:sldMk cId="1803598757" sldId="282"/>
            <ac:spMk id="7" creationId="{9419069F-1C84-C0BF-03FC-67C45B715C40}"/>
          </ac:spMkLst>
        </pc:spChg>
        <pc:spChg chg="add mod">
          <ac:chgData name="Tad Okamoto" userId="f0140e97-660b-4ffd-96ac-ce219644975b" providerId="ADAL" clId="{CC85DD29-1656-440A-81BA-24B35B0612A2}" dt="2023-08-22T03:20:53.020" v="8520" actId="1076"/>
          <ac:spMkLst>
            <pc:docMk/>
            <pc:sldMk cId="1803598757" sldId="282"/>
            <ac:spMk id="9" creationId="{00DB6298-190A-09B1-A7F6-52E476B96608}"/>
          </ac:spMkLst>
        </pc:spChg>
        <pc:spChg chg="mod">
          <ac:chgData name="Tad Okamoto" userId="f0140e97-660b-4ffd-96ac-ce219644975b" providerId="ADAL" clId="{CC85DD29-1656-440A-81BA-24B35B0612A2}" dt="2023-08-07T04:28:50.214" v="6498"/>
          <ac:spMkLst>
            <pc:docMk/>
            <pc:sldMk cId="1803598757" sldId="282"/>
            <ac:spMk id="9" creationId="{E2E9B6D3-CE99-5D13-C465-758FAAAF1A1D}"/>
          </ac:spMkLst>
        </pc:spChg>
        <pc:spChg chg="mod">
          <ac:chgData name="Tad Okamoto" userId="f0140e97-660b-4ffd-96ac-ce219644975b" providerId="ADAL" clId="{CC85DD29-1656-440A-81BA-24B35B0612A2}" dt="2023-08-07T04:28:50.214" v="6498"/>
          <ac:spMkLst>
            <pc:docMk/>
            <pc:sldMk cId="1803598757" sldId="282"/>
            <ac:spMk id="10" creationId="{A040E8D5-6DDD-AB44-A113-B9CF6BF2D6A2}"/>
          </ac:spMkLst>
        </pc:spChg>
        <pc:spChg chg="del mod">
          <ac:chgData name="Tad Okamoto" userId="f0140e97-660b-4ffd-96ac-ce219644975b" providerId="ADAL" clId="{CC85DD29-1656-440A-81BA-24B35B0612A2}" dt="2023-08-07T04:44:12.216" v="6755" actId="478"/>
          <ac:spMkLst>
            <pc:docMk/>
            <pc:sldMk cId="1803598757" sldId="282"/>
            <ac:spMk id="16" creationId="{8600B804-E695-4E5E-0A74-0B4568B356C1}"/>
          </ac:spMkLst>
        </pc:spChg>
        <pc:spChg chg="mod">
          <ac:chgData name="Tad Okamoto" userId="f0140e97-660b-4ffd-96ac-ce219644975b" providerId="ADAL" clId="{CC85DD29-1656-440A-81BA-24B35B0612A2}" dt="2023-08-07T04:44:27.997" v="6759" actId="14100"/>
          <ac:spMkLst>
            <pc:docMk/>
            <pc:sldMk cId="1803598757" sldId="282"/>
            <ac:spMk id="17" creationId="{1CAD9198-D69B-C2C5-0A90-C61DF1734046}"/>
          </ac:spMkLst>
        </pc:spChg>
        <pc:spChg chg="add mod">
          <ac:chgData name="Tad Okamoto" userId="f0140e97-660b-4ffd-96ac-ce219644975b" providerId="ADAL" clId="{CC85DD29-1656-440A-81BA-24B35B0612A2}" dt="2023-08-07T06:12:44.191" v="7153" actId="1036"/>
          <ac:spMkLst>
            <pc:docMk/>
            <pc:sldMk cId="1803598757" sldId="282"/>
            <ac:spMk id="64" creationId="{C0015E6E-C8E8-69BB-5593-56D059BB47E4}"/>
          </ac:spMkLst>
        </pc:spChg>
        <pc:grpChg chg="add mod">
          <ac:chgData name="Tad Okamoto" userId="f0140e97-660b-4ffd-96ac-ce219644975b" providerId="ADAL" clId="{CC85DD29-1656-440A-81BA-24B35B0612A2}" dt="2023-08-07T04:39:27.928" v="6631" actId="1035"/>
          <ac:grpSpMkLst>
            <pc:docMk/>
            <pc:sldMk cId="1803598757" sldId="282"/>
            <ac:grpSpMk id="2" creationId="{531B431C-0F2A-0B44-A9CC-6C11399C017A}"/>
          </ac:grpSpMkLst>
        </pc:grpChg>
        <pc:grpChg chg="add del mod">
          <ac:chgData name="Tad Okamoto" userId="f0140e97-660b-4ffd-96ac-ce219644975b" providerId="ADAL" clId="{CC85DD29-1656-440A-81BA-24B35B0612A2}" dt="2023-08-07T04:36:10.707" v="6616" actId="478"/>
          <ac:grpSpMkLst>
            <pc:docMk/>
            <pc:sldMk cId="1803598757" sldId="282"/>
            <ac:grpSpMk id="8" creationId="{10AFF450-D096-E3E2-E9B3-5F8D707389BF}"/>
          </ac:grpSpMkLst>
        </pc:grpChg>
        <pc:grpChg chg="add mod">
          <ac:chgData name="Tad Okamoto" userId="f0140e97-660b-4ffd-96ac-ce219644975b" providerId="ADAL" clId="{CC85DD29-1656-440A-81BA-24B35B0612A2}" dt="2023-08-07T06:12:38.320" v="7151" actId="14100"/>
          <ac:grpSpMkLst>
            <pc:docMk/>
            <pc:sldMk cId="1803598757" sldId="282"/>
            <ac:grpSpMk id="15" creationId="{108A3B7D-C00F-A156-F583-7F7E6525BB5F}"/>
          </ac:grpSpMkLst>
        </pc:grpChg>
        <pc:grpChg chg="add mod">
          <ac:chgData name="Tad Okamoto" userId="f0140e97-660b-4ffd-96ac-ce219644975b" providerId="ADAL" clId="{CC85DD29-1656-440A-81BA-24B35B0612A2}" dt="2023-08-22T03:20:45.245" v="8519" actId="1035"/>
          <ac:grpSpMkLst>
            <pc:docMk/>
            <pc:sldMk cId="1803598757" sldId="282"/>
            <ac:grpSpMk id="65" creationId="{ED79F108-443D-F30F-6F89-50945F8690B6}"/>
          </ac:grpSpMkLst>
        </pc:grpChg>
        <pc:picChg chg="mod">
          <ac:chgData name="Tad Okamoto" userId="f0140e97-660b-4ffd-96ac-ce219644975b" providerId="ADAL" clId="{CC85DD29-1656-440A-81BA-24B35B0612A2}" dt="2023-07-21T01:38:40.053" v="563"/>
          <ac:picMkLst>
            <pc:docMk/>
            <pc:sldMk cId="1803598757" sldId="282"/>
            <ac:picMk id="5" creationId="{F7C12E36-7C0C-1BE1-F93E-33099958A79A}"/>
          </ac:picMkLst>
        </pc:picChg>
        <pc:picChg chg="mod">
          <ac:chgData name="Tad Okamoto" userId="f0140e97-660b-4ffd-96ac-ce219644975b" providerId="ADAL" clId="{CC85DD29-1656-440A-81BA-24B35B0612A2}" dt="2023-08-07T04:28:50.214" v="6498"/>
          <ac:picMkLst>
            <pc:docMk/>
            <pc:sldMk cId="1803598757" sldId="282"/>
            <ac:picMk id="11" creationId="{D4ADF6A3-C631-6AC9-E03C-EA17E41C505A}"/>
          </ac:picMkLst>
        </pc:picChg>
        <pc:picChg chg="mod">
          <ac:chgData name="Tad Okamoto" userId="f0140e97-660b-4ffd-96ac-ce219644975b" providerId="ADAL" clId="{CC85DD29-1656-440A-81BA-24B35B0612A2}" dt="2023-08-07T04:28:50.214" v="6498"/>
          <ac:picMkLst>
            <pc:docMk/>
            <pc:sldMk cId="1803598757" sldId="282"/>
            <ac:picMk id="12" creationId="{3EB6101E-CFE8-223B-AA50-75262FD7D650}"/>
          </ac:picMkLst>
        </pc:picChg>
        <pc:picChg chg="add mod ord">
          <ac:chgData name="Tad Okamoto" userId="f0140e97-660b-4ffd-96ac-ce219644975b" providerId="ADAL" clId="{CC85DD29-1656-440A-81BA-24B35B0612A2}" dt="2023-08-07T04:39:16.760" v="6625" actId="1076"/>
          <ac:picMkLst>
            <pc:docMk/>
            <pc:sldMk cId="1803598757" sldId="282"/>
            <ac:picMk id="14" creationId="{8F25D0BD-97C9-D9A2-66A9-BE825E4090B7}"/>
          </ac:picMkLst>
        </pc:picChg>
        <pc:picChg chg="mod">
          <ac:chgData name="Tad Okamoto" userId="f0140e97-660b-4ffd-96ac-ce219644975b" providerId="ADAL" clId="{CC85DD29-1656-440A-81BA-24B35B0612A2}" dt="2023-08-07T04:44:03.827" v="6752"/>
          <ac:picMkLst>
            <pc:docMk/>
            <pc:sldMk cId="1803598757" sldId="282"/>
            <ac:picMk id="18" creationId="{8C167663-CBBE-88F0-4C69-4D1BBA388B1C}"/>
          </ac:picMkLst>
        </pc:picChg>
        <pc:picChg chg="mod">
          <ac:chgData name="Tad Okamoto" userId="f0140e97-660b-4ffd-96ac-ce219644975b" providerId="ADAL" clId="{CC85DD29-1656-440A-81BA-24B35B0612A2}" dt="2023-08-07T04:44:03.827" v="6752"/>
          <ac:picMkLst>
            <pc:docMk/>
            <pc:sldMk cId="1803598757" sldId="282"/>
            <ac:picMk id="19" creationId="{CF887828-E7FA-6869-4044-42FF1D525BEE}"/>
          </ac:picMkLst>
        </pc:pic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21" creationId="{720FF444-D9DB-A315-B2E6-F81CBCA81F4C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22" creationId="{D222475A-BECA-3490-42DC-41FFDAD4C932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27" creationId="{8E07ABC5-D191-C389-369E-B545DBA7E234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28" creationId="{0C6BAB58-0473-58CB-7586-FC8BA6E0E052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34" creationId="{441982D4-3014-17DE-869A-179D8247CAB2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35" creationId="{0D592CCA-57A0-12ED-873B-51344D2B3391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36" creationId="{ACC5DB6F-0DC0-378B-9527-2E62341DAAA7}"/>
          </ac:cxnSpMkLst>
        </pc:cxnChg>
        <pc:cxnChg chg="add del mod">
          <ac:chgData name="Tad Okamoto" userId="f0140e97-660b-4ffd-96ac-ce219644975b" providerId="ADAL" clId="{CC85DD29-1656-440A-81BA-24B35B0612A2}" dt="2023-08-07T06:09:31.094" v="6993" actId="478"/>
          <ac:cxnSpMkLst>
            <pc:docMk/>
            <pc:sldMk cId="1803598757" sldId="282"/>
            <ac:cxnSpMk id="37" creationId="{35E1994B-0210-D060-FF2B-229A9A184567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38" creationId="{F0B6EB46-89EB-9E35-1B89-87379AAAAD1C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41" creationId="{4BE8A8C1-26AF-411D-7205-D46903A26780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49" creationId="{40E8E0C1-E581-68AA-6297-AA19F3CA3FE9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50" creationId="{66611D7B-B4AA-FD0E-5D3D-D4632FE166F9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51" creationId="{460A129E-67C9-2A08-4311-4EB8D2F13772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52" creationId="{5022FBAF-6FDD-3F5D-A101-626EDFBC51C5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53" creationId="{097FC1BF-57D5-70F4-422B-1A0CD5482F3D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54" creationId="{325F1948-A051-C1E1-8D03-0C091A50B829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55" creationId="{DEB79174-07FC-3AC6-7A1F-8556BFDC9ACA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56" creationId="{402A7315-DADD-F3A7-5000-5750524D35AD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57" creationId="{4B867281-578A-0AA2-5B83-8FE95441656A}"/>
          </ac:cxnSpMkLst>
        </pc:cxnChg>
        <pc:cxnChg chg="add mod">
          <ac:chgData name="Tad Okamoto" userId="f0140e97-660b-4ffd-96ac-ce219644975b" providerId="ADAL" clId="{CC85DD29-1656-440A-81BA-24B35B0612A2}" dt="2023-08-07T06:12:31.828" v="7150" actId="164"/>
          <ac:cxnSpMkLst>
            <pc:docMk/>
            <pc:sldMk cId="1803598757" sldId="282"/>
            <ac:cxnSpMk id="58" creationId="{9DECC33F-7A58-D1CD-CCCE-72669BDB6C14}"/>
          </ac:cxnSpMkLst>
        </pc:cxnChg>
        <pc:cxnChg chg="add del mod">
          <ac:chgData name="Tad Okamoto" userId="f0140e97-660b-4ffd-96ac-ce219644975b" providerId="ADAL" clId="{CC85DD29-1656-440A-81BA-24B35B0612A2}" dt="2023-08-07T06:11:47.811" v="7121" actId="478"/>
          <ac:cxnSpMkLst>
            <pc:docMk/>
            <pc:sldMk cId="1803598757" sldId="282"/>
            <ac:cxnSpMk id="59" creationId="{AC05CE7B-40B3-58F6-8233-57035A185528}"/>
          </ac:cxnSpMkLst>
        </pc:cxnChg>
        <pc:cxnChg chg="add del mod">
          <ac:chgData name="Tad Okamoto" userId="f0140e97-660b-4ffd-96ac-ce219644975b" providerId="ADAL" clId="{CC85DD29-1656-440A-81BA-24B35B0612A2}" dt="2023-08-07T06:11:46.921" v="7120" actId="478"/>
          <ac:cxnSpMkLst>
            <pc:docMk/>
            <pc:sldMk cId="1803598757" sldId="282"/>
            <ac:cxnSpMk id="60" creationId="{463740AB-8BEC-86AE-1B52-319A4B66E32A}"/>
          </ac:cxnSpMkLst>
        </pc:cxnChg>
        <pc:cxnChg chg="add del mod">
          <ac:chgData name="Tad Okamoto" userId="f0140e97-660b-4ffd-96ac-ce219644975b" providerId="ADAL" clId="{CC85DD29-1656-440A-81BA-24B35B0612A2}" dt="2023-08-07T06:11:30.897" v="7105" actId="478"/>
          <ac:cxnSpMkLst>
            <pc:docMk/>
            <pc:sldMk cId="1803598757" sldId="282"/>
            <ac:cxnSpMk id="61" creationId="{717306F0-2AF5-FDD4-FDA3-BFEC80642B2C}"/>
          </ac:cxnSpMkLst>
        </pc:cxnChg>
        <pc:cxnChg chg="add del mod">
          <ac:chgData name="Tad Okamoto" userId="f0140e97-660b-4ffd-96ac-ce219644975b" providerId="ADAL" clId="{CC85DD29-1656-440A-81BA-24B35B0612A2}" dt="2023-08-07T06:11:29.356" v="7104" actId="478"/>
          <ac:cxnSpMkLst>
            <pc:docMk/>
            <pc:sldMk cId="1803598757" sldId="282"/>
            <ac:cxnSpMk id="62" creationId="{BE3E25F6-8DD5-75CB-8301-2089DF7E6D84}"/>
          </ac:cxnSpMkLst>
        </pc:cxnChg>
      </pc:sldChg>
      <pc:sldChg chg="del">
        <pc:chgData name="Tad Okamoto" userId="f0140e97-660b-4ffd-96ac-ce219644975b" providerId="ADAL" clId="{CC85DD29-1656-440A-81BA-24B35B0612A2}" dt="2023-07-21T00:37:42.167" v="3" actId="47"/>
        <pc:sldMkLst>
          <pc:docMk/>
          <pc:sldMk cId="4159593965" sldId="282"/>
        </pc:sldMkLst>
      </pc:sldChg>
      <pc:sldChg chg="addSp modSp add del mod ord modTransition modAnim modNotesTx">
        <pc:chgData name="Tad Okamoto" userId="f0140e97-660b-4ffd-96ac-ce219644975b" providerId="ADAL" clId="{CC85DD29-1656-440A-81BA-24B35B0612A2}" dt="2023-09-06T02:31:52.321" v="12498" actId="47"/>
        <pc:sldMkLst>
          <pc:docMk/>
          <pc:sldMk cId="3789568064" sldId="284"/>
        </pc:sldMkLst>
        <pc:spChg chg="mod">
          <ac:chgData name="Tad Okamoto" userId="f0140e97-660b-4ffd-96ac-ce219644975b" providerId="ADAL" clId="{CC85DD29-1656-440A-81BA-24B35B0612A2}" dt="2023-07-21T08:06:16.919" v="1473" actId="1076"/>
          <ac:spMkLst>
            <pc:docMk/>
            <pc:sldMk cId="3789568064" sldId="284"/>
            <ac:spMk id="2" creationId="{CEAD593A-9363-41AC-F879-C66E740521AD}"/>
          </ac:spMkLst>
        </pc:spChg>
        <pc:spChg chg="mod">
          <ac:chgData name="Tad Okamoto" userId="f0140e97-660b-4ffd-96ac-ce219644975b" providerId="ADAL" clId="{CC85DD29-1656-440A-81BA-24B35B0612A2}" dt="2023-07-21T08:06:07.702" v="1463" actId="1035"/>
          <ac:spMkLst>
            <pc:docMk/>
            <pc:sldMk cId="3789568064" sldId="284"/>
            <ac:spMk id="4" creationId="{5EBC08A3-C432-301F-9788-B1ABF5C143A4}"/>
          </ac:spMkLst>
        </pc:spChg>
        <pc:spChg chg="mod">
          <ac:chgData name="Tad Okamoto" userId="f0140e97-660b-4ffd-96ac-ce219644975b" providerId="ADAL" clId="{CC85DD29-1656-440A-81BA-24B35B0612A2}" dt="2023-07-21T08:11:39.439" v="1502" actId="207"/>
          <ac:spMkLst>
            <pc:docMk/>
            <pc:sldMk cId="3789568064" sldId="284"/>
            <ac:spMk id="6" creationId="{8BD74402-48AA-4FF7-D529-64F52EA943A9}"/>
          </ac:spMkLst>
        </pc:spChg>
        <pc:spChg chg="mod">
          <ac:chgData name="Tad Okamoto" userId="f0140e97-660b-4ffd-96ac-ce219644975b" providerId="ADAL" clId="{CC85DD29-1656-440A-81BA-24B35B0612A2}" dt="2023-07-21T08:06:07.702" v="1463" actId="1035"/>
          <ac:spMkLst>
            <pc:docMk/>
            <pc:sldMk cId="3789568064" sldId="284"/>
            <ac:spMk id="7" creationId="{455C2A11-6A7A-BFFD-AC82-75F8F12F2CFC}"/>
          </ac:spMkLst>
        </pc:spChg>
        <pc:spChg chg="mod">
          <ac:chgData name="Tad Okamoto" userId="f0140e97-660b-4ffd-96ac-ce219644975b" providerId="ADAL" clId="{CC85DD29-1656-440A-81BA-24B35B0612A2}" dt="2023-07-21T01:31:34.542" v="489"/>
          <ac:spMkLst>
            <pc:docMk/>
            <pc:sldMk cId="3789568064" sldId="284"/>
            <ac:spMk id="9" creationId="{A5402566-6D1C-816C-B915-AAAD2F9C6162}"/>
          </ac:spMkLst>
        </pc:spChg>
        <pc:spChg chg="mod">
          <ac:chgData name="Tad Okamoto" userId="f0140e97-660b-4ffd-96ac-ce219644975b" providerId="ADAL" clId="{CC85DD29-1656-440A-81BA-24B35B0612A2}" dt="2023-07-21T01:31:34.542" v="489"/>
          <ac:spMkLst>
            <pc:docMk/>
            <pc:sldMk cId="3789568064" sldId="284"/>
            <ac:spMk id="10" creationId="{31130BC7-BFBE-E704-615B-5CC5A5B99FB4}"/>
          </ac:spMkLst>
        </pc:spChg>
        <pc:spChg chg="mod">
          <ac:chgData name="Tad Okamoto" userId="f0140e97-660b-4ffd-96ac-ce219644975b" providerId="ADAL" clId="{CC85DD29-1656-440A-81BA-24B35B0612A2}" dt="2023-07-21T01:31:34.542" v="489"/>
          <ac:spMkLst>
            <pc:docMk/>
            <pc:sldMk cId="3789568064" sldId="284"/>
            <ac:spMk id="11" creationId="{73D3B127-81C9-F002-2EAB-64CFB28B1675}"/>
          </ac:spMkLst>
        </pc:spChg>
        <pc:spChg chg="mod">
          <ac:chgData name="Tad Okamoto" userId="f0140e97-660b-4ffd-96ac-ce219644975b" providerId="ADAL" clId="{CC85DD29-1656-440A-81BA-24B35B0612A2}" dt="2023-07-21T08:06:12.253" v="1470" actId="1035"/>
          <ac:spMkLst>
            <pc:docMk/>
            <pc:sldMk cId="3789568064" sldId="284"/>
            <ac:spMk id="12" creationId="{B550482F-46A8-419D-9C01-52781684A472}"/>
          </ac:spMkLst>
        </pc:spChg>
        <pc:spChg chg="mod">
          <ac:chgData name="Tad Okamoto" userId="f0140e97-660b-4ffd-96ac-ce219644975b" providerId="ADAL" clId="{CC85DD29-1656-440A-81BA-24B35B0612A2}" dt="2023-07-21T01:31:34.542" v="489"/>
          <ac:spMkLst>
            <pc:docMk/>
            <pc:sldMk cId="3789568064" sldId="284"/>
            <ac:spMk id="13" creationId="{FCCD83A5-D6FD-35A3-746C-6FBD68FC974B}"/>
          </ac:spMkLst>
        </pc:spChg>
        <pc:spChg chg="mod">
          <ac:chgData name="Tad Okamoto" userId="f0140e97-660b-4ffd-96ac-ce219644975b" providerId="ADAL" clId="{CC85DD29-1656-440A-81BA-24B35B0612A2}" dt="2023-07-21T08:06:23.178" v="1474" actId="1076"/>
          <ac:spMkLst>
            <pc:docMk/>
            <pc:sldMk cId="3789568064" sldId="284"/>
            <ac:spMk id="14" creationId="{DD3FA43D-7634-4149-A19A-45FA5D3541CE}"/>
          </ac:spMkLst>
        </pc:spChg>
        <pc:spChg chg="add mod">
          <ac:chgData name="Tad Okamoto" userId="f0140e97-660b-4ffd-96ac-ce219644975b" providerId="ADAL" clId="{CC85DD29-1656-440A-81BA-24B35B0612A2}" dt="2023-07-21T08:06:07.702" v="1463" actId="1035"/>
          <ac:spMkLst>
            <pc:docMk/>
            <pc:sldMk cId="3789568064" sldId="284"/>
            <ac:spMk id="17" creationId="{D092B6FB-49CC-87B0-2B94-1EF19D1D5AC8}"/>
          </ac:spMkLst>
        </pc:spChg>
        <pc:spChg chg="add mod">
          <ac:chgData name="Tad Okamoto" userId="f0140e97-660b-4ffd-96ac-ce219644975b" providerId="ADAL" clId="{CC85DD29-1656-440A-81BA-24B35B0612A2}" dt="2023-07-21T08:06:07.702" v="1463" actId="1035"/>
          <ac:spMkLst>
            <pc:docMk/>
            <pc:sldMk cId="3789568064" sldId="284"/>
            <ac:spMk id="18" creationId="{F3DC522E-7284-98AF-9690-442CFC691A35}"/>
          </ac:spMkLst>
        </pc:spChg>
        <pc:spChg chg="add mod">
          <ac:chgData name="Tad Okamoto" userId="f0140e97-660b-4ffd-96ac-ce219644975b" providerId="ADAL" clId="{CC85DD29-1656-440A-81BA-24B35B0612A2}" dt="2023-07-21T08:06:07.702" v="1463" actId="1035"/>
          <ac:spMkLst>
            <pc:docMk/>
            <pc:sldMk cId="3789568064" sldId="284"/>
            <ac:spMk id="19" creationId="{FE8769F7-0E0D-E3BE-4C6C-A2305B835718}"/>
          </ac:spMkLst>
        </pc:spChg>
        <pc:spChg chg="add mod">
          <ac:chgData name="Tad Okamoto" userId="f0140e97-660b-4ffd-96ac-ce219644975b" providerId="ADAL" clId="{CC85DD29-1656-440A-81BA-24B35B0612A2}" dt="2023-07-21T08:06:07.702" v="1463" actId="1035"/>
          <ac:spMkLst>
            <pc:docMk/>
            <pc:sldMk cId="3789568064" sldId="284"/>
            <ac:spMk id="20" creationId="{0DA00C42-E3C6-5382-A749-3056601704C8}"/>
          </ac:spMkLst>
        </pc:spChg>
        <pc:spChg chg="mod">
          <ac:chgData name="Tad Okamoto" userId="f0140e97-660b-4ffd-96ac-ce219644975b" providerId="ADAL" clId="{CC85DD29-1656-440A-81BA-24B35B0612A2}" dt="2023-07-21T08:06:07.702" v="1463" actId="1035"/>
          <ac:spMkLst>
            <pc:docMk/>
            <pc:sldMk cId="3789568064" sldId="284"/>
            <ac:spMk id="24" creationId="{89AE597C-A24D-51A2-E1DB-F4D4A5479300}"/>
          </ac:spMkLst>
        </pc:spChg>
        <pc:spChg chg="mod">
          <ac:chgData name="Tad Okamoto" userId="f0140e97-660b-4ffd-96ac-ce219644975b" providerId="ADAL" clId="{CC85DD29-1656-440A-81BA-24B35B0612A2}" dt="2023-07-21T08:06:07.702" v="1463" actId="1035"/>
          <ac:spMkLst>
            <pc:docMk/>
            <pc:sldMk cId="3789568064" sldId="284"/>
            <ac:spMk id="31" creationId="{9C52E696-65C0-415D-9D8D-6371266FEF70}"/>
          </ac:spMkLst>
        </pc:spChg>
        <pc:spChg chg="mod">
          <ac:chgData name="Tad Okamoto" userId="f0140e97-660b-4ffd-96ac-ce219644975b" providerId="ADAL" clId="{CC85DD29-1656-440A-81BA-24B35B0612A2}" dt="2023-07-21T08:06:07.702" v="1463" actId="1035"/>
          <ac:spMkLst>
            <pc:docMk/>
            <pc:sldMk cId="3789568064" sldId="284"/>
            <ac:spMk id="35" creationId="{8BDF2F6F-1AFB-AFB1-08BC-96EDBED22E21}"/>
          </ac:spMkLst>
        </pc:spChg>
        <pc:grpChg chg="add mod">
          <ac:chgData name="Tad Okamoto" userId="f0140e97-660b-4ffd-96ac-ce219644975b" providerId="ADAL" clId="{CC85DD29-1656-440A-81BA-24B35B0612A2}" dt="2023-07-21T01:31:34.542" v="489"/>
          <ac:grpSpMkLst>
            <pc:docMk/>
            <pc:sldMk cId="3789568064" sldId="284"/>
            <ac:grpSpMk id="5" creationId="{317830D6-8C44-223C-F9AB-A56D51259DAF}"/>
          </ac:grpSpMkLst>
        </pc:grpChg>
        <pc:grpChg chg="mod">
          <ac:chgData name="Tad Okamoto" userId="f0140e97-660b-4ffd-96ac-ce219644975b" providerId="ADAL" clId="{CC85DD29-1656-440A-81BA-24B35B0612A2}" dt="2023-07-21T01:31:34.542" v="489"/>
          <ac:grpSpMkLst>
            <pc:docMk/>
            <pc:sldMk cId="3789568064" sldId="284"/>
            <ac:grpSpMk id="8" creationId="{96E0D5BB-9E6D-46B4-4DD8-A80C1968D974}"/>
          </ac:grpSpMkLst>
        </pc:grpChg>
        <pc:picChg chg="mod">
          <ac:chgData name="Tad Okamoto" userId="f0140e97-660b-4ffd-96ac-ce219644975b" providerId="ADAL" clId="{CC85DD29-1656-440A-81BA-24B35B0612A2}" dt="2023-07-21T08:06:07.702" v="1463" actId="1035"/>
          <ac:picMkLst>
            <pc:docMk/>
            <pc:sldMk cId="3789568064" sldId="284"/>
            <ac:picMk id="15" creationId="{9D368D00-087E-49FE-BF15-B3C6FF4EB24A}"/>
          </ac:picMkLst>
        </pc:picChg>
        <pc:picChg chg="mod">
          <ac:chgData name="Tad Okamoto" userId="f0140e97-660b-4ffd-96ac-ce219644975b" providerId="ADAL" clId="{CC85DD29-1656-440A-81BA-24B35B0612A2}" dt="2023-07-21T08:06:07.702" v="1463" actId="1035"/>
          <ac:picMkLst>
            <pc:docMk/>
            <pc:sldMk cId="3789568064" sldId="284"/>
            <ac:picMk id="16" creationId="{D1BCB2EA-666A-4271-B571-9DD22C693E1E}"/>
          </ac:picMkLst>
        </pc:picChg>
        <pc:picChg chg="mod">
          <ac:chgData name="Tad Okamoto" userId="f0140e97-660b-4ffd-96ac-ce219644975b" providerId="ADAL" clId="{CC85DD29-1656-440A-81BA-24B35B0612A2}" dt="2023-07-21T08:11:03.899" v="1497" actId="1036"/>
          <ac:picMkLst>
            <pc:docMk/>
            <pc:sldMk cId="3789568064" sldId="284"/>
            <ac:picMk id="21" creationId="{E57243EF-1648-0CC6-8682-0191A1DB7F09}"/>
          </ac:picMkLst>
        </pc:picChg>
        <pc:picChg chg="mod">
          <ac:chgData name="Tad Okamoto" userId="f0140e97-660b-4ffd-96ac-ce219644975b" providerId="ADAL" clId="{CC85DD29-1656-440A-81BA-24B35B0612A2}" dt="2023-07-21T08:06:31.462" v="1476" actId="14100"/>
          <ac:picMkLst>
            <pc:docMk/>
            <pc:sldMk cId="3789568064" sldId="284"/>
            <ac:picMk id="22" creationId="{F31AE50C-91A0-4DDF-907D-15BB0DDFBDDD}"/>
          </ac:picMkLst>
        </pc:picChg>
        <pc:picChg chg="mod">
          <ac:chgData name="Tad Okamoto" userId="f0140e97-660b-4ffd-96ac-ce219644975b" providerId="ADAL" clId="{CC85DD29-1656-440A-81BA-24B35B0612A2}" dt="2023-07-21T08:06:07.702" v="1463" actId="1035"/>
          <ac:picMkLst>
            <pc:docMk/>
            <pc:sldMk cId="3789568064" sldId="284"/>
            <ac:picMk id="33" creationId="{7BF3AFD1-D80F-44FE-B242-208C118267D1}"/>
          </ac:picMkLst>
        </pc:picChg>
        <pc:cxnChg chg="mod">
          <ac:chgData name="Tad Okamoto" userId="f0140e97-660b-4ffd-96ac-ce219644975b" providerId="ADAL" clId="{CC85DD29-1656-440A-81BA-24B35B0612A2}" dt="2023-07-21T08:06:07.702" v="1463" actId="1035"/>
          <ac:cxnSpMkLst>
            <pc:docMk/>
            <pc:sldMk cId="3789568064" sldId="284"/>
            <ac:cxnSpMk id="23" creationId="{1834687C-9ECC-8AE4-88A5-38469E9D3CB2}"/>
          </ac:cxnSpMkLst>
        </pc:cxnChg>
        <pc:cxnChg chg="mod">
          <ac:chgData name="Tad Okamoto" userId="f0140e97-660b-4ffd-96ac-ce219644975b" providerId="ADAL" clId="{CC85DD29-1656-440A-81BA-24B35B0612A2}" dt="2023-07-21T08:06:07.702" v="1463" actId="1035"/>
          <ac:cxnSpMkLst>
            <pc:docMk/>
            <pc:sldMk cId="3789568064" sldId="284"/>
            <ac:cxnSpMk id="26" creationId="{039A8293-2B94-4D2C-ADC6-90B4C207A9B9}"/>
          </ac:cxnSpMkLst>
        </pc:cxnChg>
      </pc:sldChg>
      <pc:sldChg chg="add del modTransition">
        <pc:chgData name="Tad Okamoto" userId="f0140e97-660b-4ffd-96ac-ce219644975b" providerId="ADAL" clId="{CC85DD29-1656-440A-81BA-24B35B0612A2}" dt="2023-07-21T00:51:10.235" v="77" actId="47"/>
        <pc:sldMkLst>
          <pc:docMk/>
          <pc:sldMk cId="924017079" sldId="287"/>
        </pc:sldMkLst>
      </pc:sldChg>
      <pc:sldChg chg="addSp modSp add del mod ord modTransition modShow">
        <pc:chgData name="Tad Okamoto" userId="f0140e97-660b-4ffd-96ac-ce219644975b" providerId="ADAL" clId="{CC85DD29-1656-440A-81BA-24B35B0612A2}" dt="2023-08-22T05:29:37.300" v="10209" actId="2696"/>
        <pc:sldMkLst>
          <pc:docMk/>
          <pc:sldMk cId="3992952633" sldId="289"/>
        </pc:sldMkLst>
        <pc:spChg chg="mod">
          <ac:chgData name="Tad Okamoto" userId="f0140e97-660b-4ffd-96ac-ce219644975b" providerId="ADAL" clId="{CC85DD29-1656-440A-81BA-24B35B0612A2}" dt="2023-07-21T01:40:59.375" v="569" actId="14100"/>
          <ac:spMkLst>
            <pc:docMk/>
            <pc:sldMk cId="3992952633" sldId="289"/>
            <ac:spMk id="2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7-21T01:41:14.990" v="571"/>
          <ac:spMkLst>
            <pc:docMk/>
            <pc:sldMk cId="3992952633" sldId="289"/>
            <ac:spMk id="7" creationId="{0A25AE69-B3A4-461D-BF6B-AA36A9A0412C}"/>
          </ac:spMkLst>
        </pc:spChg>
        <pc:spChg chg="mod">
          <ac:chgData name="Tad Okamoto" userId="f0140e97-660b-4ffd-96ac-ce219644975b" providerId="ADAL" clId="{CC85DD29-1656-440A-81BA-24B35B0612A2}" dt="2023-07-21T01:41:14.990" v="571"/>
          <ac:spMkLst>
            <pc:docMk/>
            <pc:sldMk cId="3992952633" sldId="289"/>
            <ac:spMk id="8" creationId="{00DB111A-9D95-D9FA-7B9C-87D266DB5665}"/>
          </ac:spMkLst>
        </pc:spChg>
        <pc:spChg chg="mod">
          <ac:chgData name="Tad Okamoto" userId="f0140e97-660b-4ffd-96ac-ce219644975b" providerId="ADAL" clId="{CC85DD29-1656-440A-81BA-24B35B0612A2}" dt="2023-07-21T01:41:14.990" v="571"/>
          <ac:spMkLst>
            <pc:docMk/>
            <pc:sldMk cId="3992952633" sldId="289"/>
            <ac:spMk id="9" creationId="{F23FE30F-978B-7FFC-4B17-9B10091CE9F3}"/>
          </ac:spMkLst>
        </pc:spChg>
        <pc:spChg chg="mod">
          <ac:chgData name="Tad Okamoto" userId="f0140e97-660b-4ffd-96ac-ce219644975b" providerId="ADAL" clId="{CC85DD29-1656-440A-81BA-24B35B0612A2}" dt="2023-07-21T01:41:14.990" v="571"/>
          <ac:spMkLst>
            <pc:docMk/>
            <pc:sldMk cId="3992952633" sldId="289"/>
            <ac:spMk id="12" creationId="{2AAB4D48-88BA-5B7F-801D-2EE1981A02CE}"/>
          </ac:spMkLst>
        </pc:spChg>
        <pc:grpChg chg="add mod">
          <ac:chgData name="Tad Okamoto" userId="f0140e97-660b-4ffd-96ac-ce219644975b" providerId="ADAL" clId="{CC85DD29-1656-440A-81BA-24B35B0612A2}" dt="2023-07-21T01:41:14.990" v="571"/>
          <ac:grpSpMkLst>
            <pc:docMk/>
            <pc:sldMk cId="3992952633" sldId="289"/>
            <ac:grpSpMk id="4" creationId="{272B9ABD-6AD6-DFFE-FC08-2CEA95A7E041}"/>
          </ac:grpSpMkLst>
        </pc:grpChg>
        <pc:grpChg chg="mod">
          <ac:chgData name="Tad Okamoto" userId="f0140e97-660b-4ffd-96ac-ce219644975b" providerId="ADAL" clId="{CC85DD29-1656-440A-81BA-24B35B0612A2}" dt="2023-07-21T01:41:14.990" v="571"/>
          <ac:grpSpMkLst>
            <pc:docMk/>
            <pc:sldMk cId="3992952633" sldId="289"/>
            <ac:grpSpMk id="5" creationId="{F1D64864-9853-0FDF-EA25-B168197906B8}"/>
          </ac:grpSpMkLst>
        </pc:grpChg>
      </pc:sldChg>
      <pc:sldChg chg="addSp modSp add del mod modTransition modShow">
        <pc:chgData name="Tad Okamoto" userId="f0140e97-660b-4ffd-96ac-ce219644975b" providerId="ADAL" clId="{CC85DD29-1656-440A-81BA-24B35B0612A2}" dt="2023-09-06T02:31:52.321" v="12498" actId="47"/>
        <pc:sldMkLst>
          <pc:docMk/>
          <pc:sldMk cId="200869557" sldId="294"/>
        </pc:sldMkLst>
        <pc:spChg chg="mod">
          <ac:chgData name="Tad Okamoto" userId="f0140e97-660b-4ffd-96ac-ce219644975b" providerId="ADAL" clId="{CC85DD29-1656-440A-81BA-24B35B0612A2}" dt="2023-08-22T06:05:53.184" v="10873" actId="1076"/>
          <ac:spMkLst>
            <pc:docMk/>
            <pc:sldMk cId="200869557" sldId="294"/>
            <ac:spMk id="5" creationId="{B663F754-519E-4C09-B967-83F7AB003F28}"/>
          </ac:spMkLst>
        </pc:spChg>
        <pc:spChg chg="mod">
          <ac:chgData name="Tad Okamoto" userId="f0140e97-660b-4ffd-96ac-ce219644975b" providerId="ADAL" clId="{CC85DD29-1656-440A-81BA-24B35B0612A2}" dt="2023-08-22T06:06:09.560" v="10875" actId="14100"/>
          <ac:spMkLst>
            <pc:docMk/>
            <pc:sldMk cId="200869557" sldId="294"/>
            <ac:spMk id="6" creationId="{0C81E811-28CF-4F49-8C80-B35286CA1732}"/>
          </ac:spMkLst>
        </pc:spChg>
        <pc:spChg chg="mod">
          <ac:chgData name="Tad Okamoto" userId="f0140e97-660b-4ffd-96ac-ce219644975b" providerId="ADAL" clId="{CC85DD29-1656-440A-81BA-24B35B0612A2}" dt="2023-07-21T01:34:02.498" v="522"/>
          <ac:spMkLst>
            <pc:docMk/>
            <pc:sldMk cId="200869557" sldId="294"/>
            <ac:spMk id="10" creationId="{924A8AB6-4843-2C9A-0E99-720266843733}"/>
          </ac:spMkLst>
        </pc:spChg>
        <pc:spChg chg="mod">
          <ac:chgData name="Tad Okamoto" userId="f0140e97-660b-4ffd-96ac-ce219644975b" providerId="ADAL" clId="{CC85DD29-1656-440A-81BA-24B35B0612A2}" dt="2023-07-21T01:34:02.498" v="522"/>
          <ac:spMkLst>
            <pc:docMk/>
            <pc:sldMk cId="200869557" sldId="294"/>
            <ac:spMk id="11" creationId="{65D91639-EB5C-B22E-98C7-1817BA1BE506}"/>
          </ac:spMkLst>
        </pc:spChg>
        <pc:grpChg chg="add mod">
          <ac:chgData name="Tad Okamoto" userId="f0140e97-660b-4ffd-96ac-ce219644975b" providerId="ADAL" clId="{CC85DD29-1656-440A-81BA-24B35B0612A2}" dt="2023-07-21T01:34:02.498" v="522"/>
          <ac:grpSpMkLst>
            <pc:docMk/>
            <pc:sldMk cId="200869557" sldId="294"/>
            <ac:grpSpMk id="8" creationId="{191508C9-CC3B-77E3-32FA-B27075F13E5C}"/>
          </ac:grpSpMkLst>
        </pc:grpChg>
        <pc:picChg chg="mod">
          <ac:chgData name="Tad Okamoto" userId="f0140e97-660b-4ffd-96ac-ce219644975b" providerId="ADAL" clId="{CC85DD29-1656-440A-81BA-24B35B0612A2}" dt="2023-08-30T01:15:07.620" v="12126" actId="1076"/>
          <ac:picMkLst>
            <pc:docMk/>
            <pc:sldMk cId="200869557" sldId="294"/>
            <ac:picMk id="2" creationId="{59E0776E-502C-4ADC-AE80-E647C0260385}"/>
          </ac:picMkLst>
        </pc:picChg>
        <pc:picChg chg="mod">
          <ac:chgData name="Tad Okamoto" userId="f0140e97-660b-4ffd-96ac-ce219644975b" providerId="ADAL" clId="{CC85DD29-1656-440A-81BA-24B35B0612A2}" dt="2023-07-21T01:34:02.498" v="522"/>
          <ac:picMkLst>
            <pc:docMk/>
            <pc:sldMk cId="200869557" sldId="294"/>
            <ac:picMk id="9" creationId="{0128013A-879E-4930-1593-7CAB6646BC35}"/>
          </ac:picMkLst>
        </pc:picChg>
      </pc:sldChg>
      <pc:sldChg chg="modSp add mod ord">
        <pc:chgData name="Tad Okamoto" userId="f0140e97-660b-4ffd-96ac-ce219644975b" providerId="ADAL" clId="{CC85DD29-1656-440A-81BA-24B35B0612A2}" dt="2023-09-06T02:36:09.117" v="12848"/>
        <pc:sldMkLst>
          <pc:docMk/>
          <pc:sldMk cId="1508937328" sldId="295"/>
        </pc:sldMkLst>
        <pc:spChg chg="mod">
          <ac:chgData name="Tad Okamoto" userId="f0140e97-660b-4ffd-96ac-ce219644975b" providerId="ADAL" clId="{CC85DD29-1656-440A-81BA-24B35B0612A2}" dt="2023-08-07T02:09:35.991" v="6010" actId="1076"/>
          <ac:spMkLst>
            <pc:docMk/>
            <pc:sldMk cId="1508937328" sldId="295"/>
            <ac:spMk id="2" creationId="{00000000-0000-0000-0000-000000000000}"/>
          </ac:spMkLst>
        </pc:spChg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1262631801" sldId="366"/>
        </pc:sldMkLst>
      </pc:sldChg>
      <pc:sldChg chg="del">
        <pc:chgData name="Tad Okamoto" userId="f0140e97-660b-4ffd-96ac-ce219644975b" providerId="ADAL" clId="{CC85DD29-1656-440A-81BA-24B35B0612A2}" dt="2023-07-21T00:37:16.837" v="1" actId="47"/>
        <pc:sldMkLst>
          <pc:docMk/>
          <pc:sldMk cId="4002399635" sldId="593"/>
        </pc:sldMkLst>
      </pc:sldChg>
      <pc:sldChg chg="del">
        <pc:chgData name="Tad Okamoto" userId="f0140e97-660b-4ffd-96ac-ce219644975b" providerId="ADAL" clId="{CC85DD29-1656-440A-81BA-24B35B0612A2}" dt="2023-07-21T00:46:28.313" v="67" actId="47"/>
        <pc:sldMkLst>
          <pc:docMk/>
          <pc:sldMk cId="792779238" sldId="694"/>
        </pc:sldMkLst>
      </pc:sldChg>
      <pc:sldChg chg="addSp delSp modSp add del mod ord modTransition">
        <pc:chgData name="Tad Okamoto" userId="f0140e97-660b-4ffd-96ac-ce219644975b" providerId="ADAL" clId="{CC85DD29-1656-440A-81BA-24B35B0612A2}" dt="2023-09-06T02:31:52.321" v="12498" actId="47"/>
        <pc:sldMkLst>
          <pc:docMk/>
          <pc:sldMk cId="2322545086" sldId="747"/>
        </pc:sldMkLst>
        <pc:spChg chg="mod">
          <ac:chgData name="Tad Okamoto" userId="f0140e97-660b-4ffd-96ac-ce219644975b" providerId="ADAL" clId="{CC85DD29-1656-440A-81BA-24B35B0612A2}" dt="2023-07-21T05:58:57.877" v="965" actId="1076"/>
          <ac:spMkLst>
            <pc:docMk/>
            <pc:sldMk cId="2322545086" sldId="747"/>
            <ac:spMk id="5" creationId="{13127249-5654-B190-FE31-B3A234B4FD42}"/>
          </ac:spMkLst>
        </pc:spChg>
        <pc:spChg chg="mod">
          <ac:chgData name="Tad Okamoto" userId="f0140e97-660b-4ffd-96ac-ce219644975b" providerId="ADAL" clId="{CC85DD29-1656-440A-81BA-24B35B0612A2}" dt="2023-07-21T05:58:57.877" v="965" actId="1076"/>
          <ac:spMkLst>
            <pc:docMk/>
            <pc:sldMk cId="2322545086" sldId="747"/>
            <ac:spMk id="8" creationId="{9A823738-4A74-34DF-F84D-BD7A7F19ACBB}"/>
          </ac:spMkLst>
        </pc:spChg>
        <pc:spChg chg="mod">
          <ac:chgData name="Tad Okamoto" userId="f0140e97-660b-4ffd-96ac-ce219644975b" providerId="ADAL" clId="{CC85DD29-1656-440A-81BA-24B35B0612A2}" dt="2023-07-21T05:58:57.877" v="965" actId="1076"/>
          <ac:spMkLst>
            <pc:docMk/>
            <pc:sldMk cId="2322545086" sldId="747"/>
            <ac:spMk id="9" creationId="{A52E9338-B095-B5AF-D724-7675E3DC94B2}"/>
          </ac:spMkLst>
        </pc:spChg>
        <pc:spChg chg="mod">
          <ac:chgData name="Tad Okamoto" userId="f0140e97-660b-4ffd-96ac-ce219644975b" providerId="ADAL" clId="{CC85DD29-1656-440A-81BA-24B35B0612A2}" dt="2023-07-21T05:58:57.877" v="965" actId="1076"/>
          <ac:spMkLst>
            <pc:docMk/>
            <pc:sldMk cId="2322545086" sldId="747"/>
            <ac:spMk id="11" creationId="{7EC649CA-B984-C8DC-B58D-55ACE5475D11}"/>
          </ac:spMkLst>
        </pc:spChg>
        <pc:spChg chg="mod">
          <ac:chgData name="Tad Okamoto" userId="f0140e97-660b-4ffd-96ac-ce219644975b" providerId="ADAL" clId="{CC85DD29-1656-440A-81BA-24B35B0612A2}" dt="2023-07-21T05:58:57.877" v="965" actId="1076"/>
          <ac:spMkLst>
            <pc:docMk/>
            <pc:sldMk cId="2322545086" sldId="747"/>
            <ac:spMk id="14" creationId="{6EF6B5FF-FC2F-8B79-AB08-4CDEB8AB7DEF}"/>
          </ac:spMkLst>
        </pc:spChg>
        <pc:spChg chg="add mod">
          <ac:chgData name="Tad Okamoto" userId="f0140e97-660b-4ffd-96ac-ce219644975b" providerId="ADAL" clId="{CC85DD29-1656-440A-81BA-24B35B0612A2}" dt="2023-07-21T05:58:57.877" v="965" actId="1076"/>
          <ac:spMkLst>
            <pc:docMk/>
            <pc:sldMk cId="2322545086" sldId="747"/>
            <ac:spMk id="15" creationId="{F0D74F8C-6684-952D-6213-CB5FF3121C7C}"/>
          </ac:spMkLst>
        </pc:spChg>
        <pc:spChg chg="mod">
          <ac:chgData name="Tad Okamoto" userId="f0140e97-660b-4ffd-96ac-ce219644975b" providerId="ADAL" clId="{CC85DD29-1656-440A-81BA-24B35B0612A2}" dt="2023-08-03T07:05:09.867" v="2931" actId="14100"/>
          <ac:spMkLst>
            <pc:docMk/>
            <pc:sldMk cId="2322545086" sldId="747"/>
            <ac:spMk id="16" creationId="{9F9E8ABA-4D64-7E11-3C18-D4782636B662}"/>
          </ac:spMkLst>
        </pc:spChg>
        <pc:spChg chg="add mod">
          <ac:chgData name="Tad Okamoto" userId="f0140e97-660b-4ffd-96ac-ce219644975b" providerId="ADAL" clId="{CC85DD29-1656-440A-81BA-24B35B0612A2}" dt="2023-07-21T05:58:57.877" v="965" actId="1076"/>
          <ac:spMkLst>
            <pc:docMk/>
            <pc:sldMk cId="2322545086" sldId="747"/>
            <ac:spMk id="17" creationId="{E354E73F-4CEC-5974-9A7F-45D05A54FAA5}"/>
          </ac:spMkLst>
        </pc:spChg>
        <pc:spChg chg="mod">
          <ac:chgData name="Tad Okamoto" userId="f0140e97-660b-4ffd-96ac-ce219644975b" providerId="ADAL" clId="{CC85DD29-1656-440A-81BA-24B35B0612A2}" dt="2023-08-30T01:46:41.804" v="12282" actId="207"/>
          <ac:spMkLst>
            <pc:docMk/>
            <pc:sldMk cId="2322545086" sldId="747"/>
            <ac:spMk id="31" creationId="{4C1A4D79-676B-4B91-973B-F45E218B1E35}"/>
          </ac:spMkLst>
        </pc:spChg>
        <pc:picChg chg="add del">
          <ac:chgData name="Tad Okamoto" userId="f0140e97-660b-4ffd-96ac-ce219644975b" providerId="ADAL" clId="{CC85DD29-1656-440A-81BA-24B35B0612A2}" dt="2023-07-21T02:56:28.955" v="911" actId="478"/>
          <ac:picMkLst>
            <pc:docMk/>
            <pc:sldMk cId="2322545086" sldId="747"/>
            <ac:picMk id="3" creationId="{E78A6BB0-C199-DB03-C3F2-A3ECBF11EECF}"/>
          </ac:picMkLst>
        </pc:picChg>
        <pc:picChg chg="mod">
          <ac:chgData name="Tad Okamoto" userId="f0140e97-660b-4ffd-96ac-ce219644975b" providerId="ADAL" clId="{CC85DD29-1656-440A-81BA-24B35B0612A2}" dt="2023-07-21T05:58:57.877" v="965" actId="1076"/>
          <ac:picMkLst>
            <pc:docMk/>
            <pc:sldMk cId="2322545086" sldId="747"/>
            <ac:picMk id="4" creationId="{C75DD3EB-87D2-8055-6E2B-3E942D7BDE9A}"/>
          </ac:picMkLst>
        </pc:picChg>
        <pc:picChg chg="del mod">
          <ac:chgData name="Tad Okamoto" userId="f0140e97-660b-4ffd-96ac-ce219644975b" providerId="ADAL" clId="{CC85DD29-1656-440A-81BA-24B35B0612A2}" dt="2023-07-21T02:56:26.447" v="909" actId="478"/>
          <ac:picMkLst>
            <pc:docMk/>
            <pc:sldMk cId="2322545086" sldId="747"/>
            <ac:picMk id="7" creationId="{33A0DBAD-E175-C63B-570F-2A41D616FEA1}"/>
          </ac:picMkLst>
        </pc:picChg>
        <pc:picChg chg="add mod">
          <ac:chgData name="Tad Okamoto" userId="f0140e97-660b-4ffd-96ac-ce219644975b" providerId="ADAL" clId="{CC85DD29-1656-440A-81BA-24B35B0612A2}" dt="2023-07-21T05:58:57.877" v="965" actId="1076"/>
          <ac:picMkLst>
            <pc:docMk/>
            <pc:sldMk cId="2322545086" sldId="747"/>
            <ac:picMk id="12" creationId="{40135B64-9632-1288-05DC-07B251EC02F5}"/>
          </ac:picMkLst>
        </pc:picChg>
        <pc:picChg chg="mod">
          <ac:chgData name="Tad Okamoto" userId="f0140e97-660b-4ffd-96ac-ce219644975b" providerId="ADAL" clId="{CC85DD29-1656-440A-81BA-24B35B0612A2}" dt="2023-07-21T05:58:57.877" v="965" actId="1076"/>
          <ac:picMkLst>
            <pc:docMk/>
            <pc:sldMk cId="2322545086" sldId="747"/>
            <ac:picMk id="13" creationId="{88C4C084-7542-82EF-FFE0-35FD3B8171B1}"/>
          </ac:picMkLst>
        </pc:picChg>
      </pc:sldChg>
      <pc:sldChg chg="addSp delSp modSp add mod ord modTransition modNotesTx">
        <pc:chgData name="Tad Okamoto" userId="f0140e97-660b-4ffd-96ac-ce219644975b" providerId="ADAL" clId="{CC85DD29-1656-440A-81BA-24B35B0612A2}" dt="2023-09-07T05:06:06.427" v="16109" actId="1038"/>
        <pc:sldMkLst>
          <pc:docMk/>
          <pc:sldMk cId="371993702" sldId="752"/>
        </pc:sldMkLst>
        <pc:spChg chg="mod">
          <ac:chgData name="Tad Okamoto" userId="f0140e97-660b-4ffd-96ac-ce219644975b" providerId="ADAL" clId="{CC85DD29-1656-440A-81BA-24B35B0612A2}" dt="2023-09-06T02:44:14.067" v="12874" actId="20577"/>
          <ac:spMkLst>
            <pc:docMk/>
            <pc:sldMk cId="371993702" sldId="752"/>
            <ac:spMk id="3" creationId="{00000000-0000-0000-0000-000000000000}"/>
          </ac:spMkLst>
        </pc:spChg>
        <pc:spChg chg="del">
          <ac:chgData name="Tad Okamoto" userId="f0140e97-660b-4ffd-96ac-ce219644975b" providerId="ADAL" clId="{CC85DD29-1656-440A-81BA-24B35B0612A2}" dt="2023-09-06T02:43:55.411" v="12853" actId="478"/>
          <ac:spMkLst>
            <pc:docMk/>
            <pc:sldMk cId="371993702" sldId="752"/>
            <ac:spMk id="6" creationId="{5A923F33-1FB6-44D7-B7DB-3FE48C388543}"/>
          </ac:spMkLst>
        </pc:spChg>
        <pc:spChg chg="del">
          <ac:chgData name="Tad Okamoto" userId="f0140e97-660b-4ffd-96ac-ce219644975b" providerId="ADAL" clId="{CC85DD29-1656-440A-81BA-24B35B0612A2}" dt="2023-09-06T02:43:55.411" v="12853" actId="478"/>
          <ac:spMkLst>
            <pc:docMk/>
            <pc:sldMk cId="371993702" sldId="752"/>
            <ac:spMk id="9" creationId="{2B0F5E60-73EB-CEEF-5BBC-DB11AF4FAE5A}"/>
          </ac:spMkLst>
        </pc:spChg>
        <pc:spChg chg="del">
          <ac:chgData name="Tad Okamoto" userId="f0140e97-660b-4ffd-96ac-ce219644975b" providerId="ADAL" clId="{CC85DD29-1656-440A-81BA-24B35B0612A2}" dt="2023-09-06T02:43:55.411" v="12853" actId="478"/>
          <ac:spMkLst>
            <pc:docMk/>
            <pc:sldMk cId="371993702" sldId="752"/>
            <ac:spMk id="13" creationId="{DD349038-0356-C035-7028-C73CA9CFA903}"/>
          </ac:spMkLst>
        </pc:spChg>
        <pc:spChg chg="del mod">
          <ac:chgData name="Tad Okamoto" userId="f0140e97-660b-4ffd-96ac-ce219644975b" providerId="ADAL" clId="{CC85DD29-1656-440A-81BA-24B35B0612A2}" dt="2023-09-06T02:43:59.014" v="12854" actId="478"/>
          <ac:spMkLst>
            <pc:docMk/>
            <pc:sldMk cId="371993702" sldId="752"/>
            <ac:spMk id="14" creationId="{758523FB-F047-E26C-DCF3-2C986F379E0C}"/>
          </ac:spMkLst>
        </pc:spChg>
        <pc:spChg chg="mod">
          <ac:chgData name="Tad Okamoto" userId="f0140e97-660b-4ffd-96ac-ce219644975b" providerId="ADAL" clId="{CC85DD29-1656-440A-81BA-24B35B0612A2}" dt="2023-07-21T01:29:52.405" v="474"/>
          <ac:spMkLst>
            <pc:docMk/>
            <pc:sldMk cId="371993702" sldId="752"/>
            <ac:spMk id="15" creationId="{3AF0EB49-5F10-A7FF-FB09-334526162681}"/>
          </ac:spMkLst>
        </pc:spChg>
        <pc:spChg chg="add mod">
          <ac:chgData name="Tad Okamoto" userId="f0140e97-660b-4ffd-96ac-ce219644975b" providerId="ADAL" clId="{CC85DD29-1656-440A-81BA-24B35B0612A2}" dt="2023-09-06T05:34:52.146" v="13260" actId="1036"/>
          <ac:spMkLst>
            <pc:docMk/>
            <pc:sldMk cId="371993702" sldId="752"/>
            <ac:spMk id="15" creationId="{D0DFEF10-35BE-D593-B230-4B9BABF84C34}"/>
          </ac:spMkLst>
        </pc:spChg>
        <pc:spChg chg="mod">
          <ac:chgData name="Tad Okamoto" userId="f0140e97-660b-4ffd-96ac-ce219644975b" providerId="ADAL" clId="{CC85DD29-1656-440A-81BA-24B35B0612A2}" dt="2023-07-21T01:29:52.405" v="474"/>
          <ac:spMkLst>
            <pc:docMk/>
            <pc:sldMk cId="371993702" sldId="752"/>
            <ac:spMk id="16" creationId="{14008FAA-F0CD-0296-944B-0BF45C635FB1}"/>
          </ac:spMkLst>
        </pc:spChg>
        <pc:spChg chg="add mod">
          <ac:chgData name="Tad Okamoto" userId="f0140e97-660b-4ffd-96ac-ce219644975b" providerId="ADAL" clId="{CC85DD29-1656-440A-81BA-24B35B0612A2}" dt="2023-09-06T05:34:52.146" v="13260" actId="1036"/>
          <ac:spMkLst>
            <pc:docMk/>
            <pc:sldMk cId="371993702" sldId="752"/>
            <ac:spMk id="17" creationId="{DA9C1FFB-7B1A-7F9B-00D7-49825130DC1C}"/>
          </ac:spMkLst>
        </pc:spChg>
        <pc:spChg chg="mod">
          <ac:chgData name="Tad Okamoto" userId="f0140e97-660b-4ffd-96ac-ce219644975b" providerId="ADAL" clId="{CC85DD29-1656-440A-81BA-24B35B0612A2}" dt="2023-07-21T01:29:52.405" v="474"/>
          <ac:spMkLst>
            <pc:docMk/>
            <pc:sldMk cId="371993702" sldId="752"/>
            <ac:spMk id="17" creationId="{F52A880C-D62D-27FB-DDF6-A38666202C4C}"/>
          </ac:spMkLst>
        </pc:spChg>
        <pc:spChg chg="mod">
          <ac:chgData name="Tad Okamoto" userId="f0140e97-660b-4ffd-96ac-ce219644975b" providerId="ADAL" clId="{CC85DD29-1656-440A-81BA-24B35B0612A2}" dt="2023-07-21T01:29:52.405" v="474"/>
          <ac:spMkLst>
            <pc:docMk/>
            <pc:sldMk cId="371993702" sldId="752"/>
            <ac:spMk id="18" creationId="{648371CC-47EF-FCBA-4288-2A78474826CE}"/>
          </ac:spMkLst>
        </pc:spChg>
        <pc:spChg chg="add mod">
          <ac:chgData name="Tad Okamoto" userId="f0140e97-660b-4ffd-96ac-ce219644975b" providerId="ADAL" clId="{CC85DD29-1656-440A-81BA-24B35B0612A2}" dt="2023-09-06T05:34:52.146" v="13260" actId="1036"/>
          <ac:spMkLst>
            <pc:docMk/>
            <pc:sldMk cId="371993702" sldId="752"/>
            <ac:spMk id="18" creationId="{9B7B662F-5793-571A-90BB-9013A6A96453}"/>
          </ac:spMkLst>
        </pc:spChg>
        <pc:spChg chg="add mod">
          <ac:chgData name="Tad Okamoto" userId="f0140e97-660b-4ffd-96ac-ce219644975b" providerId="ADAL" clId="{CC85DD29-1656-440A-81BA-24B35B0612A2}" dt="2023-09-06T05:34:52.146" v="13260" actId="1036"/>
          <ac:spMkLst>
            <pc:docMk/>
            <pc:sldMk cId="371993702" sldId="752"/>
            <ac:spMk id="19" creationId="{8EC4F8E7-C862-AAF0-1A5E-FAC2C305100D}"/>
          </ac:spMkLst>
        </pc:spChg>
        <pc:spChg chg="add mod">
          <ac:chgData name="Tad Okamoto" userId="f0140e97-660b-4ffd-96ac-ce219644975b" providerId="ADAL" clId="{CC85DD29-1656-440A-81BA-24B35B0612A2}" dt="2023-09-06T05:34:52.146" v="13260" actId="1036"/>
          <ac:spMkLst>
            <pc:docMk/>
            <pc:sldMk cId="371993702" sldId="752"/>
            <ac:spMk id="20" creationId="{5C740F32-9081-596F-6FEC-456D9396DD1D}"/>
          </ac:spMkLst>
        </pc:spChg>
        <pc:spChg chg="mod">
          <ac:chgData name="Tad Okamoto" userId="f0140e97-660b-4ffd-96ac-ce219644975b" providerId="ADAL" clId="{CC85DD29-1656-440A-81BA-24B35B0612A2}" dt="2023-07-21T01:30:45.060" v="480"/>
          <ac:spMkLst>
            <pc:docMk/>
            <pc:sldMk cId="371993702" sldId="752"/>
            <ac:spMk id="21" creationId="{11D7BBCF-396F-3026-C8E1-01760050BB1C}"/>
          </ac:spMkLst>
        </pc:spChg>
        <pc:spChg chg="add mod">
          <ac:chgData name="Tad Okamoto" userId="f0140e97-660b-4ffd-96ac-ce219644975b" providerId="ADAL" clId="{CC85DD29-1656-440A-81BA-24B35B0612A2}" dt="2023-09-06T05:34:52.146" v="13260" actId="1036"/>
          <ac:spMkLst>
            <pc:docMk/>
            <pc:sldMk cId="371993702" sldId="752"/>
            <ac:spMk id="21" creationId="{38229173-9D32-68F8-0E45-FFD48AB9BFFE}"/>
          </ac:spMkLst>
        </pc:spChg>
        <pc:spChg chg="mod">
          <ac:chgData name="Tad Okamoto" userId="f0140e97-660b-4ffd-96ac-ce219644975b" providerId="ADAL" clId="{CC85DD29-1656-440A-81BA-24B35B0612A2}" dt="2023-07-21T01:30:45.060" v="480"/>
          <ac:spMkLst>
            <pc:docMk/>
            <pc:sldMk cId="371993702" sldId="752"/>
            <ac:spMk id="22" creationId="{0CC710AF-3C78-438D-A14B-5E1D9BD31676}"/>
          </ac:spMkLst>
        </pc:spChg>
        <pc:spChg chg="add mod">
          <ac:chgData name="Tad Okamoto" userId="f0140e97-660b-4ffd-96ac-ce219644975b" providerId="ADAL" clId="{CC85DD29-1656-440A-81BA-24B35B0612A2}" dt="2023-09-06T05:34:52.146" v="13260" actId="1036"/>
          <ac:spMkLst>
            <pc:docMk/>
            <pc:sldMk cId="371993702" sldId="752"/>
            <ac:spMk id="22" creationId="{C5828EE9-A24B-12EC-70C8-34960BE476E2}"/>
          </ac:spMkLst>
        </pc:spChg>
        <pc:spChg chg="mod">
          <ac:chgData name="Tad Okamoto" userId="f0140e97-660b-4ffd-96ac-ce219644975b" providerId="ADAL" clId="{CC85DD29-1656-440A-81BA-24B35B0612A2}" dt="2023-07-21T01:30:45.060" v="480"/>
          <ac:spMkLst>
            <pc:docMk/>
            <pc:sldMk cId="371993702" sldId="752"/>
            <ac:spMk id="23" creationId="{A357C40C-7011-6ACB-9C23-14D6A907C0DD}"/>
          </ac:spMkLst>
        </pc:spChg>
        <pc:spChg chg="add del mod">
          <ac:chgData name="Tad Okamoto" userId="f0140e97-660b-4ffd-96ac-ce219644975b" providerId="ADAL" clId="{CC85DD29-1656-440A-81BA-24B35B0612A2}" dt="2023-09-06T02:54:42.875" v="13102" actId="21"/>
          <ac:spMkLst>
            <pc:docMk/>
            <pc:sldMk cId="371993702" sldId="752"/>
            <ac:spMk id="23" creationId="{BB047261-3466-F172-013D-008343044B93}"/>
          </ac:spMkLst>
        </pc:spChg>
        <pc:spChg chg="mod">
          <ac:chgData name="Tad Okamoto" userId="f0140e97-660b-4ffd-96ac-ce219644975b" providerId="ADAL" clId="{CC85DD29-1656-440A-81BA-24B35B0612A2}" dt="2023-07-21T01:30:45.060" v="480"/>
          <ac:spMkLst>
            <pc:docMk/>
            <pc:sldMk cId="371993702" sldId="752"/>
            <ac:spMk id="24" creationId="{1CCFD8B7-BC5B-E8B3-B034-22F8A9CE7C69}"/>
          </ac:spMkLst>
        </pc:spChg>
        <pc:spChg chg="add mod">
          <ac:chgData name="Tad Okamoto" userId="f0140e97-660b-4ffd-96ac-ce219644975b" providerId="ADAL" clId="{CC85DD29-1656-440A-81BA-24B35B0612A2}" dt="2023-09-06T05:34:52.146" v="13260" actId="1036"/>
          <ac:spMkLst>
            <pc:docMk/>
            <pc:sldMk cId="371993702" sldId="752"/>
            <ac:spMk id="24" creationId="{93641E31-5ABF-DE87-27F0-CD78534151BB}"/>
          </ac:spMkLst>
        </pc:spChg>
        <pc:spChg chg="add mod">
          <ac:chgData name="Tad Okamoto" userId="f0140e97-660b-4ffd-96ac-ce219644975b" providerId="ADAL" clId="{CC85DD29-1656-440A-81BA-24B35B0612A2}" dt="2023-09-06T05:34:52.146" v="13260" actId="1036"/>
          <ac:spMkLst>
            <pc:docMk/>
            <pc:sldMk cId="371993702" sldId="752"/>
            <ac:spMk id="25" creationId="{08C7FEFA-1BDC-3322-B684-3C0D7B465108}"/>
          </ac:spMkLst>
        </pc:spChg>
        <pc:spChg chg="add mod">
          <ac:chgData name="Tad Okamoto" userId="f0140e97-660b-4ffd-96ac-ce219644975b" providerId="ADAL" clId="{CC85DD29-1656-440A-81BA-24B35B0612A2}" dt="2023-09-06T07:40:21.243" v="14290" actId="14100"/>
          <ac:spMkLst>
            <pc:docMk/>
            <pc:sldMk cId="371993702" sldId="752"/>
            <ac:spMk id="26" creationId="{4476C79A-32CC-D6C8-2037-9C3DE516BB35}"/>
          </ac:spMkLst>
        </pc:spChg>
        <pc:spChg chg="mod">
          <ac:chgData name="Tad Okamoto" userId="f0140e97-660b-4ffd-96ac-ce219644975b" providerId="ADAL" clId="{CC85DD29-1656-440A-81BA-24B35B0612A2}" dt="2023-07-21T01:31:11.855" v="485"/>
          <ac:spMkLst>
            <pc:docMk/>
            <pc:sldMk cId="371993702" sldId="752"/>
            <ac:spMk id="27" creationId="{47068903-0616-4DEF-C2B0-7A71C6324889}"/>
          </ac:spMkLst>
        </pc:spChg>
        <pc:spChg chg="mod">
          <ac:chgData name="Tad Okamoto" userId="f0140e97-660b-4ffd-96ac-ce219644975b" providerId="ADAL" clId="{CC85DD29-1656-440A-81BA-24B35B0612A2}" dt="2023-07-21T01:31:11.855" v="485"/>
          <ac:spMkLst>
            <pc:docMk/>
            <pc:sldMk cId="371993702" sldId="752"/>
            <ac:spMk id="28" creationId="{5FF10911-E82B-3D9E-1C58-27A26A800D53}"/>
          </ac:spMkLst>
        </pc:spChg>
        <pc:spChg chg="mod">
          <ac:chgData name="Tad Okamoto" userId="f0140e97-660b-4ffd-96ac-ce219644975b" providerId="ADAL" clId="{CC85DD29-1656-440A-81BA-24B35B0612A2}" dt="2023-07-21T01:31:11.855" v="485"/>
          <ac:spMkLst>
            <pc:docMk/>
            <pc:sldMk cId="371993702" sldId="752"/>
            <ac:spMk id="29" creationId="{D95AA4E4-98B8-51B2-1536-F8FF13DF52BE}"/>
          </ac:spMkLst>
        </pc:spChg>
        <pc:spChg chg="mod">
          <ac:chgData name="Tad Okamoto" userId="f0140e97-660b-4ffd-96ac-ce219644975b" providerId="ADAL" clId="{CC85DD29-1656-440A-81BA-24B35B0612A2}" dt="2023-07-21T01:31:11.855" v="485"/>
          <ac:spMkLst>
            <pc:docMk/>
            <pc:sldMk cId="371993702" sldId="752"/>
            <ac:spMk id="30" creationId="{E8162F03-A891-EA1F-9B98-1E2AF2665D5E}"/>
          </ac:spMkLst>
        </pc:spChg>
        <pc:grpChg chg="del">
          <ac:chgData name="Tad Okamoto" userId="f0140e97-660b-4ffd-96ac-ce219644975b" providerId="ADAL" clId="{CC85DD29-1656-440A-81BA-24B35B0612A2}" dt="2023-09-06T02:43:55.411" v="12853" actId="478"/>
          <ac:grpSpMkLst>
            <pc:docMk/>
            <pc:sldMk cId="371993702" sldId="752"/>
            <ac:grpSpMk id="7" creationId="{60F8858B-1CA4-7D5A-251A-7A365324F47D}"/>
          </ac:grpSpMkLst>
        </pc:grpChg>
        <pc:grpChg chg="add del mod">
          <ac:chgData name="Tad Okamoto" userId="f0140e97-660b-4ffd-96ac-ce219644975b" providerId="ADAL" clId="{CC85DD29-1656-440A-81BA-24B35B0612A2}" dt="2023-07-21T01:30:51.641" v="482" actId="478"/>
          <ac:grpSpMkLst>
            <pc:docMk/>
            <pc:sldMk cId="371993702" sldId="752"/>
            <ac:grpSpMk id="8" creationId="{9C2915C8-763B-F31C-6D47-2C8D9D6B8E74}"/>
          </ac:grpSpMkLst>
        </pc:grpChg>
        <pc:grpChg chg="mod">
          <ac:chgData name="Tad Okamoto" userId="f0140e97-660b-4ffd-96ac-ce219644975b" providerId="ADAL" clId="{CC85DD29-1656-440A-81BA-24B35B0612A2}" dt="2023-07-21T01:29:52.405" v="474"/>
          <ac:grpSpMkLst>
            <pc:docMk/>
            <pc:sldMk cId="371993702" sldId="752"/>
            <ac:grpSpMk id="12" creationId="{BDF1C092-8F83-4486-2769-25D8E5EBF142}"/>
          </ac:grpSpMkLst>
        </pc:grpChg>
        <pc:grpChg chg="add del mod">
          <ac:chgData name="Tad Okamoto" userId="f0140e97-660b-4ffd-96ac-ce219644975b" providerId="ADAL" clId="{CC85DD29-1656-440A-81BA-24B35B0612A2}" dt="2023-07-21T01:31:06.746" v="484" actId="478"/>
          <ac:grpSpMkLst>
            <pc:docMk/>
            <pc:sldMk cId="371993702" sldId="752"/>
            <ac:grpSpMk id="19" creationId="{BE0A2905-F6BF-746F-A0BB-47347A349448}"/>
          </ac:grpSpMkLst>
        </pc:grpChg>
        <pc:grpChg chg="mod">
          <ac:chgData name="Tad Okamoto" userId="f0140e97-660b-4ffd-96ac-ce219644975b" providerId="ADAL" clId="{CC85DD29-1656-440A-81BA-24B35B0612A2}" dt="2023-07-21T01:30:45.060" v="480"/>
          <ac:grpSpMkLst>
            <pc:docMk/>
            <pc:sldMk cId="371993702" sldId="752"/>
            <ac:grpSpMk id="20" creationId="{95871F34-5DF1-C203-6CF4-B002659DF2BA}"/>
          </ac:grpSpMkLst>
        </pc:grpChg>
        <pc:grpChg chg="add del mod">
          <ac:chgData name="Tad Okamoto" userId="f0140e97-660b-4ffd-96ac-ce219644975b" providerId="ADAL" clId="{CC85DD29-1656-440A-81BA-24B35B0612A2}" dt="2023-07-21T01:55:43.245" v="678" actId="478"/>
          <ac:grpSpMkLst>
            <pc:docMk/>
            <pc:sldMk cId="371993702" sldId="752"/>
            <ac:grpSpMk id="25" creationId="{CEE2DAE3-6C94-B569-4B0B-990E25D95D49}"/>
          </ac:grpSpMkLst>
        </pc:grpChg>
        <pc:grpChg chg="mod">
          <ac:chgData name="Tad Okamoto" userId="f0140e97-660b-4ffd-96ac-ce219644975b" providerId="ADAL" clId="{CC85DD29-1656-440A-81BA-24B35B0612A2}" dt="2023-07-21T01:31:11.855" v="485"/>
          <ac:grpSpMkLst>
            <pc:docMk/>
            <pc:sldMk cId="371993702" sldId="752"/>
            <ac:grpSpMk id="26" creationId="{B922DA10-2FF5-AE5D-3E63-57D6060C43F5}"/>
          </ac:grpSpMkLst>
        </pc:grpChg>
        <pc:picChg chg="add mod ord">
          <ac:chgData name="Tad Okamoto" userId="f0140e97-660b-4ffd-96ac-ce219644975b" providerId="ADAL" clId="{CC85DD29-1656-440A-81BA-24B35B0612A2}" dt="2023-09-07T05:06:06.427" v="16109" actId="1038"/>
          <ac:picMkLst>
            <pc:docMk/>
            <pc:sldMk cId="371993702" sldId="752"/>
            <ac:picMk id="4" creationId="{4AE9500D-440D-3676-DC10-68AD2075B0ED}"/>
          </ac:picMkLst>
        </pc:picChg>
        <pc:picChg chg="del">
          <ac:chgData name="Tad Okamoto" userId="f0140e97-660b-4ffd-96ac-ce219644975b" providerId="ADAL" clId="{CC85DD29-1656-440A-81BA-24B35B0612A2}" dt="2023-09-06T02:43:55.411" v="12853" actId="478"/>
          <ac:picMkLst>
            <pc:docMk/>
            <pc:sldMk cId="371993702" sldId="752"/>
            <ac:picMk id="10" creationId="{379CEFA6-8762-B694-D2EE-0ABA24D24828}"/>
          </ac:picMkLst>
        </pc:picChg>
        <pc:picChg chg="del">
          <ac:chgData name="Tad Okamoto" userId="f0140e97-660b-4ffd-96ac-ce219644975b" providerId="ADAL" clId="{CC85DD29-1656-440A-81BA-24B35B0612A2}" dt="2023-09-06T02:43:55.411" v="12853" actId="478"/>
          <ac:picMkLst>
            <pc:docMk/>
            <pc:sldMk cId="371993702" sldId="752"/>
            <ac:picMk id="11" creationId="{5A6042B1-51BE-4E7A-D2E4-0FD880B04F00}"/>
          </ac:picMkLst>
        </pc:picChg>
        <pc:picChg chg="add del mod">
          <ac:chgData name="Tad Okamoto" userId="f0140e97-660b-4ffd-96ac-ce219644975b" providerId="ADAL" clId="{CC85DD29-1656-440A-81BA-24B35B0612A2}" dt="2023-09-07T05:05:53.775" v="16092" actId="478"/>
          <ac:picMkLst>
            <pc:docMk/>
            <pc:sldMk cId="371993702" sldId="752"/>
            <ac:picMk id="12" creationId="{EF81B041-5E94-8A50-D074-BC0B34755CE2}"/>
          </ac:picMkLst>
        </pc:picChg>
      </pc:sldChg>
      <pc:sldChg chg="modSp add del mod ord modTransition">
        <pc:chgData name="Tad Okamoto" userId="f0140e97-660b-4ffd-96ac-ce219644975b" providerId="ADAL" clId="{CC85DD29-1656-440A-81BA-24B35B0612A2}" dt="2023-09-06T02:31:52.321" v="12498" actId="47"/>
        <pc:sldMkLst>
          <pc:docMk/>
          <pc:sldMk cId="3238962506" sldId="760"/>
        </pc:sldMkLst>
        <pc:spChg chg="mod">
          <ac:chgData name="Tad Okamoto" userId="f0140e97-660b-4ffd-96ac-ce219644975b" providerId="ADAL" clId="{CC85DD29-1656-440A-81BA-24B35B0612A2}" dt="2023-08-03T06:44:37.454" v="2496" actId="20577"/>
          <ac:spMkLst>
            <pc:docMk/>
            <pc:sldMk cId="3238962506" sldId="760"/>
            <ac:spMk id="6" creationId="{5A923F33-1FB6-44D7-B7DB-3FE48C388543}"/>
          </ac:spMkLst>
        </pc:spChg>
        <pc:picChg chg="mod">
          <ac:chgData name="Tad Okamoto" userId="f0140e97-660b-4ffd-96ac-ce219644975b" providerId="ADAL" clId="{CC85DD29-1656-440A-81BA-24B35B0612A2}" dt="2023-08-03T06:43:53.875" v="2476" actId="1038"/>
          <ac:picMkLst>
            <pc:docMk/>
            <pc:sldMk cId="3238962506" sldId="760"/>
            <ac:picMk id="14" creationId="{D022A1F5-C702-0881-9F86-F7F9BE7EFAE8}"/>
          </ac:picMkLst>
        </pc:picChg>
      </pc:sldChg>
      <pc:sldChg chg="addSp delSp modSp add del mod modTransition">
        <pc:chgData name="Tad Okamoto" userId="f0140e97-660b-4ffd-96ac-ce219644975b" providerId="ADAL" clId="{CC85DD29-1656-440A-81BA-24B35B0612A2}" dt="2023-09-06T02:31:52.321" v="12498" actId="47"/>
        <pc:sldMkLst>
          <pc:docMk/>
          <pc:sldMk cId="4104580509" sldId="761"/>
        </pc:sldMkLst>
        <pc:spChg chg="mod">
          <ac:chgData name="Tad Okamoto" userId="f0140e97-660b-4ffd-96ac-ce219644975b" providerId="ADAL" clId="{CC85DD29-1656-440A-81BA-24B35B0612A2}" dt="2023-08-30T03:09:59.484" v="12495" actId="14100"/>
          <ac:spMkLst>
            <pc:docMk/>
            <pc:sldMk cId="4104580509" sldId="761"/>
            <ac:spMk id="2" creationId="{7CB0A51E-8760-2415-45CE-5459D87BFB0D}"/>
          </ac:spMkLst>
        </pc:spChg>
        <pc:spChg chg="del mod">
          <ac:chgData name="Tad Okamoto" userId="f0140e97-660b-4ffd-96ac-ce219644975b" providerId="ADAL" clId="{CC85DD29-1656-440A-81BA-24B35B0612A2}" dt="2023-08-30T03:10:03" v="12496" actId="478"/>
          <ac:spMkLst>
            <pc:docMk/>
            <pc:sldMk cId="4104580509" sldId="761"/>
            <ac:spMk id="4" creationId="{2BFCE4EA-62F6-EF76-9060-9097D934D505}"/>
          </ac:spMkLst>
        </pc:spChg>
        <pc:spChg chg="mod">
          <ac:chgData name="Tad Okamoto" userId="f0140e97-660b-4ffd-96ac-ce219644975b" providerId="ADAL" clId="{CC85DD29-1656-440A-81BA-24B35B0612A2}" dt="2023-08-22T05:52:02.246" v="10587" actId="1036"/>
          <ac:spMkLst>
            <pc:docMk/>
            <pc:sldMk cId="4104580509" sldId="761"/>
            <ac:spMk id="5" creationId="{ED169F03-4523-42F6-BE6F-2453FBB15081}"/>
          </ac:spMkLst>
        </pc:spChg>
        <pc:spChg chg="mod">
          <ac:chgData name="Tad Okamoto" userId="f0140e97-660b-4ffd-96ac-ce219644975b" providerId="ADAL" clId="{CC85DD29-1656-440A-81BA-24B35B0612A2}" dt="2023-08-22T05:52:02.246" v="10587" actId="1036"/>
          <ac:spMkLst>
            <pc:docMk/>
            <pc:sldMk cId="4104580509" sldId="761"/>
            <ac:spMk id="6" creationId="{E71D81EB-2A45-483A-9040-CBBC7EFEF8FD}"/>
          </ac:spMkLst>
        </pc:spChg>
        <pc:spChg chg="mod">
          <ac:chgData name="Tad Okamoto" userId="f0140e97-660b-4ffd-96ac-ce219644975b" providerId="ADAL" clId="{CC85DD29-1656-440A-81BA-24B35B0612A2}" dt="2023-08-22T05:55:30.971" v="10621" actId="1038"/>
          <ac:spMkLst>
            <pc:docMk/>
            <pc:sldMk cId="4104580509" sldId="761"/>
            <ac:spMk id="8" creationId="{AC752354-74CD-4733-BDA0-C159A5687BCD}"/>
          </ac:spMkLst>
        </pc:spChg>
        <pc:spChg chg="mod">
          <ac:chgData name="Tad Okamoto" userId="f0140e97-660b-4ffd-96ac-ce219644975b" providerId="ADAL" clId="{CC85DD29-1656-440A-81BA-24B35B0612A2}" dt="2023-08-22T05:52:02.246" v="10587" actId="1036"/>
          <ac:spMkLst>
            <pc:docMk/>
            <pc:sldMk cId="4104580509" sldId="761"/>
            <ac:spMk id="12" creationId="{B550482F-46A8-419D-9C01-52781684A472}"/>
          </ac:spMkLst>
        </pc:spChg>
        <pc:spChg chg="mod">
          <ac:chgData name="Tad Okamoto" userId="f0140e97-660b-4ffd-96ac-ce219644975b" providerId="ADAL" clId="{CC85DD29-1656-440A-81BA-24B35B0612A2}" dt="2023-08-22T05:52:02.246" v="10587" actId="1036"/>
          <ac:spMkLst>
            <pc:docMk/>
            <pc:sldMk cId="4104580509" sldId="761"/>
            <ac:spMk id="13" creationId="{A6DCD5EB-5980-457C-8B13-EE66B18B7C85}"/>
          </ac:spMkLst>
        </pc:spChg>
        <pc:spChg chg="mod">
          <ac:chgData name="Tad Okamoto" userId="f0140e97-660b-4ffd-96ac-ce219644975b" providerId="ADAL" clId="{CC85DD29-1656-440A-81BA-24B35B0612A2}" dt="2023-08-22T06:02:45.476" v="10833" actId="1076"/>
          <ac:spMkLst>
            <pc:docMk/>
            <pc:sldMk cId="4104580509" sldId="761"/>
            <ac:spMk id="14" creationId="{DD3FA43D-7634-4149-A19A-45FA5D3541CE}"/>
          </ac:spMkLst>
        </pc:spChg>
        <pc:spChg chg="mod">
          <ac:chgData name="Tad Okamoto" userId="f0140e97-660b-4ffd-96ac-ce219644975b" providerId="ADAL" clId="{CC85DD29-1656-440A-81BA-24B35B0612A2}" dt="2023-07-21T01:34:00.861" v="521"/>
          <ac:spMkLst>
            <pc:docMk/>
            <pc:sldMk cId="4104580509" sldId="761"/>
            <ac:spMk id="23" creationId="{889DDD70-92E7-3C8B-BF57-6CD9AA33F3C3}"/>
          </ac:spMkLst>
        </pc:spChg>
        <pc:spChg chg="mod">
          <ac:chgData name="Tad Okamoto" userId="f0140e97-660b-4ffd-96ac-ce219644975b" providerId="ADAL" clId="{CC85DD29-1656-440A-81BA-24B35B0612A2}" dt="2023-07-21T01:34:00.861" v="521"/>
          <ac:spMkLst>
            <pc:docMk/>
            <pc:sldMk cId="4104580509" sldId="761"/>
            <ac:spMk id="24" creationId="{494B917B-F5AC-7C09-BF57-E13032A4689B}"/>
          </ac:spMkLst>
        </pc:spChg>
        <pc:spChg chg="del">
          <ac:chgData name="Tad Okamoto" userId="f0140e97-660b-4ffd-96ac-ce219644975b" providerId="ADAL" clId="{CC85DD29-1656-440A-81BA-24B35B0612A2}" dt="2023-08-22T05:51:14.617" v="10531" actId="478"/>
          <ac:spMkLst>
            <pc:docMk/>
            <pc:sldMk cId="4104580509" sldId="761"/>
            <ac:spMk id="25" creationId="{5770205C-096F-446B-B2EC-E50F32EFF65C}"/>
          </ac:spMkLst>
        </pc:spChg>
        <pc:spChg chg="add mod">
          <ac:chgData name="Tad Okamoto" userId="f0140e97-660b-4ffd-96ac-ce219644975b" providerId="ADAL" clId="{CC85DD29-1656-440A-81BA-24B35B0612A2}" dt="2023-08-22T05:56:29.515" v="10625" actId="1076"/>
          <ac:spMkLst>
            <pc:docMk/>
            <pc:sldMk cId="4104580509" sldId="761"/>
            <ac:spMk id="27" creationId="{FD35A56C-F4E3-2F3B-9566-D78FA83BBD67}"/>
          </ac:spMkLst>
        </pc:spChg>
        <pc:spChg chg="add del mod">
          <ac:chgData name="Tad Okamoto" userId="f0140e97-660b-4ffd-96ac-ce219644975b" providerId="ADAL" clId="{CC85DD29-1656-440A-81BA-24B35B0612A2}" dt="2023-08-30T03:10:08.604" v="12497" actId="478"/>
          <ac:spMkLst>
            <pc:docMk/>
            <pc:sldMk cId="4104580509" sldId="761"/>
            <ac:spMk id="28" creationId="{A3CDB002-390C-77A6-BF36-2AC257FF0DF7}"/>
          </ac:spMkLst>
        </pc:spChg>
        <pc:spChg chg="add del mod">
          <ac:chgData name="Tad Okamoto" userId="f0140e97-660b-4ffd-96ac-ce219644975b" providerId="ADAL" clId="{CC85DD29-1656-440A-81BA-24B35B0612A2}" dt="2023-08-22T05:52:35.660" v="10594" actId="478"/>
          <ac:spMkLst>
            <pc:docMk/>
            <pc:sldMk cId="4104580509" sldId="761"/>
            <ac:spMk id="28" creationId="{E46C09F5-6787-3215-3D1E-1253C6441CED}"/>
          </ac:spMkLst>
        </pc:spChg>
        <pc:spChg chg="mod">
          <ac:chgData name="Tad Okamoto" userId="f0140e97-660b-4ffd-96ac-ce219644975b" providerId="ADAL" clId="{CC85DD29-1656-440A-81BA-24B35B0612A2}" dt="2023-08-22T05:55:29.057" v="10618" actId="1076"/>
          <ac:spMkLst>
            <pc:docMk/>
            <pc:sldMk cId="4104580509" sldId="761"/>
            <ac:spMk id="29" creationId="{61668467-68EA-4381-971A-E8D2F346BA38}"/>
          </ac:spMkLst>
        </pc:spChg>
        <pc:spChg chg="mod">
          <ac:chgData name="Tad Okamoto" userId="f0140e97-660b-4ffd-96ac-ce219644975b" providerId="ADAL" clId="{CC85DD29-1656-440A-81BA-24B35B0612A2}" dt="2023-08-22T05:52:02.246" v="10587" actId="1036"/>
          <ac:spMkLst>
            <pc:docMk/>
            <pc:sldMk cId="4104580509" sldId="761"/>
            <ac:spMk id="30" creationId="{CB6AF0CA-FC28-4D3D-B29E-10F2ED83EC51}"/>
          </ac:spMkLst>
        </pc:spChg>
        <pc:spChg chg="mod">
          <ac:chgData name="Tad Okamoto" userId="f0140e97-660b-4ffd-96ac-ce219644975b" providerId="ADAL" clId="{CC85DD29-1656-440A-81BA-24B35B0612A2}" dt="2023-08-22T05:53:20.945" v="10607" actId="1076"/>
          <ac:spMkLst>
            <pc:docMk/>
            <pc:sldMk cId="4104580509" sldId="761"/>
            <ac:spMk id="31" creationId="{9C52E696-65C0-415D-9D8D-6371266FEF70}"/>
          </ac:spMkLst>
        </pc:spChg>
        <pc:spChg chg="add mod">
          <ac:chgData name="Tad Okamoto" userId="f0140e97-660b-4ffd-96ac-ce219644975b" providerId="ADAL" clId="{CC85DD29-1656-440A-81BA-24B35B0612A2}" dt="2023-08-30T03:09:44.855" v="12484" actId="1076"/>
          <ac:spMkLst>
            <pc:docMk/>
            <pc:sldMk cId="4104580509" sldId="761"/>
            <ac:spMk id="32" creationId="{37F55102-8145-7F50-8357-F8BFB3147DBC}"/>
          </ac:spMkLst>
        </pc:spChg>
        <pc:spChg chg="add mod">
          <ac:chgData name="Tad Okamoto" userId="f0140e97-660b-4ffd-96ac-ce219644975b" providerId="ADAL" clId="{CC85DD29-1656-440A-81BA-24B35B0612A2}" dt="2023-08-22T06:02:47.812" v="10834" actId="1076"/>
          <ac:spMkLst>
            <pc:docMk/>
            <pc:sldMk cId="4104580509" sldId="761"/>
            <ac:spMk id="34" creationId="{3A05D290-E689-22D5-E032-ECE4627A0C94}"/>
          </ac:spMkLst>
        </pc:spChg>
        <pc:grpChg chg="add mod">
          <ac:chgData name="Tad Okamoto" userId="f0140e97-660b-4ffd-96ac-ce219644975b" providerId="ADAL" clId="{CC85DD29-1656-440A-81BA-24B35B0612A2}" dt="2023-07-21T01:34:00.861" v="521"/>
          <ac:grpSpMkLst>
            <pc:docMk/>
            <pc:sldMk cId="4104580509" sldId="761"/>
            <ac:grpSpMk id="10" creationId="{A3EFD7C4-70F4-A7AA-D1C5-D2C13CFFFCEE}"/>
          </ac:grpSpMkLst>
        </pc:grpChg>
        <pc:picChg chg="mod">
          <ac:chgData name="Tad Okamoto" userId="f0140e97-660b-4ffd-96ac-ce219644975b" providerId="ADAL" clId="{CC85DD29-1656-440A-81BA-24B35B0612A2}" dt="2023-08-22T05:52:02.246" v="10587" actId="1036"/>
          <ac:picMkLst>
            <pc:docMk/>
            <pc:sldMk cId="4104580509" sldId="761"/>
            <ac:picMk id="11" creationId="{9AF530D6-869A-478F-A1B4-D455E7751F7D}"/>
          </ac:picMkLst>
        </pc:picChg>
        <pc:picChg chg="mod ord">
          <ac:chgData name="Tad Okamoto" userId="f0140e97-660b-4ffd-96ac-ce219644975b" providerId="ADAL" clId="{CC85DD29-1656-440A-81BA-24B35B0612A2}" dt="2023-08-22T05:53:09.884" v="10605" actId="1076"/>
          <ac:picMkLst>
            <pc:docMk/>
            <pc:sldMk cId="4104580509" sldId="761"/>
            <ac:picMk id="15" creationId="{9D368D00-087E-49FE-BF15-B3C6FF4EB24A}"/>
          </ac:picMkLst>
        </pc:picChg>
        <pc:picChg chg="mod ord">
          <ac:chgData name="Tad Okamoto" userId="f0140e97-660b-4ffd-96ac-ce219644975b" providerId="ADAL" clId="{CC85DD29-1656-440A-81BA-24B35B0612A2}" dt="2023-08-22T06:02:17.531" v="10828" actId="1076"/>
          <ac:picMkLst>
            <pc:docMk/>
            <pc:sldMk cId="4104580509" sldId="761"/>
            <ac:picMk id="16" creationId="{D1BCB2EA-666A-4271-B571-9DD22C693E1E}"/>
          </ac:picMkLst>
        </pc:picChg>
        <pc:picChg chg="mod">
          <ac:chgData name="Tad Okamoto" userId="f0140e97-660b-4ffd-96ac-ce219644975b" providerId="ADAL" clId="{CC85DD29-1656-440A-81BA-24B35B0612A2}" dt="2023-08-22T05:52:02.246" v="10587" actId="1036"/>
          <ac:picMkLst>
            <pc:docMk/>
            <pc:sldMk cId="4104580509" sldId="761"/>
            <ac:picMk id="17" creationId="{12DB8499-B1E5-49EC-B8CD-DF680C9BDA16}"/>
          </ac:picMkLst>
        </pc:picChg>
        <pc:picChg chg="mod">
          <ac:chgData name="Tad Okamoto" userId="f0140e97-660b-4ffd-96ac-ce219644975b" providerId="ADAL" clId="{CC85DD29-1656-440A-81BA-24B35B0612A2}" dt="2023-08-22T05:52:02.246" v="10587" actId="1036"/>
          <ac:picMkLst>
            <pc:docMk/>
            <pc:sldMk cId="4104580509" sldId="761"/>
            <ac:picMk id="18" creationId="{324D91E8-A917-48E3-AA79-03961FF9ABA6}"/>
          </ac:picMkLst>
        </pc:picChg>
        <pc:picChg chg="mod">
          <ac:chgData name="Tad Okamoto" userId="f0140e97-660b-4ffd-96ac-ce219644975b" providerId="ADAL" clId="{CC85DD29-1656-440A-81BA-24B35B0612A2}" dt="2023-08-22T05:52:02.246" v="10587" actId="1036"/>
          <ac:picMkLst>
            <pc:docMk/>
            <pc:sldMk cId="4104580509" sldId="761"/>
            <ac:picMk id="19" creationId="{27C51C2E-85DB-42B4-A4E0-38D4B30D142C}"/>
          </ac:picMkLst>
        </pc:picChg>
        <pc:picChg chg="mod">
          <ac:chgData name="Tad Okamoto" userId="f0140e97-660b-4ffd-96ac-ce219644975b" providerId="ADAL" clId="{CC85DD29-1656-440A-81BA-24B35B0612A2}" dt="2023-08-22T05:52:02.246" v="10587" actId="1036"/>
          <ac:picMkLst>
            <pc:docMk/>
            <pc:sldMk cId="4104580509" sldId="761"/>
            <ac:picMk id="20" creationId="{D4B76BEF-443E-44DB-8712-F516F842A6D9}"/>
          </ac:picMkLst>
        </pc:picChg>
        <pc:picChg chg="mod">
          <ac:chgData name="Tad Okamoto" userId="f0140e97-660b-4ffd-96ac-ce219644975b" providerId="ADAL" clId="{CC85DD29-1656-440A-81BA-24B35B0612A2}" dt="2023-07-21T01:34:00.861" v="521"/>
          <ac:picMkLst>
            <pc:docMk/>
            <pc:sldMk cId="4104580509" sldId="761"/>
            <ac:picMk id="21" creationId="{429E6CA0-52C6-7140-53D6-E87AFF4C2F19}"/>
          </ac:picMkLst>
        </pc:picChg>
        <pc:picChg chg="mod">
          <ac:chgData name="Tad Okamoto" userId="f0140e97-660b-4ffd-96ac-ce219644975b" providerId="ADAL" clId="{CC85DD29-1656-440A-81BA-24B35B0612A2}" dt="2023-08-22T05:52:58.215" v="10602" actId="1076"/>
          <ac:picMkLst>
            <pc:docMk/>
            <pc:sldMk cId="4104580509" sldId="761"/>
            <ac:picMk id="22" creationId="{F31AE50C-91A0-4DDF-907D-15BB0DDFBDDD}"/>
          </ac:picMkLst>
        </pc:picChg>
        <pc:picChg chg="del">
          <ac:chgData name="Tad Okamoto" userId="f0140e97-660b-4ffd-96ac-ce219644975b" providerId="ADAL" clId="{CC85DD29-1656-440A-81BA-24B35B0612A2}" dt="2023-07-21T08:24:15.429" v="1600" actId="478"/>
          <ac:picMkLst>
            <pc:docMk/>
            <pc:sldMk cId="4104580509" sldId="761"/>
            <ac:picMk id="33" creationId="{7BF3AFD1-D80F-44FE-B242-208C118267D1}"/>
          </ac:picMkLst>
        </pc:picChg>
        <pc:cxnChg chg="mod">
          <ac:chgData name="Tad Okamoto" userId="f0140e97-660b-4ffd-96ac-ce219644975b" providerId="ADAL" clId="{CC85DD29-1656-440A-81BA-24B35B0612A2}" dt="2023-08-22T05:52:02.246" v="10587" actId="1036"/>
          <ac:cxnSpMkLst>
            <pc:docMk/>
            <pc:sldMk cId="4104580509" sldId="761"/>
            <ac:cxnSpMk id="7" creationId="{DDC848D6-F019-48DB-BABC-81F7F5398EE4}"/>
          </ac:cxnSpMkLst>
        </pc:cxnChg>
        <pc:cxnChg chg="mod">
          <ac:chgData name="Tad Okamoto" userId="f0140e97-660b-4ffd-96ac-ce219644975b" providerId="ADAL" clId="{CC85DD29-1656-440A-81BA-24B35B0612A2}" dt="2023-08-22T05:55:30.971" v="10621" actId="1038"/>
          <ac:cxnSpMkLst>
            <pc:docMk/>
            <pc:sldMk cId="4104580509" sldId="761"/>
            <ac:cxnSpMk id="9" creationId="{323A346A-3B26-4F70-AAEE-4661C8EFA5BF}"/>
          </ac:cxnSpMkLst>
        </pc:cxnChg>
        <pc:cxnChg chg="mod">
          <ac:chgData name="Tad Okamoto" userId="f0140e97-660b-4ffd-96ac-ce219644975b" providerId="ADAL" clId="{CC85DD29-1656-440A-81BA-24B35B0612A2}" dt="2023-08-22T05:52:02.246" v="10587" actId="1036"/>
          <ac:cxnSpMkLst>
            <pc:docMk/>
            <pc:sldMk cId="4104580509" sldId="761"/>
            <ac:cxnSpMk id="26" creationId="{039A8293-2B94-4D2C-ADC6-90B4C207A9B9}"/>
          </ac:cxnSpMkLst>
        </pc:cxnChg>
      </pc:sldChg>
      <pc:sldChg chg="addSp delSp modSp add del mod modTransition">
        <pc:chgData name="Tad Okamoto" userId="f0140e97-660b-4ffd-96ac-ce219644975b" providerId="ADAL" clId="{CC85DD29-1656-440A-81BA-24B35B0612A2}" dt="2023-09-06T02:31:52.321" v="12498" actId="47"/>
        <pc:sldMkLst>
          <pc:docMk/>
          <pc:sldMk cId="2963351724" sldId="762"/>
        </pc:sldMkLst>
        <pc:spChg chg="mod">
          <ac:chgData name="Tad Okamoto" userId="f0140e97-660b-4ffd-96ac-ce219644975b" providerId="ADAL" clId="{CC85DD29-1656-440A-81BA-24B35B0612A2}" dt="2023-07-21T06:03:09.837" v="994" actId="20577"/>
          <ac:spMkLst>
            <pc:docMk/>
            <pc:sldMk cId="2963351724" sldId="762"/>
            <ac:spMk id="3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7-21T06:03:36.402" v="1027" actId="6549"/>
          <ac:spMkLst>
            <pc:docMk/>
            <pc:sldMk cId="2963351724" sldId="762"/>
            <ac:spMk id="5" creationId="{CD79C43C-EB58-36AC-9A79-891F5192C43B}"/>
          </ac:spMkLst>
        </pc:spChg>
        <pc:spChg chg="mod">
          <ac:chgData name="Tad Okamoto" userId="f0140e97-660b-4ffd-96ac-ce219644975b" providerId="ADAL" clId="{CC85DD29-1656-440A-81BA-24B35B0612A2}" dt="2023-07-21T01:29:37.381" v="472"/>
          <ac:spMkLst>
            <pc:docMk/>
            <pc:sldMk cId="2963351724" sldId="762"/>
            <ac:spMk id="22" creationId="{80A58BC7-5F36-F691-B9F5-599A75FBE6C3}"/>
          </ac:spMkLst>
        </pc:spChg>
        <pc:spChg chg="mod">
          <ac:chgData name="Tad Okamoto" userId="f0140e97-660b-4ffd-96ac-ce219644975b" providerId="ADAL" clId="{CC85DD29-1656-440A-81BA-24B35B0612A2}" dt="2023-07-21T01:29:37.381" v="472"/>
          <ac:spMkLst>
            <pc:docMk/>
            <pc:sldMk cId="2963351724" sldId="762"/>
            <ac:spMk id="23" creationId="{63673713-3F64-C152-588F-608C0F8B3101}"/>
          </ac:spMkLst>
        </pc:spChg>
        <pc:spChg chg="mod">
          <ac:chgData name="Tad Okamoto" userId="f0140e97-660b-4ffd-96ac-ce219644975b" providerId="ADAL" clId="{CC85DD29-1656-440A-81BA-24B35B0612A2}" dt="2023-07-21T01:29:37.381" v="472"/>
          <ac:spMkLst>
            <pc:docMk/>
            <pc:sldMk cId="2963351724" sldId="762"/>
            <ac:spMk id="25" creationId="{03DE8194-BFEE-69F5-53A9-9327EF40FA69}"/>
          </ac:spMkLst>
        </pc:spChg>
        <pc:spChg chg="mod">
          <ac:chgData name="Tad Okamoto" userId="f0140e97-660b-4ffd-96ac-ce219644975b" providerId="ADAL" clId="{CC85DD29-1656-440A-81BA-24B35B0612A2}" dt="2023-07-21T01:29:37.381" v="472"/>
          <ac:spMkLst>
            <pc:docMk/>
            <pc:sldMk cId="2963351724" sldId="762"/>
            <ac:spMk id="28" creationId="{42BABB1A-1682-9179-653C-AFF2E8ABE70A}"/>
          </ac:spMkLst>
        </pc:spChg>
        <pc:spChg chg="mod">
          <ac:chgData name="Tad Okamoto" userId="f0140e97-660b-4ffd-96ac-ce219644975b" providerId="ADAL" clId="{CC85DD29-1656-440A-81BA-24B35B0612A2}" dt="2023-07-21T01:31:32.239" v="488"/>
          <ac:spMkLst>
            <pc:docMk/>
            <pc:sldMk cId="2963351724" sldId="762"/>
            <ac:spMk id="37" creationId="{A1644364-0CD4-185E-33A1-CDA8A036835B}"/>
          </ac:spMkLst>
        </pc:spChg>
        <pc:spChg chg="mod">
          <ac:chgData name="Tad Okamoto" userId="f0140e97-660b-4ffd-96ac-ce219644975b" providerId="ADAL" clId="{CC85DD29-1656-440A-81BA-24B35B0612A2}" dt="2023-07-21T01:31:32.239" v="488"/>
          <ac:spMkLst>
            <pc:docMk/>
            <pc:sldMk cId="2963351724" sldId="762"/>
            <ac:spMk id="38" creationId="{700431A4-7944-4FC1-B954-F294ABC4E694}"/>
          </ac:spMkLst>
        </pc:spChg>
        <pc:spChg chg="mod">
          <ac:chgData name="Tad Okamoto" userId="f0140e97-660b-4ffd-96ac-ce219644975b" providerId="ADAL" clId="{CC85DD29-1656-440A-81BA-24B35B0612A2}" dt="2023-07-21T01:31:32.239" v="488"/>
          <ac:spMkLst>
            <pc:docMk/>
            <pc:sldMk cId="2963351724" sldId="762"/>
            <ac:spMk id="39" creationId="{65C4526A-6894-27D7-B2A7-7C34A79E243D}"/>
          </ac:spMkLst>
        </pc:spChg>
        <pc:spChg chg="mod">
          <ac:chgData name="Tad Okamoto" userId="f0140e97-660b-4ffd-96ac-ce219644975b" providerId="ADAL" clId="{CC85DD29-1656-440A-81BA-24B35B0612A2}" dt="2023-07-21T01:31:32.239" v="488"/>
          <ac:spMkLst>
            <pc:docMk/>
            <pc:sldMk cId="2963351724" sldId="762"/>
            <ac:spMk id="40" creationId="{80CA0F52-0D28-43B8-B49F-57F3B96DAFB1}"/>
          </ac:spMkLst>
        </pc:spChg>
        <pc:spChg chg="del mod topLvl">
          <ac:chgData name="Tad Okamoto" userId="f0140e97-660b-4ffd-96ac-ce219644975b" providerId="ADAL" clId="{CC85DD29-1656-440A-81BA-24B35B0612A2}" dt="2023-07-21T01:33:21.897" v="505" actId="478"/>
          <ac:spMkLst>
            <pc:docMk/>
            <pc:sldMk cId="2963351724" sldId="762"/>
            <ac:spMk id="44" creationId="{66CB8F8D-295D-F0AC-50D5-42BB99FE22D3}"/>
          </ac:spMkLst>
        </pc:spChg>
        <pc:spChg chg="mod topLvl">
          <ac:chgData name="Tad Okamoto" userId="f0140e97-660b-4ffd-96ac-ce219644975b" providerId="ADAL" clId="{CC85DD29-1656-440A-81BA-24B35B0612A2}" dt="2023-07-21T01:33:29.363" v="507" actId="164"/>
          <ac:spMkLst>
            <pc:docMk/>
            <pc:sldMk cId="2963351724" sldId="762"/>
            <ac:spMk id="45" creationId="{140FD1B5-2C5B-836B-43CC-FF2DAF52090A}"/>
          </ac:spMkLst>
        </pc:spChg>
        <pc:spChg chg="mod topLvl">
          <ac:chgData name="Tad Okamoto" userId="f0140e97-660b-4ffd-96ac-ce219644975b" providerId="ADAL" clId="{CC85DD29-1656-440A-81BA-24B35B0612A2}" dt="2023-07-21T01:33:29.363" v="507" actId="164"/>
          <ac:spMkLst>
            <pc:docMk/>
            <pc:sldMk cId="2963351724" sldId="762"/>
            <ac:spMk id="46" creationId="{FB738A34-6CD1-745A-8E75-FD7B0DBC19F2}"/>
          </ac:spMkLst>
        </pc:spChg>
        <pc:spChg chg="del mod">
          <ac:chgData name="Tad Okamoto" userId="f0140e97-660b-4ffd-96ac-ce219644975b" providerId="ADAL" clId="{CC85DD29-1656-440A-81BA-24B35B0612A2}" dt="2023-07-21T01:33:13.461" v="501" actId="478"/>
          <ac:spMkLst>
            <pc:docMk/>
            <pc:sldMk cId="2963351724" sldId="762"/>
            <ac:spMk id="47" creationId="{A9E41C72-6B1C-6925-1077-D09B4FA435E1}"/>
          </ac:spMkLst>
        </pc:spChg>
        <pc:spChg chg="mod">
          <ac:chgData name="Tad Okamoto" userId="f0140e97-660b-4ffd-96ac-ce219644975b" providerId="ADAL" clId="{CC85DD29-1656-440A-81BA-24B35B0612A2}" dt="2023-07-21T01:33:35.459" v="509"/>
          <ac:spMkLst>
            <pc:docMk/>
            <pc:sldMk cId="2963351724" sldId="762"/>
            <ac:spMk id="51" creationId="{BF586841-6A0F-566F-E6E3-C591367F009E}"/>
          </ac:spMkLst>
        </pc:spChg>
        <pc:spChg chg="mod">
          <ac:chgData name="Tad Okamoto" userId="f0140e97-660b-4ffd-96ac-ce219644975b" providerId="ADAL" clId="{CC85DD29-1656-440A-81BA-24B35B0612A2}" dt="2023-07-21T01:33:35.459" v="509"/>
          <ac:spMkLst>
            <pc:docMk/>
            <pc:sldMk cId="2963351724" sldId="762"/>
            <ac:spMk id="52" creationId="{694E3095-3FA5-E84F-BCCF-51E29D624937}"/>
          </ac:spMkLst>
        </pc:spChg>
        <pc:grpChg chg="add del mod">
          <ac:chgData name="Tad Okamoto" userId="f0140e97-660b-4ffd-96ac-ce219644975b" providerId="ADAL" clId="{CC85DD29-1656-440A-81BA-24B35B0612A2}" dt="2023-07-21T01:31:27.317" v="487" actId="478"/>
          <ac:grpSpMkLst>
            <pc:docMk/>
            <pc:sldMk cId="2963351724" sldId="762"/>
            <ac:grpSpMk id="19" creationId="{067D7EA2-7283-A1FD-80B8-C1C738167114}"/>
          </ac:grpSpMkLst>
        </pc:grpChg>
        <pc:grpChg chg="mod">
          <ac:chgData name="Tad Okamoto" userId="f0140e97-660b-4ffd-96ac-ce219644975b" providerId="ADAL" clId="{CC85DD29-1656-440A-81BA-24B35B0612A2}" dt="2023-07-21T01:29:37.381" v="472"/>
          <ac:grpSpMkLst>
            <pc:docMk/>
            <pc:sldMk cId="2963351724" sldId="762"/>
            <ac:grpSpMk id="21" creationId="{6ED3E55F-4192-6913-C264-1A9A03F7635F}"/>
          </ac:grpSpMkLst>
        </pc:grpChg>
        <pc:grpChg chg="add mod">
          <ac:chgData name="Tad Okamoto" userId="f0140e97-660b-4ffd-96ac-ce219644975b" providerId="ADAL" clId="{CC85DD29-1656-440A-81BA-24B35B0612A2}" dt="2023-07-21T01:31:32.239" v="488"/>
          <ac:grpSpMkLst>
            <pc:docMk/>
            <pc:sldMk cId="2963351724" sldId="762"/>
            <ac:grpSpMk id="35" creationId="{32F28DD5-AA1E-9BA5-9A7C-1052AE133A95}"/>
          </ac:grpSpMkLst>
        </pc:grpChg>
        <pc:grpChg chg="mod">
          <ac:chgData name="Tad Okamoto" userId="f0140e97-660b-4ffd-96ac-ce219644975b" providerId="ADAL" clId="{CC85DD29-1656-440A-81BA-24B35B0612A2}" dt="2023-07-21T01:31:32.239" v="488"/>
          <ac:grpSpMkLst>
            <pc:docMk/>
            <pc:sldMk cId="2963351724" sldId="762"/>
            <ac:grpSpMk id="36" creationId="{490558E4-F133-3A47-A635-0F2C2E691215}"/>
          </ac:grpSpMkLst>
        </pc:grpChg>
        <pc:grpChg chg="add del mod">
          <ac:chgData name="Tad Okamoto" userId="f0140e97-660b-4ffd-96ac-ce219644975b" providerId="ADAL" clId="{CC85DD29-1656-440A-81BA-24B35B0612A2}" dt="2023-07-21T01:33:19.124" v="504" actId="165"/>
          <ac:grpSpMkLst>
            <pc:docMk/>
            <pc:sldMk cId="2963351724" sldId="762"/>
            <ac:grpSpMk id="42" creationId="{1272EEC4-CC5F-C4BB-1880-07099CAA1B78}"/>
          </ac:grpSpMkLst>
        </pc:grpChg>
        <pc:grpChg chg="del mod">
          <ac:chgData name="Tad Okamoto" userId="f0140e97-660b-4ffd-96ac-ce219644975b" providerId="ADAL" clId="{CC85DD29-1656-440A-81BA-24B35B0612A2}" dt="2023-07-21T01:33:13.461" v="501" actId="478"/>
          <ac:grpSpMkLst>
            <pc:docMk/>
            <pc:sldMk cId="2963351724" sldId="762"/>
            <ac:grpSpMk id="43" creationId="{4A42A661-9DEA-2407-DBB8-A3A131756638}"/>
          </ac:grpSpMkLst>
        </pc:grpChg>
        <pc:grpChg chg="add del mod">
          <ac:chgData name="Tad Okamoto" userId="f0140e97-660b-4ffd-96ac-ce219644975b" providerId="ADAL" clId="{CC85DD29-1656-440A-81BA-24B35B0612A2}" dt="2023-07-21T01:33:31.533" v="508" actId="21"/>
          <ac:grpSpMkLst>
            <pc:docMk/>
            <pc:sldMk cId="2963351724" sldId="762"/>
            <ac:grpSpMk id="48" creationId="{FA1810C1-984D-5783-1CF6-3D671ECB2699}"/>
          </ac:grpSpMkLst>
        </pc:grpChg>
        <pc:grpChg chg="add del mod">
          <ac:chgData name="Tad Okamoto" userId="f0140e97-660b-4ffd-96ac-ce219644975b" providerId="ADAL" clId="{CC85DD29-1656-440A-81BA-24B35B0612A2}" dt="2023-07-21T01:33:46.484" v="517" actId="21"/>
          <ac:grpSpMkLst>
            <pc:docMk/>
            <pc:sldMk cId="2963351724" sldId="762"/>
            <ac:grpSpMk id="49" creationId="{E5FBFCB5-4721-C00A-919A-EE8B0BC117BB}"/>
          </ac:grpSpMkLst>
        </pc:grpChg>
        <pc:picChg chg="add mod">
          <ac:chgData name="Tad Okamoto" userId="f0140e97-660b-4ffd-96ac-ce219644975b" providerId="ADAL" clId="{CC85DD29-1656-440A-81BA-24B35B0612A2}" dt="2023-07-21T01:33:29.363" v="507" actId="164"/>
          <ac:picMkLst>
            <pc:docMk/>
            <pc:sldMk cId="2963351724" sldId="762"/>
            <ac:picMk id="41" creationId="{91EE5C02-DE79-7DEF-85F6-7FA7CB8B8764}"/>
          </ac:picMkLst>
        </pc:picChg>
        <pc:picChg chg="mod">
          <ac:chgData name="Tad Okamoto" userId="f0140e97-660b-4ffd-96ac-ce219644975b" providerId="ADAL" clId="{CC85DD29-1656-440A-81BA-24B35B0612A2}" dt="2023-07-21T01:33:35.459" v="509"/>
          <ac:picMkLst>
            <pc:docMk/>
            <pc:sldMk cId="2963351724" sldId="762"/>
            <ac:picMk id="50" creationId="{BE6DB774-DDC6-DB77-9607-442F0958F7BE}"/>
          </ac:picMkLst>
        </pc:picChg>
      </pc:sldChg>
      <pc:sldChg chg="addSp modSp add del mod ord modTransition modShow">
        <pc:chgData name="Tad Okamoto" userId="f0140e97-660b-4ffd-96ac-ce219644975b" providerId="ADAL" clId="{CC85DD29-1656-440A-81BA-24B35B0612A2}" dt="2023-08-22T05:29:28.969" v="10208" actId="2696"/>
        <pc:sldMkLst>
          <pc:docMk/>
          <pc:sldMk cId="4221749958" sldId="763"/>
        </pc:sldMkLst>
        <pc:spChg chg="mod">
          <ac:chgData name="Tad Okamoto" userId="f0140e97-660b-4ffd-96ac-ce219644975b" providerId="ADAL" clId="{CC85DD29-1656-440A-81BA-24B35B0612A2}" dt="2023-07-21T06:08:39.053" v="1055" actId="1076"/>
          <ac:spMkLst>
            <pc:docMk/>
            <pc:sldMk cId="4221749958" sldId="763"/>
            <ac:spMk id="5" creationId="{CD79C43C-EB58-36AC-9A79-891F5192C43B}"/>
          </ac:spMkLst>
        </pc:spChg>
        <pc:spChg chg="mod">
          <ac:chgData name="Tad Okamoto" userId="f0140e97-660b-4ffd-96ac-ce219644975b" providerId="ADAL" clId="{CC85DD29-1656-440A-81BA-24B35B0612A2}" dt="2023-07-21T06:08:25.452" v="1052" actId="1076"/>
          <ac:spMkLst>
            <pc:docMk/>
            <pc:sldMk cId="4221749958" sldId="763"/>
            <ac:spMk id="6" creationId="{916F5B21-5D6C-99B0-A924-62D82FCE021E}"/>
          </ac:spMkLst>
        </pc:spChg>
        <pc:spChg chg="mod">
          <ac:chgData name="Tad Okamoto" userId="f0140e97-660b-4ffd-96ac-ce219644975b" providerId="ADAL" clId="{CC85DD29-1656-440A-81BA-24B35B0612A2}" dt="2023-07-21T06:08:28.496" v="1053" actId="1076"/>
          <ac:spMkLst>
            <pc:docMk/>
            <pc:sldMk cId="4221749958" sldId="763"/>
            <ac:spMk id="12" creationId="{EB81C59F-4750-84A7-56CC-F03CFB58E39E}"/>
          </ac:spMkLst>
        </pc:spChg>
        <pc:spChg chg="mod">
          <ac:chgData name="Tad Okamoto" userId="f0140e97-660b-4ffd-96ac-ce219644975b" providerId="ADAL" clId="{CC85DD29-1656-440A-81BA-24B35B0612A2}" dt="2023-07-21T06:08:33.370" v="1054" actId="1076"/>
          <ac:spMkLst>
            <pc:docMk/>
            <pc:sldMk cId="4221749958" sldId="763"/>
            <ac:spMk id="13" creationId="{E50FA56E-B95A-6327-F6FB-CC544BA86636}"/>
          </ac:spMkLst>
        </pc:spChg>
        <pc:spChg chg="mod">
          <ac:chgData name="Tad Okamoto" userId="f0140e97-660b-4ffd-96ac-ce219644975b" providerId="ADAL" clId="{CC85DD29-1656-440A-81BA-24B35B0612A2}" dt="2023-07-21T01:31:36.284" v="490"/>
          <ac:spMkLst>
            <pc:docMk/>
            <pc:sldMk cId="4221749958" sldId="763"/>
            <ac:spMk id="15" creationId="{392401B1-D41A-FDBB-282B-B895B14212A0}"/>
          </ac:spMkLst>
        </pc:spChg>
        <pc:spChg chg="mod">
          <ac:chgData name="Tad Okamoto" userId="f0140e97-660b-4ffd-96ac-ce219644975b" providerId="ADAL" clId="{CC85DD29-1656-440A-81BA-24B35B0612A2}" dt="2023-07-21T01:31:36.284" v="490"/>
          <ac:spMkLst>
            <pc:docMk/>
            <pc:sldMk cId="4221749958" sldId="763"/>
            <ac:spMk id="16" creationId="{8CF29152-25EA-32A2-554B-26FDE640AC0B}"/>
          </ac:spMkLst>
        </pc:spChg>
        <pc:spChg chg="mod">
          <ac:chgData name="Tad Okamoto" userId="f0140e97-660b-4ffd-96ac-ce219644975b" providerId="ADAL" clId="{CC85DD29-1656-440A-81BA-24B35B0612A2}" dt="2023-07-21T01:31:36.284" v="490"/>
          <ac:spMkLst>
            <pc:docMk/>
            <pc:sldMk cId="4221749958" sldId="763"/>
            <ac:spMk id="17" creationId="{4D0FBBAB-911E-4580-489C-78E6824EFBF6}"/>
          </ac:spMkLst>
        </pc:spChg>
        <pc:spChg chg="mod">
          <ac:chgData name="Tad Okamoto" userId="f0140e97-660b-4ffd-96ac-ce219644975b" providerId="ADAL" clId="{CC85DD29-1656-440A-81BA-24B35B0612A2}" dt="2023-07-21T01:31:36.284" v="490"/>
          <ac:spMkLst>
            <pc:docMk/>
            <pc:sldMk cId="4221749958" sldId="763"/>
            <ac:spMk id="19" creationId="{AC18DB8A-2269-8C2D-C60D-F1639B304ACA}"/>
          </ac:spMkLst>
        </pc:spChg>
        <pc:grpChg chg="add mod">
          <ac:chgData name="Tad Okamoto" userId="f0140e97-660b-4ffd-96ac-ce219644975b" providerId="ADAL" clId="{CC85DD29-1656-440A-81BA-24B35B0612A2}" dt="2023-07-21T01:31:36.284" v="490"/>
          <ac:grpSpMkLst>
            <pc:docMk/>
            <pc:sldMk cId="4221749958" sldId="763"/>
            <ac:grpSpMk id="4" creationId="{32FC199E-42D6-AE05-5D79-C7F787FC42E4}"/>
          </ac:grpSpMkLst>
        </pc:grpChg>
        <pc:grpChg chg="mod">
          <ac:chgData name="Tad Okamoto" userId="f0140e97-660b-4ffd-96ac-ce219644975b" providerId="ADAL" clId="{CC85DD29-1656-440A-81BA-24B35B0612A2}" dt="2023-07-21T01:31:36.284" v="490"/>
          <ac:grpSpMkLst>
            <pc:docMk/>
            <pc:sldMk cId="4221749958" sldId="763"/>
            <ac:grpSpMk id="14" creationId="{9A3311A9-098F-3A8E-B8B5-A5B1D45A8D22}"/>
          </ac:grpSpMkLst>
        </pc:grpChg>
      </pc:sldChg>
      <pc:sldChg chg="add del mod ord modTransition modShow">
        <pc:chgData name="Tad Okamoto" userId="f0140e97-660b-4ffd-96ac-ce219644975b" providerId="ADAL" clId="{CC85DD29-1656-440A-81BA-24B35B0612A2}" dt="2023-08-22T05:29:45.077" v="10210" actId="2696"/>
        <pc:sldMkLst>
          <pc:docMk/>
          <pc:sldMk cId="2199578237" sldId="764"/>
        </pc:sldMkLst>
      </pc:sldChg>
      <pc:sldChg chg="addSp delSp modSp add del mod modTransition modAnim">
        <pc:chgData name="Tad Okamoto" userId="f0140e97-660b-4ffd-96ac-ce219644975b" providerId="ADAL" clId="{CC85DD29-1656-440A-81BA-24B35B0612A2}" dt="2023-09-06T02:31:52.321" v="12498" actId="47"/>
        <pc:sldMkLst>
          <pc:docMk/>
          <pc:sldMk cId="992288506" sldId="765"/>
        </pc:sldMkLst>
        <pc:spChg chg="mod">
          <ac:chgData name="Tad Okamoto" userId="f0140e97-660b-4ffd-96ac-ce219644975b" providerId="ADAL" clId="{CC85DD29-1656-440A-81BA-24B35B0612A2}" dt="2023-08-03T08:53:12.719" v="5345" actId="1037"/>
          <ac:spMkLst>
            <pc:docMk/>
            <pc:sldMk cId="992288506" sldId="765"/>
            <ac:spMk id="3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7-21T01:33:55.120" v="518"/>
          <ac:spMkLst>
            <pc:docMk/>
            <pc:sldMk cId="992288506" sldId="765"/>
            <ac:spMk id="5" creationId="{E749AD3E-8748-152F-4ED6-C45A1AB5FA97}"/>
          </ac:spMkLst>
        </pc:spChg>
        <pc:spChg chg="mod">
          <ac:chgData name="Tad Okamoto" userId="f0140e97-660b-4ffd-96ac-ce219644975b" providerId="ADAL" clId="{CC85DD29-1656-440A-81BA-24B35B0612A2}" dt="2023-07-21T01:33:55.120" v="518"/>
          <ac:spMkLst>
            <pc:docMk/>
            <pc:sldMk cId="992288506" sldId="765"/>
            <ac:spMk id="6" creationId="{D38E570C-1A34-D592-4BC6-23871EFCD658}"/>
          </ac:spMkLst>
        </pc:spChg>
        <pc:spChg chg="mod">
          <ac:chgData name="Tad Okamoto" userId="f0140e97-660b-4ffd-96ac-ce219644975b" providerId="ADAL" clId="{CC85DD29-1656-440A-81BA-24B35B0612A2}" dt="2023-07-21T01:34:47.477" v="526"/>
          <ac:spMkLst>
            <pc:docMk/>
            <pc:sldMk cId="992288506" sldId="765"/>
            <ac:spMk id="9" creationId="{60326E80-A0BD-8C04-5D62-A59D3D345848}"/>
          </ac:spMkLst>
        </pc:spChg>
        <pc:spChg chg="mod">
          <ac:chgData name="Tad Okamoto" userId="f0140e97-660b-4ffd-96ac-ce219644975b" providerId="ADAL" clId="{CC85DD29-1656-440A-81BA-24B35B0612A2}" dt="2023-07-21T01:34:47.477" v="526"/>
          <ac:spMkLst>
            <pc:docMk/>
            <pc:sldMk cId="992288506" sldId="765"/>
            <ac:spMk id="10" creationId="{8B3B6273-9283-BAD3-AC34-3B9D4D3FD8E4}"/>
          </ac:spMkLst>
        </pc:spChg>
        <pc:spChg chg="mod">
          <ac:chgData name="Tad Okamoto" userId="f0140e97-660b-4ffd-96ac-ce219644975b" providerId="ADAL" clId="{CC85DD29-1656-440A-81BA-24B35B0612A2}" dt="2023-07-21T01:34:47.477" v="526"/>
          <ac:spMkLst>
            <pc:docMk/>
            <pc:sldMk cId="992288506" sldId="765"/>
            <ac:spMk id="11" creationId="{221E1C36-B057-16CF-FADE-55DBCF776332}"/>
          </ac:spMkLst>
        </pc:spChg>
        <pc:spChg chg="mod">
          <ac:chgData name="Tad Okamoto" userId="f0140e97-660b-4ffd-96ac-ce219644975b" providerId="ADAL" clId="{CC85DD29-1656-440A-81BA-24B35B0612A2}" dt="2023-07-21T01:34:47.477" v="526"/>
          <ac:spMkLst>
            <pc:docMk/>
            <pc:sldMk cId="992288506" sldId="765"/>
            <ac:spMk id="12" creationId="{79B8A2F6-FDB6-3F95-B072-F0083FB76253}"/>
          </ac:spMkLst>
        </pc:spChg>
        <pc:spChg chg="add mod">
          <ac:chgData name="Tad Okamoto" userId="f0140e97-660b-4ffd-96ac-ce219644975b" providerId="ADAL" clId="{CC85DD29-1656-440A-81BA-24B35B0612A2}" dt="2023-08-22T05:01:49.279" v="9883" actId="20577"/>
          <ac:spMkLst>
            <pc:docMk/>
            <pc:sldMk cId="992288506" sldId="765"/>
            <ac:spMk id="13" creationId="{94382AF8-69DB-8EDD-9006-D0CF53FE4FFF}"/>
          </ac:spMkLst>
        </pc:spChg>
        <pc:grpChg chg="add mod">
          <ac:chgData name="Tad Okamoto" userId="f0140e97-660b-4ffd-96ac-ce219644975b" providerId="ADAL" clId="{CC85DD29-1656-440A-81BA-24B35B0612A2}" dt="2023-08-03T08:53:10.772" v="5343" actId="1037"/>
          <ac:grpSpMkLst>
            <pc:docMk/>
            <pc:sldMk cId="992288506" sldId="765"/>
            <ac:grpSpMk id="2" creationId="{C992C71C-83F5-03FA-AE6D-156F992A18A5}"/>
          </ac:grpSpMkLst>
        </pc:grpChg>
        <pc:grpChg chg="add del mod">
          <ac:chgData name="Tad Okamoto" userId="f0140e97-660b-4ffd-96ac-ce219644975b" providerId="ADAL" clId="{CC85DD29-1656-440A-81BA-24B35B0612A2}" dt="2023-07-21T01:35:24.072" v="532" actId="478"/>
          <ac:grpSpMkLst>
            <pc:docMk/>
            <pc:sldMk cId="992288506" sldId="765"/>
            <ac:grpSpMk id="7" creationId="{0BBB2ECC-EB6B-20F6-83E1-A410036903F8}"/>
          </ac:grpSpMkLst>
        </pc:grpChg>
        <pc:grpChg chg="mod">
          <ac:chgData name="Tad Okamoto" userId="f0140e97-660b-4ffd-96ac-ce219644975b" providerId="ADAL" clId="{CC85DD29-1656-440A-81BA-24B35B0612A2}" dt="2023-07-21T01:34:47.477" v="526"/>
          <ac:grpSpMkLst>
            <pc:docMk/>
            <pc:sldMk cId="992288506" sldId="765"/>
            <ac:grpSpMk id="8" creationId="{9E4207EF-677B-8EF0-0938-016256B4AC98}"/>
          </ac:grpSpMkLst>
        </pc:grpChg>
        <pc:picChg chg="mod">
          <ac:chgData name="Tad Okamoto" userId="f0140e97-660b-4ffd-96ac-ce219644975b" providerId="ADAL" clId="{CC85DD29-1656-440A-81BA-24B35B0612A2}" dt="2023-07-21T01:33:55.120" v="518"/>
          <ac:picMkLst>
            <pc:docMk/>
            <pc:sldMk cId="992288506" sldId="765"/>
            <ac:picMk id="4" creationId="{8F22A3B1-EDAB-D2C0-9508-AF9553A9B199}"/>
          </ac:picMkLst>
        </pc:picChg>
      </pc:sldChg>
      <pc:sldChg chg="addSp delSp modSp add del mod modTransition">
        <pc:chgData name="Tad Okamoto" userId="f0140e97-660b-4ffd-96ac-ce219644975b" providerId="ADAL" clId="{CC85DD29-1656-440A-81BA-24B35B0612A2}" dt="2023-09-06T02:31:52.321" v="12498" actId="47"/>
        <pc:sldMkLst>
          <pc:docMk/>
          <pc:sldMk cId="2443058798" sldId="766"/>
        </pc:sldMkLst>
        <pc:spChg chg="mod ord">
          <ac:chgData name="Tad Okamoto" userId="f0140e97-660b-4ffd-96ac-ce219644975b" providerId="ADAL" clId="{CC85DD29-1656-440A-81BA-24B35B0612A2}" dt="2023-08-30T02:56:19.480" v="12475" actId="1076"/>
          <ac:spMkLst>
            <pc:docMk/>
            <pc:sldMk cId="2443058798" sldId="766"/>
            <ac:spMk id="2" creationId="{9D1E21CF-E64C-29D8-FC36-7D91FC049013}"/>
          </ac:spMkLst>
        </pc:spChg>
        <pc:spChg chg="mod">
          <ac:chgData name="Tad Okamoto" userId="f0140e97-660b-4ffd-96ac-ce219644975b" providerId="ADAL" clId="{CC85DD29-1656-440A-81BA-24B35B0612A2}" dt="2023-07-21T08:25:14.067" v="1645" actId="20577"/>
          <ac:spMkLst>
            <pc:docMk/>
            <pc:sldMk cId="2443058798" sldId="766"/>
            <ac:spMk id="3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8-22T02:13:43.255" v="7693" actId="14100"/>
          <ac:spMkLst>
            <pc:docMk/>
            <pc:sldMk cId="2443058798" sldId="766"/>
            <ac:spMk id="4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7-21T01:33:56.655" v="519"/>
          <ac:spMkLst>
            <pc:docMk/>
            <pc:sldMk cId="2443058798" sldId="766"/>
            <ac:spMk id="8" creationId="{014CF8DA-1860-1895-2624-486A98D62505}"/>
          </ac:spMkLst>
        </pc:spChg>
        <pc:spChg chg="mod">
          <ac:chgData name="Tad Okamoto" userId="f0140e97-660b-4ffd-96ac-ce219644975b" providerId="ADAL" clId="{CC85DD29-1656-440A-81BA-24B35B0612A2}" dt="2023-07-21T01:33:56.655" v="519"/>
          <ac:spMkLst>
            <pc:docMk/>
            <pc:sldMk cId="2443058798" sldId="766"/>
            <ac:spMk id="10" creationId="{D00C207D-DBAC-6EDD-59C7-9E853DD3D507}"/>
          </ac:spMkLst>
        </pc:spChg>
        <pc:spChg chg="add mod">
          <ac:chgData name="Tad Okamoto" userId="f0140e97-660b-4ffd-96ac-ce219644975b" providerId="ADAL" clId="{CC85DD29-1656-440A-81BA-24B35B0612A2}" dt="2023-08-30T01:57:55.159" v="12393" actId="1036"/>
          <ac:spMkLst>
            <pc:docMk/>
            <pc:sldMk cId="2443058798" sldId="766"/>
            <ac:spMk id="11" creationId="{D9AF8E8E-7EBA-C47D-83CE-2BE71CF719E0}"/>
          </ac:spMkLst>
        </pc:spChg>
        <pc:spChg chg="add mod">
          <ac:chgData name="Tad Okamoto" userId="f0140e97-660b-4ffd-96ac-ce219644975b" providerId="ADAL" clId="{CC85DD29-1656-440A-81BA-24B35B0612A2}" dt="2023-08-30T01:57:55.159" v="12393" actId="1036"/>
          <ac:spMkLst>
            <pc:docMk/>
            <pc:sldMk cId="2443058798" sldId="766"/>
            <ac:spMk id="12" creationId="{783C672F-0093-4E54-EB6E-5F35656714F5}"/>
          </ac:spMkLst>
        </pc:spChg>
        <pc:spChg chg="add mod">
          <ac:chgData name="Tad Okamoto" userId="f0140e97-660b-4ffd-96ac-ce219644975b" providerId="ADAL" clId="{CC85DD29-1656-440A-81BA-24B35B0612A2}" dt="2023-08-30T02:55:40.781" v="12466" actId="1076"/>
          <ac:spMkLst>
            <pc:docMk/>
            <pc:sldMk cId="2443058798" sldId="766"/>
            <ac:spMk id="16" creationId="{1AB409D3-27DA-2117-F405-5677AA2591DC}"/>
          </ac:spMkLst>
        </pc:spChg>
        <pc:spChg chg="add mod">
          <ac:chgData name="Tad Okamoto" userId="f0140e97-660b-4ffd-96ac-ce219644975b" providerId="ADAL" clId="{CC85DD29-1656-440A-81BA-24B35B0612A2}" dt="2023-08-30T02:55:46.440" v="12467" actId="1076"/>
          <ac:spMkLst>
            <pc:docMk/>
            <pc:sldMk cId="2443058798" sldId="766"/>
            <ac:spMk id="19" creationId="{63EF1DD3-B32F-1507-2EAE-35B41154E58C}"/>
          </ac:spMkLst>
        </pc:spChg>
        <pc:spChg chg="add mod">
          <ac:chgData name="Tad Okamoto" userId="f0140e97-660b-4ffd-96ac-ce219644975b" providerId="ADAL" clId="{CC85DD29-1656-440A-81BA-24B35B0612A2}" dt="2023-08-30T02:55:15.392" v="12462" actId="1035"/>
          <ac:spMkLst>
            <pc:docMk/>
            <pc:sldMk cId="2443058798" sldId="766"/>
            <ac:spMk id="21" creationId="{36049ED5-FF7B-1908-9F03-0B7C4BD4D789}"/>
          </ac:spMkLst>
        </pc:spChg>
        <pc:spChg chg="add del">
          <ac:chgData name="Tad Okamoto" userId="f0140e97-660b-4ffd-96ac-ce219644975b" providerId="ADAL" clId="{CC85DD29-1656-440A-81BA-24B35B0612A2}" dt="2023-08-22T08:41:21.437" v="11951" actId="22"/>
          <ac:spMkLst>
            <pc:docMk/>
            <pc:sldMk cId="2443058798" sldId="766"/>
            <ac:spMk id="23" creationId="{2B9A08BE-1219-CB41-97C5-B7637F95E46D}"/>
          </ac:spMkLst>
        </pc:spChg>
        <pc:spChg chg="add mod">
          <ac:chgData name="Tad Okamoto" userId="f0140e97-660b-4ffd-96ac-ce219644975b" providerId="ADAL" clId="{CC85DD29-1656-440A-81BA-24B35B0612A2}" dt="2023-08-30T02:55:18.157" v="12463" actId="1035"/>
          <ac:spMkLst>
            <pc:docMk/>
            <pc:sldMk cId="2443058798" sldId="766"/>
            <ac:spMk id="24" creationId="{F4843E38-342E-6DB1-7C7F-B1F12C5BDC5D}"/>
          </ac:spMkLst>
        </pc:spChg>
        <pc:grpChg chg="add mod">
          <ac:chgData name="Tad Okamoto" userId="f0140e97-660b-4ffd-96ac-ce219644975b" providerId="ADAL" clId="{CC85DD29-1656-440A-81BA-24B35B0612A2}" dt="2023-07-21T01:33:56.655" v="519"/>
          <ac:grpSpMkLst>
            <pc:docMk/>
            <pc:sldMk cId="2443058798" sldId="766"/>
            <ac:grpSpMk id="6" creationId="{0D87D097-640E-BEAC-852E-7BD121227599}"/>
          </ac:grpSpMkLst>
        </pc:grpChg>
        <pc:picChg chg="del mod">
          <ac:chgData name="Tad Okamoto" userId="f0140e97-660b-4ffd-96ac-ce219644975b" providerId="ADAL" clId="{CC85DD29-1656-440A-81BA-24B35B0612A2}" dt="2023-08-22T02:13:24.163" v="7678" actId="478"/>
          <ac:picMkLst>
            <pc:docMk/>
            <pc:sldMk cId="2443058798" sldId="766"/>
            <ac:picMk id="5" creationId="{34EC132E-9CB8-598F-F51B-20D6A3541240}"/>
          </ac:picMkLst>
        </pc:picChg>
        <pc:picChg chg="mod">
          <ac:chgData name="Tad Okamoto" userId="f0140e97-660b-4ffd-96ac-ce219644975b" providerId="ADAL" clId="{CC85DD29-1656-440A-81BA-24B35B0612A2}" dt="2023-07-21T01:33:56.655" v="519"/>
          <ac:picMkLst>
            <pc:docMk/>
            <pc:sldMk cId="2443058798" sldId="766"/>
            <ac:picMk id="7" creationId="{0844D597-F57B-CEFB-2C0B-0C82C9FC465E}"/>
          </ac:picMkLst>
        </pc:picChg>
        <pc:picChg chg="add mod">
          <ac:chgData name="Tad Okamoto" userId="f0140e97-660b-4ffd-96ac-ce219644975b" providerId="ADAL" clId="{CC85DD29-1656-440A-81BA-24B35B0612A2}" dt="2023-08-30T01:57:55.159" v="12393" actId="1036"/>
          <ac:picMkLst>
            <pc:docMk/>
            <pc:sldMk cId="2443058798" sldId="766"/>
            <ac:picMk id="9" creationId="{C89621B6-7995-46AF-0134-586E2C415B5E}"/>
          </ac:picMkLst>
        </pc:picChg>
        <pc:picChg chg="del mod">
          <ac:chgData name="Tad Okamoto" userId="f0140e97-660b-4ffd-96ac-ce219644975b" providerId="ADAL" clId="{CC85DD29-1656-440A-81BA-24B35B0612A2}" dt="2023-07-21T08:33:43.622" v="1950" actId="478"/>
          <ac:picMkLst>
            <pc:docMk/>
            <pc:sldMk cId="2443058798" sldId="766"/>
            <ac:picMk id="9" creationId="{E332CDDF-A968-F3FD-C072-15E20B61AEF7}"/>
          </ac:picMkLst>
        </pc:picChg>
        <pc:picChg chg="del mod">
          <ac:chgData name="Tad Okamoto" userId="f0140e97-660b-4ffd-96ac-ce219644975b" providerId="ADAL" clId="{CC85DD29-1656-440A-81BA-24B35B0612A2}" dt="2023-07-21T08:33:43.622" v="1950" actId="478"/>
          <ac:picMkLst>
            <pc:docMk/>
            <pc:sldMk cId="2443058798" sldId="766"/>
            <ac:picMk id="11" creationId="{002E14A1-80FC-0BC8-032D-32F325924A8B}"/>
          </ac:picMkLst>
        </pc:picChg>
        <pc:picChg chg="add mod">
          <ac:chgData name="Tad Okamoto" userId="f0140e97-660b-4ffd-96ac-ce219644975b" providerId="ADAL" clId="{CC85DD29-1656-440A-81BA-24B35B0612A2}" dt="2023-08-30T01:57:55.159" v="12393" actId="1036"/>
          <ac:picMkLst>
            <pc:docMk/>
            <pc:sldMk cId="2443058798" sldId="766"/>
            <ac:picMk id="13" creationId="{B7FDD9D9-AE24-9014-46CA-53436B0ADD48}"/>
          </ac:picMkLst>
        </pc:picChg>
        <pc:picChg chg="add mod">
          <ac:chgData name="Tad Okamoto" userId="f0140e97-660b-4ffd-96ac-ce219644975b" providerId="ADAL" clId="{CC85DD29-1656-440A-81BA-24B35B0612A2}" dt="2023-08-30T02:56:25.774" v="12477" actId="1076"/>
          <ac:picMkLst>
            <pc:docMk/>
            <pc:sldMk cId="2443058798" sldId="766"/>
            <ac:picMk id="14" creationId="{FB0A74BA-F7FE-4B8E-DFDF-F226598FF72B}"/>
          </ac:picMkLst>
        </pc:picChg>
        <pc:picChg chg="add mod">
          <ac:chgData name="Tad Okamoto" userId="f0140e97-660b-4ffd-96ac-ce219644975b" providerId="ADAL" clId="{CC85DD29-1656-440A-81BA-24B35B0612A2}" dt="2023-08-30T01:57:55.159" v="12393" actId="1036"/>
          <ac:picMkLst>
            <pc:docMk/>
            <pc:sldMk cId="2443058798" sldId="766"/>
            <ac:picMk id="15" creationId="{32096037-CD2A-D5BD-A848-92802691FBCE}"/>
          </ac:picMkLst>
        </pc:picChg>
        <pc:picChg chg="add mod">
          <ac:chgData name="Tad Okamoto" userId="f0140e97-660b-4ffd-96ac-ce219644975b" providerId="ADAL" clId="{CC85DD29-1656-440A-81BA-24B35B0612A2}" dt="2023-08-30T01:57:55.159" v="12393" actId="1036"/>
          <ac:picMkLst>
            <pc:docMk/>
            <pc:sldMk cId="2443058798" sldId="766"/>
            <ac:picMk id="17" creationId="{92C70850-3427-16C2-9812-809D693DC710}"/>
          </ac:picMkLst>
        </pc:picChg>
        <pc:picChg chg="add del">
          <ac:chgData name="Tad Okamoto" userId="f0140e97-660b-4ffd-96ac-ce219644975b" providerId="ADAL" clId="{CC85DD29-1656-440A-81BA-24B35B0612A2}" dt="2023-08-22T08:36:13.357" v="11932" actId="478"/>
          <ac:picMkLst>
            <pc:docMk/>
            <pc:sldMk cId="2443058798" sldId="766"/>
            <ac:picMk id="18" creationId="{C2B9D3F6-5F60-1C51-7C63-7081A4D0BCB9}"/>
          </ac:picMkLst>
        </pc:picChg>
        <pc:picChg chg="add mod">
          <ac:chgData name="Tad Okamoto" userId="f0140e97-660b-4ffd-96ac-ce219644975b" providerId="ADAL" clId="{CC85DD29-1656-440A-81BA-24B35B0612A2}" dt="2023-08-30T02:56:22.555" v="12476" actId="1076"/>
          <ac:picMkLst>
            <pc:docMk/>
            <pc:sldMk cId="2443058798" sldId="766"/>
            <ac:picMk id="20" creationId="{403573DE-BCAC-84D0-0614-FD0636144D2A}"/>
          </ac:picMkLst>
        </pc:picChg>
        <pc:picChg chg="add del">
          <ac:chgData name="Tad Okamoto" userId="f0140e97-660b-4ffd-96ac-ce219644975b" providerId="ADAL" clId="{CC85DD29-1656-440A-81BA-24B35B0612A2}" dt="2023-08-22T08:43:15.652" v="11959" actId="478"/>
          <ac:picMkLst>
            <pc:docMk/>
            <pc:sldMk cId="2443058798" sldId="766"/>
            <ac:picMk id="26" creationId="{908EEE8D-BC2D-8AC0-DFF6-0239AE7A4D4A}"/>
          </ac:picMkLst>
        </pc:picChg>
        <pc:picChg chg="add mod">
          <ac:chgData name="Tad Okamoto" userId="f0140e97-660b-4ffd-96ac-ce219644975b" providerId="ADAL" clId="{CC85DD29-1656-440A-81BA-24B35B0612A2}" dt="2023-08-30T02:55:36.960" v="12465" actId="1076"/>
          <ac:picMkLst>
            <pc:docMk/>
            <pc:sldMk cId="2443058798" sldId="766"/>
            <ac:picMk id="28" creationId="{F7DC85FE-F421-2524-5A8B-F86BD9A1ADCB}"/>
          </ac:picMkLst>
        </pc:picChg>
      </pc:sldChg>
      <pc:sldChg chg="modSp add del mod ord modTransition">
        <pc:chgData name="Tad Okamoto" userId="f0140e97-660b-4ffd-96ac-ce219644975b" providerId="ADAL" clId="{CC85DD29-1656-440A-81BA-24B35B0612A2}" dt="2023-09-06T02:36:27.079" v="12850" actId="47"/>
        <pc:sldMkLst>
          <pc:docMk/>
          <pc:sldMk cId="34603232" sldId="767"/>
        </pc:sldMkLst>
        <pc:spChg chg="mod">
          <ac:chgData name="Tad Okamoto" userId="f0140e97-660b-4ffd-96ac-ce219644975b" providerId="ADAL" clId="{CC85DD29-1656-440A-81BA-24B35B0612A2}" dt="2023-07-21T01:45:11.556" v="639" actId="20577"/>
          <ac:spMkLst>
            <pc:docMk/>
            <pc:sldMk cId="34603232" sldId="767"/>
            <ac:spMk id="3" creationId="{00000000-0000-0000-0000-000000000000}"/>
          </ac:spMkLst>
        </pc:spChg>
      </pc:sldChg>
      <pc:sldChg chg="addSp delSp modSp add del mod modTransition modAnim">
        <pc:chgData name="Tad Okamoto" userId="f0140e97-660b-4ffd-96ac-ce219644975b" providerId="ADAL" clId="{CC85DD29-1656-440A-81BA-24B35B0612A2}" dt="2023-09-06T02:31:52.321" v="12498" actId="47"/>
        <pc:sldMkLst>
          <pc:docMk/>
          <pc:sldMk cId="1507716229" sldId="768"/>
        </pc:sldMkLst>
        <pc:spChg chg="mod">
          <ac:chgData name="Tad Okamoto" userId="f0140e97-660b-4ffd-96ac-ce219644975b" providerId="ADAL" clId="{CC85DD29-1656-440A-81BA-24B35B0612A2}" dt="2023-08-07T04:05:41.054" v="6163" actId="6549"/>
          <ac:spMkLst>
            <pc:docMk/>
            <pc:sldMk cId="1507716229" sldId="768"/>
            <ac:spMk id="3" creationId="{00000000-0000-0000-0000-000000000000}"/>
          </ac:spMkLst>
        </pc:spChg>
        <pc:spChg chg="add del mod">
          <ac:chgData name="Tad Okamoto" userId="f0140e97-660b-4ffd-96ac-ce219644975b" providerId="ADAL" clId="{CC85DD29-1656-440A-81BA-24B35B0612A2}" dt="2023-08-07T02:48:24.674" v="6027" actId="478"/>
          <ac:spMkLst>
            <pc:docMk/>
            <pc:sldMk cId="1507716229" sldId="768"/>
            <ac:spMk id="4" creationId="{59C02166-BEC6-73D1-58AE-F22C4C4E1165}"/>
          </ac:spMkLst>
        </pc:spChg>
        <pc:spChg chg="del mod topLvl">
          <ac:chgData name="Tad Okamoto" userId="f0140e97-660b-4ffd-96ac-ce219644975b" providerId="ADAL" clId="{CC85DD29-1656-440A-81BA-24B35B0612A2}" dt="2023-07-21T01:36:32.090" v="541" actId="478"/>
          <ac:spMkLst>
            <pc:docMk/>
            <pc:sldMk cId="1507716229" sldId="768"/>
            <ac:spMk id="5" creationId="{279059C9-FDD5-E115-EE29-61A2091F03E2}"/>
          </ac:spMkLst>
        </pc:spChg>
        <pc:spChg chg="mod ord topLvl">
          <ac:chgData name="Tad Okamoto" userId="f0140e97-660b-4ffd-96ac-ce219644975b" providerId="ADAL" clId="{CC85DD29-1656-440A-81BA-24B35B0612A2}" dt="2023-07-21T01:36:56.088" v="548" actId="164"/>
          <ac:spMkLst>
            <pc:docMk/>
            <pc:sldMk cId="1507716229" sldId="768"/>
            <ac:spMk id="6" creationId="{C69FEFDF-0212-D961-D887-C3303D46B0CF}"/>
          </ac:spMkLst>
        </pc:spChg>
        <pc:spChg chg="mod">
          <ac:chgData name="Tad Okamoto" userId="f0140e97-660b-4ffd-96ac-ce219644975b" providerId="ADAL" clId="{CC85DD29-1656-440A-81BA-24B35B0612A2}" dt="2023-07-21T01:36:28.686" v="539" actId="165"/>
          <ac:spMkLst>
            <pc:docMk/>
            <pc:sldMk cId="1507716229" sldId="768"/>
            <ac:spMk id="7" creationId="{726FB757-C703-D324-6657-AA3CF1C0DD28}"/>
          </ac:spMkLst>
        </pc:spChg>
        <pc:spChg chg="mod">
          <ac:chgData name="Tad Okamoto" userId="f0140e97-660b-4ffd-96ac-ce219644975b" providerId="ADAL" clId="{CC85DD29-1656-440A-81BA-24B35B0612A2}" dt="2023-07-21T01:36:28.686" v="539" actId="165"/>
          <ac:spMkLst>
            <pc:docMk/>
            <pc:sldMk cId="1507716229" sldId="768"/>
            <ac:spMk id="8" creationId="{DD943D6E-ACF2-DE3B-D4A7-33F1AB461A99}"/>
          </ac:spMkLst>
        </pc:spChg>
        <pc:spChg chg="add mod">
          <ac:chgData name="Tad Okamoto" userId="f0140e97-660b-4ffd-96ac-ce219644975b" providerId="ADAL" clId="{CC85DD29-1656-440A-81BA-24B35B0612A2}" dt="2023-08-07T04:46:45.787" v="6877" actId="20577"/>
          <ac:spMkLst>
            <pc:docMk/>
            <pc:sldMk cId="1507716229" sldId="768"/>
            <ac:spMk id="11" creationId="{E483A304-B82B-3874-19E2-DD6A5348D3E4}"/>
          </ac:spMkLst>
        </pc:spChg>
        <pc:grpChg chg="add del mod">
          <ac:chgData name="Tad Okamoto" userId="f0140e97-660b-4ffd-96ac-ce219644975b" providerId="ADAL" clId="{CC85DD29-1656-440A-81BA-24B35B0612A2}" dt="2023-07-21T01:36:28.686" v="539" actId="165"/>
          <ac:grpSpMkLst>
            <pc:docMk/>
            <pc:sldMk cId="1507716229" sldId="768"/>
            <ac:grpSpMk id="2" creationId="{B13137B5-1E43-5810-EC3A-4EFAE0F16B1B}"/>
          </ac:grpSpMkLst>
        </pc:grpChg>
        <pc:grpChg chg="del mod topLvl">
          <ac:chgData name="Tad Okamoto" userId="f0140e97-660b-4ffd-96ac-ce219644975b" providerId="ADAL" clId="{CC85DD29-1656-440A-81BA-24B35B0612A2}" dt="2023-07-21T01:36:31.105" v="540" actId="478"/>
          <ac:grpSpMkLst>
            <pc:docMk/>
            <pc:sldMk cId="1507716229" sldId="768"/>
            <ac:grpSpMk id="4" creationId="{4B1C9ED6-4BBF-AE1E-F29E-09DF845E4A82}"/>
          </ac:grpSpMkLst>
        </pc:grpChg>
        <pc:grpChg chg="add mod">
          <ac:chgData name="Tad Okamoto" userId="f0140e97-660b-4ffd-96ac-ce219644975b" providerId="ADAL" clId="{CC85DD29-1656-440A-81BA-24B35B0612A2}" dt="2023-08-03T08:43:36.543" v="4835" actId="1076"/>
          <ac:grpSpMkLst>
            <pc:docMk/>
            <pc:sldMk cId="1507716229" sldId="768"/>
            <ac:grpSpMk id="10" creationId="{4B4D04A9-2CA6-5D8D-7AE3-B8005BC84990}"/>
          </ac:grpSpMkLst>
        </pc:grpChg>
        <pc:picChg chg="add mod">
          <ac:chgData name="Tad Okamoto" userId="f0140e97-660b-4ffd-96ac-ce219644975b" providerId="ADAL" clId="{CC85DD29-1656-440A-81BA-24B35B0612A2}" dt="2023-07-21T01:36:56.088" v="548" actId="164"/>
          <ac:picMkLst>
            <pc:docMk/>
            <pc:sldMk cId="1507716229" sldId="768"/>
            <ac:picMk id="9" creationId="{D491DB75-5A76-66D3-7BAD-DC8008ADEDE9}"/>
          </ac:picMkLst>
        </pc:picChg>
      </pc:sldChg>
      <pc:sldChg chg="modSp add del mod ord modTransition">
        <pc:chgData name="Tad Okamoto" userId="f0140e97-660b-4ffd-96ac-ce219644975b" providerId="ADAL" clId="{CC85DD29-1656-440A-81BA-24B35B0612A2}" dt="2023-09-06T02:36:31.530" v="12851" actId="47"/>
        <pc:sldMkLst>
          <pc:docMk/>
          <pc:sldMk cId="2391287389" sldId="769"/>
        </pc:sldMkLst>
        <pc:spChg chg="mod">
          <ac:chgData name="Tad Okamoto" userId="f0140e97-660b-4ffd-96ac-ce219644975b" providerId="ADAL" clId="{CC85DD29-1656-440A-81BA-24B35B0612A2}" dt="2023-07-21T02:10:05.770" v="772" actId="20577"/>
          <ac:spMkLst>
            <pc:docMk/>
            <pc:sldMk cId="2391287389" sldId="769"/>
            <ac:spMk id="3" creationId="{00000000-0000-0000-0000-000000000000}"/>
          </ac:spMkLst>
        </pc:spChg>
        <pc:graphicFrameChg chg="modGraphic">
          <ac:chgData name="Tad Okamoto" userId="f0140e97-660b-4ffd-96ac-ce219644975b" providerId="ADAL" clId="{CC85DD29-1656-440A-81BA-24B35B0612A2}" dt="2023-07-21T02:10:54.810" v="777" actId="207"/>
          <ac:graphicFrameMkLst>
            <pc:docMk/>
            <pc:sldMk cId="2391287389" sldId="769"/>
            <ac:graphicFrameMk id="15" creationId="{6A456938-9A29-9FCD-6A7A-9A2BBD1DB063}"/>
          </ac:graphicFrameMkLst>
        </pc:graphicFrameChg>
      </pc:sldChg>
      <pc:sldChg chg="addSp delSp modSp add del mod modTransition">
        <pc:chgData name="Tad Okamoto" userId="f0140e97-660b-4ffd-96ac-ce219644975b" providerId="ADAL" clId="{CC85DD29-1656-440A-81BA-24B35B0612A2}" dt="2023-09-06T02:31:52.321" v="12498" actId="47"/>
        <pc:sldMkLst>
          <pc:docMk/>
          <pc:sldMk cId="4089923839" sldId="770"/>
        </pc:sldMkLst>
        <pc:spChg chg="mod">
          <ac:chgData name="Tad Okamoto" userId="f0140e97-660b-4ffd-96ac-ce219644975b" providerId="ADAL" clId="{CC85DD29-1656-440A-81BA-24B35B0612A2}" dt="2023-07-21T02:08:45.498" v="766"/>
          <ac:spMkLst>
            <pc:docMk/>
            <pc:sldMk cId="4089923839" sldId="770"/>
            <ac:spMk id="4" creationId="{5D9C82F4-EC74-A5F1-92A2-E9B13F412D8A}"/>
          </ac:spMkLst>
        </pc:spChg>
        <pc:spChg chg="mod">
          <ac:chgData name="Tad Okamoto" userId="f0140e97-660b-4ffd-96ac-ce219644975b" providerId="ADAL" clId="{CC85DD29-1656-440A-81BA-24B35B0612A2}" dt="2023-07-21T02:08:45.498" v="766"/>
          <ac:spMkLst>
            <pc:docMk/>
            <pc:sldMk cId="4089923839" sldId="770"/>
            <ac:spMk id="6" creationId="{288607C5-C747-6D53-E838-D9616D1E6F9A}"/>
          </ac:spMkLst>
        </pc:spChg>
        <pc:spChg chg="mod">
          <ac:chgData name="Tad Okamoto" userId="f0140e97-660b-4ffd-96ac-ce219644975b" providerId="ADAL" clId="{CC85DD29-1656-440A-81BA-24B35B0612A2}" dt="2023-08-07T02:58:15.689" v="6058" actId="1076"/>
          <ac:spMkLst>
            <pc:docMk/>
            <pc:sldMk cId="4089923839" sldId="770"/>
            <ac:spMk id="7" creationId="{9419069F-1C84-C0BF-03FC-67C45B715C40}"/>
          </ac:spMkLst>
        </pc:spChg>
        <pc:grpChg chg="add mod">
          <ac:chgData name="Tad Okamoto" userId="f0140e97-660b-4ffd-96ac-ce219644975b" providerId="ADAL" clId="{CC85DD29-1656-440A-81BA-24B35B0612A2}" dt="2023-07-21T02:08:45.498" v="766"/>
          <ac:grpSpMkLst>
            <pc:docMk/>
            <pc:sldMk cId="4089923839" sldId="770"/>
            <ac:grpSpMk id="2" creationId="{5150CC1A-F3C6-2EDF-B47D-321B1FA1C58B}"/>
          </ac:grpSpMkLst>
        </pc:grpChg>
        <pc:picChg chg="mod">
          <ac:chgData name="Tad Okamoto" userId="f0140e97-660b-4ffd-96ac-ce219644975b" providerId="ADAL" clId="{CC85DD29-1656-440A-81BA-24B35B0612A2}" dt="2023-07-21T02:08:45.498" v="766"/>
          <ac:picMkLst>
            <pc:docMk/>
            <pc:sldMk cId="4089923839" sldId="770"/>
            <ac:picMk id="5" creationId="{1FDE7CA8-E306-0E0D-C1EC-67FDFD81A98B}"/>
          </ac:picMkLst>
        </pc:picChg>
        <pc:picChg chg="add del">
          <ac:chgData name="Tad Okamoto" userId="f0140e97-660b-4ffd-96ac-ce219644975b" providerId="ADAL" clId="{CC85DD29-1656-440A-81BA-24B35B0612A2}" dt="2023-08-07T02:57:19.520" v="6054" actId="22"/>
          <ac:picMkLst>
            <pc:docMk/>
            <pc:sldMk cId="4089923839" sldId="770"/>
            <ac:picMk id="9" creationId="{A3E85753-15BD-3D6E-5828-3C6A808783CB}"/>
          </ac:picMkLst>
        </pc:picChg>
        <pc:picChg chg="add mod ord">
          <ac:chgData name="Tad Okamoto" userId="f0140e97-660b-4ffd-96ac-ce219644975b" providerId="ADAL" clId="{CC85DD29-1656-440A-81BA-24B35B0612A2}" dt="2023-08-07T02:58:19.891" v="6060" actId="1076"/>
          <ac:picMkLst>
            <pc:docMk/>
            <pc:sldMk cId="4089923839" sldId="770"/>
            <ac:picMk id="11" creationId="{B43FDE99-FF8D-04E6-00AE-3A9CF60D53D8}"/>
          </ac:picMkLst>
        </pc:picChg>
      </pc:sldChg>
      <pc:sldChg chg="addSp delSp modSp add del mod modTransition">
        <pc:chgData name="Tad Okamoto" userId="f0140e97-660b-4ffd-96ac-ce219644975b" providerId="ADAL" clId="{CC85DD29-1656-440A-81BA-24B35B0612A2}" dt="2023-09-06T02:31:52.321" v="12498" actId="47"/>
        <pc:sldMkLst>
          <pc:docMk/>
          <pc:sldMk cId="2815312911" sldId="771"/>
        </pc:sldMkLst>
        <pc:spChg chg="add mod">
          <ac:chgData name="Tad Okamoto" userId="f0140e97-660b-4ffd-96ac-ce219644975b" providerId="ADAL" clId="{CC85DD29-1656-440A-81BA-24B35B0612A2}" dt="2023-08-22T04:44:11.220" v="9349" actId="1076"/>
          <ac:spMkLst>
            <pc:docMk/>
            <pc:sldMk cId="2815312911" sldId="771"/>
            <ac:spMk id="2" creationId="{04482DC5-950D-5FA2-9826-89127164C804}"/>
          </ac:spMkLst>
        </pc:spChg>
        <pc:spChg chg="add mod">
          <ac:chgData name="Tad Okamoto" userId="f0140e97-660b-4ffd-96ac-ce219644975b" providerId="ADAL" clId="{CC85DD29-1656-440A-81BA-24B35B0612A2}" dt="2023-08-22T04:44:11.220" v="9349" actId="1076"/>
          <ac:spMkLst>
            <pc:docMk/>
            <pc:sldMk cId="2815312911" sldId="771"/>
            <ac:spMk id="5" creationId="{5806D589-3A64-BBD9-253D-E61E2813B904}"/>
          </ac:spMkLst>
        </pc:spChg>
        <pc:spChg chg="add mod">
          <ac:chgData name="Tad Okamoto" userId="f0140e97-660b-4ffd-96ac-ce219644975b" providerId="ADAL" clId="{CC85DD29-1656-440A-81BA-24B35B0612A2}" dt="2023-08-22T04:42:00.414" v="9286" actId="164"/>
          <ac:spMkLst>
            <pc:docMk/>
            <pc:sldMk cId="2815312911" sldId="771"/>
            <ac:spMk id="6" creationId="{2CD82EDB-DD68-3A01-FD81-8A2F2538F485}"/>
          </ac:spMkLst>
        </pc:spChg>
        <pc:spChg chg="del mod">
          <ac:chgData name="Tad Okamoto" userId="f0140e97-660b-4ffd-96ac-ce219644975b" providerId="ADAL" clId="{CC85DD29-1656-440A-81BA-24B35B0612A2}" dt="2023-08-07T04:28:17.399" v="6497" actId="478"/>
          <ac:spMkLst>
            <pc:docMk/>
            <pc:sldMk cId="2815312911" sldId="771"/>
            <ac:spMk id="6" creationId="{3C9C60B4-1674-2096-5971-9565B6037328}"/>
          </ac:spMkLst>
        </pc:spChg>
        <pc:spChg chg="mod">
          <ac:chgData name="Tad Okamoto" userId="f0140e97-660b-4ffd-96ac-ce219644975b" providerId="ADAL" clId="{CC85DD29-1656-440A-81BA-24B35B0612A2}" dt="2023-08-22T04:44:56.389" v="9397" actId="6549"/>
          <ac:spMkLst>
            <pc:docMk/>
            <pc:sldMk cId="2815312911" sldId="771"/>
            <ac:spMk id="7" creationId="{9419069F-1C84-C0BF-03FC-67C45B715C40}"/>
          </ac:spMkLst>
        </pc:spChg>
        <pc:spChg chg="mod topLvl">
          <ac:chgData name="Tad Okamoto" userId="f0140e97-660b-4ffd-96ac-ce219644975b" providerId="ADAL" clId="{CC85DD29-1656-440A-81BA-24B35B0612A2}" dt="2023-07-21T01:38:37.168" v="562" actId="164"/>
          <ac:spMkLst>
            <pc:docMk/>
            <pc:sldMk cId="2815312911" sldId="771"/>
            <ac:spMk id="8" creationId="{8445EB07-600A-9D26-E14E-49F6DC143392}"/>
          </ac:spMkLst>
        </pc:spChg>
        <pc:spChg chg="mod ord topLvl">
          <ac:chgData name="Tad Okamoto" userId="f0140e97-660b-4ffd-96ac-ce219644975b" providerId="ADAL" clId="{CC85DD29-1656-440A-81BA-24B35B0612A2}" dt="2023-07-21T01:38:37.168" v="562" actId="164"/>
          <ac:spMkLst>
            <pc:docMk/>
            <pc:sldMk cId="2815312911" sldId="771"/>
            <ac:spMk id="9" creationId="{AF299D3F-5482-655B-AE7A-71C7FB494430}"/>
          </ac:spMkLst>
        </pc:spChg>
        <pc:spChg chg="mod">
          <ac:chgData name="Tad Okamoto" userId="f0140e97-660b-4ffd-96ac-ce219644975b" providerId="ADAL" clId="{CC85DD29-1656-440A-81BA-24B35B0612A2}" dt="2023-08-22T06:07:06.710" v="10899" actId="1076"/>
          <ac:spMkLst>
            <pc:docMk/>
            <pc:sldMk cId="2815312911" sldId="771"/>
            <ac:spMk id="13" creationId="{31A176A2-A8B6-5FE3-7E85-5B666780B2B4}"/>
          </ac:spMkLst>
        </pc:spChg>
        <pc:spChg chg="add mod">
          <ac:chgData name="Tad Okamoto" userId="f0140e97-660b-4ffd-96ac-ce219644975b" providerId="ADAL" clId="{CC85DD29-1656-440A-81BA-24B35B0612A2}" dt="2023-08-22T04:42:00.414" v="9286" actId="164"/>
          <ac:spMkLst>
            <pc:docMk/>
            <pc:sldMk cId="2815312911" sldId="771"/>
            <ac:spMk id="14" creationId="{C6CDFC32-5C3C-AA96-1FEA-5E2E6258E467}"/>
          </ac:spMkLst>
        </pc:spChg>
        <pc:spChg chg="add mod">
          <ac:chgData name="Tad Okamoto" userId="f0140e97-660b-4ffd-96ac-ce219644975b" providerId="ADAL" clId="{CC85DD29-1656-440A-81BA-24B35B0612A2}" dt="2023-08-30T01:19:44.545" v="12200" actId="1076"/>
          <ac:spMkLst>
            <pc:docMk/>
            <pc:sldMk cId="2815312911" sldId="771"/>
            <ac:spMk id="15" creationId="{4FB75221-B8F4-B35F-F41D-6907EBCC0C03}"/>
          </ac:spMkLst>
        </pc:spChg>
        <pc:spChg chg="add mod">
          <ac:chgData name="Tad Okamoto" userId="f0140e97-660b-4ffd-96ac-ce219644975b" providerId="ADAL" clId="{CC85DD29-1656-440A-81BA-24B35B0612A2}" dt="2023-08-22T06:07:09.481" v="10900" actId="1076"/>
          <ac:spMkLst>
            <pc:docMk/>
            <pc:sldMk cId="2815312911" sldId="771"/>
            <ac:spMk id="18" creationId="{0161F907-76CF-A7BE-3040-2D0BD8E6745A}"/>
          </ac:spMkLst>
        </pc:spChg>
        <pc:grpChg chg="add del mod">
          <ac:chgData name="Tad Okamoto" userId="f0140e97-660b-4ffd-96ac-ce219644975b" providerId="ADAL" clId="{CC85DD29-1656-440A-81BA-24B35B0612A2}" dt="2023-07-21T01:38:08.654" v="554" actId="165"/>
          <ac:grpSpMkLst>
            <pc:docMk/>
            <pc:sldMk cId="2815312911" sldId="771"/>
            <ac:grpSpMk id="2" creationId="{D2BCD259-88E6-732A-32D8-EE4FAEFD249B}"/>
          </ac:grpSpMkLst>
        </pc:grpChg>
        <pc:grpChg chg="add mod">
          <ac:chgData name="Tad Okamoto" userId="f0140e97-660b-4ffd-96ac-ce219644975b" providerId="ADAL" clId="{CC85DD29-1656-440A-81BA-24B35B0612A2}" dt="2023-07-21T01:38:37.168" v="562" actId="164"/>
          <ac:grpSpMkLst>
            <pc:docMk/>
            <pc:sldMk cId="2815312911" sldId="771"/>
            <ac:grpSpMk id="12" creationId="{482D0D24-35A6-4D0A-8D52-5EFAE574D047}"/>
          </ac:grpSpMkLst>
        </pc:grpChg>
        <pc:grpChg chg="add mod">
          <ac:chgData name="Tad Okamoto" userId="f0140e97-660b-4ffd-96ac-ce219644975b" providerId="ADAL" clId="{CC85DD29-1656-440A-81BA-24B35B0612A2}" dt="2023-08-22T04:42:02.587" v="9288" actId="1035"/>
          <ac:grpSpMkLst>
            <pc:docMk/>
            <pc:sldMk cId="2815312911" sldId="771"/>
            <ac:grpSpMk id="17" creationId="{640DEA43-2578-412B-E221-7092EE5C3E4E}"/>
          </ac:grpSpMkLst>
        </pc:grpChg>
        <pc:picChg chg="del mod">
          <ac:chgData name="Tad Okamoto" userId="f0140e97-660b-4ffd-96ac-ce219644975b" providerId="ADAL" clId="{CC85DD29-1656-440A-81BA-24B35B0612A2}" dt="2023-08-22T04:39:54.508" v="9202" actId="478"/>
          <ac:picMkLst>
            <pc:docMk/>
            <pc:sldMk cId="2815312911" sldId="771"/>
            <ac:picMk id="4" creationId="{3397B771-3798-9313-4466-E2146E27C027}"/>
          </ac:picMkLst>
        </pc:picChg>
        <pc:picChg chg="del mod topLvl">
          <ac:chgData name="Tad Okamoto" userId="f0140e97-660b-4ffd-96ac-ce219644975b" providerId="ADAL" clId="{CC85DD29-1656-440A-81BA-24B35B0612A2}" dt="2023-07-21T01:38:15.523" v="556" actId="478"/>
          <ac:picMkLst>
            <pc:docMk/>
            <pc:sldMk cId="2815312911" sldId="771"/>
            <ac:picMk id="5" creationId="{53F3FE4E-4DEF-A437-9887-9ED829CB0594}"/>
          </ac:picMkLst>
        </pc:picChg>
        <pc:picChg chg="add mod">
          <ac:chgData name="Tad Okamoto" userId="f0140e97-660b-4ffd-96ac-ce219644975b" providerId="ADAL" clId="{CC85DD29-1656-440A-81BA-24B35B0612A2}" dt="2023-07-21T01:38:37.168" v="562" actId="164"/>
          <ac:picMkLst>
            <pc:docMk/>
            <pc:sldMk cId="2815312911" sldId="771"/>
            <ac:picMk id="10" creationId="{ECEB7F64-0745-C775-3C3A-BF16824FBD1A}"/>
          </ac:picMkLst>
        </pc:picChg>
        <pc:picChg chg="mod">
          <ac:chgData name="Tad Okamoto" userId="f0140e97-660b-4ffd-96ac-ce219644975b" providerId="ADAL" clId="{CC85DD29-1656-440A-81BA-24B35B0612A2}" dt="2023-08-22T04:42:00.414" v="9286" actId="164"/>
          <ac:picMkLst>
            <pc:docMk/>
            <pc:sldMk cId="2815312911" sldId="771"/>
            <ac:picMk id="11" creationId="{FF668617-F678-BD01-11F4-3C11D26AED71}"/>
          </ac:picMkLst>
        </pc:picChg>
        <pc:picChg chg="add mod ord">
          <ac:chgData name="Tad Okamoto" userId="f0140e97-660b-4ffd-96ac-ce219644975b" providerId="ADAL" clId="{CC85DD29-1656-440A-81BA-24B35B0612A2}" dt="2023-08-22T04:42:07.645" v="9289" actId="14100"/>
          <ac:picMkLst>
            <pc:docMk/>
            <pc:sldMk cId="2815312911" sldId="771"/>
            <ac:picMk id="16" creationId="{0476549E-B54D-C573-3941-2DC2F76706F0}"/>
          </ac:picMkLst>
        </pc:picChg>
        <pc:cxnChg chg="add mod">
          <ac:chgData name="Tad Okamoto" userId="f0140e97-660b-4ffd-96ac-ce219644975b" providerId="ADAL" clId="{CC85DD29-1656-440A-81BA-24B35B0612A2}" dt="2023-08-22T04:43:34.517" v="9333" actId="692"/>
          <ac:cxnSpMkLst>
            <pc:docMk/>
            <pc:sldMk cId="2815312911" sldId="771"/>
            <ac:cxnSpMk id="20" creationId="{51048C2E-9BFF-D9F6-E6F0-57B41269BF90}"/>
          </ac:cxnSpMkLst>
        </pc:cxnChg>
      </pc:sldChg>
      <pc:sldChg chg="addSp delSp modSp add del mod modTransition modNotesTx">
        <pc:chgData name="Tad Okamoto" userId="f0140e97-660b-4ffd-96ac-ce219644975b" providerId="ADAL" clId="{CC85DD29-1656-440A-81BA-24B35B0612A2}" dt="2023-09-06T02:31:52.321" v="12498" actId="47"/>
        <pc:sldMkLst>
          <pc:docMk/>
          <pc:sldMk cId="303282191" sldId="772"/>
        </pc:sldMkLst>
        <pc:spChg chg="mod">
          <ac:chgData name="Tad Okamoto" userId="f0140e97-660b-4ffd-96ac-ce219644975b" providerId="ADAL" clId="{CC85DD29-1656-440A-81BA-24B35B0612A2}" dt="2023-07-21T08:28:31.245" v="1725" actId="20577"/>
          <ac:spMkLst>
            <pc:docMk/>
            <pc:sldMk cId="303282191" sldId="772"/>
            <ac:spMk id="3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8-30T01:56:35.890" v="12336" actId="255"/>
          <ac:spMkLst>
            <pc:docMk/>
            <pc:sldMk cId="303282191" sldId="772"/>
            <ac:spMk id="4" creationId="{2BFCE4EA-62F6-EF76-9060-9097D934D505}"/>
          </ac:spMkLst>
        </pc:spChg>
        <pc:spChg chg="mod">
          <ac:chgData name="Tad Okamoto" userId="f0140e97-660b-4ffd-96ac-ce219644975b" providerId="ADAL" clId="{CC85DD29-1656-440A-81BA-24B35B0612A2}" dt="2023-07-21T01:33:59.136" v="520"/>
          <ac:spMkLst>
            <pc:docMk/>
            <pc:sldMk cId="303282191" sldId="772"/>
            <ac:spMk id="6" creationId="{E7F6545B-135C-DECF-7E0F-85700653D663}"/>
          </ac:spMkLst>
        </pc:spChg>
        <pc:spChg chg="mod">
          <ac:chgData name="Tad Okamoto" userId="f0140e97-660b-4ffd-96ac-ce219644975b" providerId="ADAL" clId="{CC85DD29-1656-440A-81BA-24B35B0612A2}" dt="2023-07-21T01:33:59.136" v="520"/>
          <ac:spMkLst>
            <pc:docMk/>
            <pc:sldMk cId="303282191" sldId="772"/>
            <ac:spMk id="7" creationId="{6FE3C8E8-1380-5E9C-7D52-5EC5FA4C756A}"/>
          </ac:spMkLst>
        </pc:spChg>
        <pc:spChg chg="add mod">
          <ac:chgData name="Tad Okamoto" userId="f0140e97-660b-4ffd-96ac-ce219644975b" providerId="ADAL" clId="{CC85DD29-1656-440A-81BA-24B35B0612A2}" dt="2023-08-30T01:14:48.442" v="12125" actId="6549"/>
          <ac:spMkLst>
            <pc:docMk/>
            <pc:sldMk cId="303282191" sldId="772"/>
            <ac:spMk id="8" creationId="{EDE8584D-E498-CF22-9256-AA5CF96AA92C}"/>
          </ac:spMkLst>
        </pc:spChg>
        <pc:spChg chg="add del mod">
          <ac:chgData name="Tad Okamoto" userId="f0140e97-660b-4ffd-96ac-ce219644975b" providerId="ADAL" clId="{CC85DD29-1656-440A-81BA-24B35B0612A2}" dt="2023-07-21T08:23:06.919" v="1594" actId="478"/>
          <ac:spMkLst>
            <pc:docMk/>
            <pc:sldMk cId="303282191" sldId="772"/>
            <ac:spMk id="9" creationId="{DFB248BC-DA00-51D0-EB11-26EDE5FC84E1}"/>
          </ac:spMkLst>
        </pc:spChg>
        <pc:spChg chg="add mod">
          <ac:chgData name="Tad Okamoto" userId="f0140e97-660b-4ffd-96ac-ce219644975b" providerId="ADAL" clId="{CC85DD29-1656-440A-81BA-24B35B0612A2}" dt="2023-08-30T01:14:27.844" v="12120" actId="1076"/>
          <ac:spMkLst>
            <pc:docMk/>
            <pc:sldMk cId="303282191" sldId="772"/>
            <ac:spMk id="11" creationId="{3549D91D-CE41-68A3-1EA2-A4FC4B078EBF}"/>
          </ac:spMkLst>
        </pc:spChg>
        <pc:spChg chg="add mod">
          <ac:chgData name="Tad Okamoto" userId="f0140e97-660b-4ffd-96ac-ce219644975b" providerId="ADAL" clId="{CC85DD29-1656-440A-81BA-24B35B0612A2}" dt="2023-08-30T01:56:12.662" v="12320" actId="1076"/>
          <ac:spMkLst>
            <pc:docMk/>
            <pc:sldMk cId="303282191" sldId="772"/>
            <ac:spMk id="12" creationId="{4387FE5D-E8D9-338A-AA90-144C7CA0EE30}"/>
          </ac:spMkLst>
        </pc:spChg>
        <pc:spChg chg="add mod">
          <ac:chgData name="Tad Okamoto" userId="f0140e97-660b-4ffd-96ac-ce219644975b" providerId="ADAL" clId="{CC85DD29-1656-440A-81BA-24B35B0612A2}" dt="2023-08-30T01:57:06.580" v="12363" actId="1076"/>
          <ac:spMkLst>
            <pc:docMk/>
            <pc:sldMk cId="303282191" sldId="772"/>
            <ac:spMk id="16" creationId="{1E3E2621-6819-3642-9A37-353F87254A60}"/>
          </ac:spMkLst>
        </pc:spChg>
        <pc:spChg chg="mod">
          <ac:chgData name="Tad Okamoto" userId="f0140e97-660b-4ffd-96ac-ce219644975b" providerId="ADAL" clId="{CC85DD29-1656-440A-81BA-24B35B0612A2}" dt="2023-08-22T08:50:16.667" v="12054" actId="1076"/>
          <ac:spMkLst>
            <pc:docMk/>
            <pc:sldMk cId="303282191" sldId="772"/>
            <ac:spMk id="76" creationId="{094A8A6D-657D-C517-4FED-A77E6FAE94E0}"/>
          </ac:spMkLst>
        </pc:spChg>
        <pc:spChg chg="mod">
          <ac:chgData name="Tad Okamoto" userId="f0140e97-660b-4ffd-96ac-ce219644975b" providerId="ADAL" clId="{CC85DD29-1656-440A-81BA-24B35B0612A2}" dt="2023-08-22T08:50:16.667" v="12054" actId="1076"/>
          <ac:spMkLst>
            <pc:docMk/>
            <pc:sldMk cId="303282191" sldId="772"/>
            <ac:spMk id="77" creationId="{AE5EED18-73A2-886A-A22B-6E42C8CE4E63}"/>
          </ac:spMkLst>
        </pc:spChg>
        <pc:spChg chg="mod">
          <ac:chgData name="Tad Okamoto" userId="f0140e97-660b-4ffd-96ac-ce219644975b" providerId="ADAL" clId="{CC85DD29-1656-440A-81BA-24B35B0612A2}" dt="2023-08-22T08:49:02.523" v="12035" actId="1076"/>
          <ac:spMkLst>
            <pc:docMk/>
            <pc:sldMk cId="303282191" sldId="772"/>
            <ac:spMk id="81" creationId="{D2DA5B58-3878-72C5-C864-74DA2CE4281E}"/>
          </ac:spMkLst>
        </pc:spChg>
        <pc:spChg chg="mod">
          <ac:chgData name="Tad Okamoto" userId="f0140e97-660b-4ffd-96ac-ce219644975b" providerId="ADAL" clId="{CC85DD29-1656-440A-81BA-24B35B0612A2}" dt="2023-08-22T08:49:02.523" v="12035" actId="1076"/>
          <ac:spMkLst>
            <pc:docMk/>
            <pc:sldMk cId="303282191" sldId="772"/>
            <ac:spMk id="83" creationId="{E51813B8-BC62-C1F9-D2C7-57AB1D08C41F}"/>
          </ac:spMkLst>
        </pc:spChg>
        <pc:grpChg chg="add mod">
          <ac:chgData name="Tad Okamoto" userId="f0140e97-660b-4ffd-96ac-ce219644975b" providerId="ADAL" clId="{CC85DD29-1656-440A-81BA-24B35B0612A2}" dt="2023-07-21T01:33:59.136" v="520"/>
          <ac:grpSpMkLst>
            <pc:docMk/>
            <pc:sldMk cId="303282191" sldId="772"/>
            <ac:grpSpMk id="2" creationId="{FFFF0EBF-DF0C-48AE-651F-34605DCED686}"/>
          </ac:grpSpMkLst>
        </pc:grpChg>
        <pc:picChg chg="mod">
          <ac:chgData name="Tad Okamoto" userId="f0140e97-660b-4ffd-96ac-ce219644975b" providerId="ADAL" clId="{CC85DD29-1656-440A-81BA-24B35B0612A2}" dt="2023-07-21T01:33:59.136" v="520"/>
          <ac:picMkLst>
            <pc:docMk/>
            <pc:sldMk cId="303282191" sldId="772"/>
            <ac:picMk id="5" creationId="{B00C977D-546F-943F-E5A0-C5831B25BEFE}"/>
          </ac:picMkLst>
        </pc:picChg>
        <pc:picChg chg="add mod">
          <ac:chgData name="Tad Okamoto" userId="f0140e97-660b-4ffd-96ac-ce219644975b" providerId="ADAL" clId="{CC85DD29-1656-440A-81BA-24B35B0612A2}" dt="2023-08-22T08:48:50.435" v="12033" actId="1076"/>
          <ac:picMkLst>
            <pc:docMk/>
            <pc:sldMk cId="303282191" sldId="772"/>
            <ac:picMk id="9" creationId="{CB08FFAE-757B-4287-E398-6B5B9D181190}"/>
          </ac:picMkLst>
        </pc:picChg>
        <pc:picChg chg="add del">
          <ac:chgData name="Tad Okamoto" userId="f0140e97-660b-4ffd-96ac-ce219644975b" providerId="ADAL" clId="{CC85DD29-1656-440A-81BA-24B35B0612A2}" dt="2023-08-22T08:45:10" v="11968" actId="478"/>
          <ac:picMkLst>
            <pc:docMk/>
            <pc:sldMk cId="303282191" sldId="772"/>
            <ac:picMk id="11" creationId="{465454F0-0340-037D-20B3-50DF047359B8}"/>
          </ac:picMkLst>
        </pc:picChg>
        <pc:picChg chg="add mod">
          <ac:chgData name="Tad Okamoto" userId="f0140e97-660b-4ffd-96ac-ce219644975b" providerId="ADAL" clId="{CC85DD29-1656-440A-81BA-24B35B0612A2}" dt="2023-08-22T08:50:07.710" v="12053" actId="14100"/>
          <ac:picMkLst>
            <pc:docMk/>
            <pc:sldMk cId="303282191" sldId="772"/>
            <ac:picMk id="13" creationId="{4C822B46-2BD6-60AE-0794-67CE60F927DF}"/>
          </ac:picMkLst>
        </pc:picChg>
        <pc:picChg chg="add mod">
          <ac:chgData name="Tad Okamoto" userId="f0140e97-660b-4ffd-96ac-ce219644975b" providerId="ADAL" clId="{CC85DD29-1656-440A-81BA-24B35B0612A2}" dt="2023-08-22T08:49:52.671" v="12047" actId="1076"/>
          <ac:picMkLst>
            <pc:docMk/>
            <pc:sldMk cId="303282191" sldId="772"/>
            <ac:picMk id="15" creationId="{B10D4AF4-84D9-EB8B-72AA-54E2DCF2D3A1}"/>
          </ac:picMkLst>
        </pc:picChg>
        <pc:picChg chg="add mod">
          <ac:chgData name="Tad Okamoto" userId="f0140e97-660b-4ffd-96ac-ce219644975b" providerId="ADAL" clId="{CC85DD29-1656-440A-81BA-24B35B0612A2}" dt="2023-08-22T08:49:58.675" v="12049" actId="1076"/>
          <ac:picMkLst>
            <pc:docMk/>
            <pc:sldMk cId="303282191" sldId="772"/>
            <ac:picMk id="17" creationId="{2A5B3454-91A8-8D92-D9E9-7CE35BFAC0FB}"/>
          </ac:picMkLst>
        </pc:picChg>
        <pc:picChg chg="add mod">
          <ac:chgData name="Tad Okamoto" userId="f0140e97-660b-4ffd-96ac-ce219644975b" providerId="ADAL" clId="{CC85DD29-1656-440A-81BA-24B35B0612A2}" dt="2023-08-22T08:49:47.688" v="12046" actId="1076"/>
          <ac:picMkLst>
            <pc:docMk/>
            <pc:sldMk cId="303282191" sldId="772"/>
            <ac:picMk id="19" creationId="{4B058C2C-5AD4-C1C6-D145-715FEB96612C}"/>
          </ac:picMkLst>
        </pc:picChg>
        <pc:picChg chg="add del mod">
          <ac:chgData name="Tad Okamoto" userId="f0140e97-660b-4ffd-96ac-ce219644975b" providerId="ADAL" clId="{CC85DD29-1656-440A-81BA-24B35B0612A2}" dt="2023-08-30T01:13:54.525" v="12091" actId="478"/>
          <ac:picMkLst>
            <pc:docMk/>
            <pc:sldMk cId="303282191" sldId="772"/>
            <ac:picMk id="21" creationId="{06DC7C20-8AF8-D5A3-1917-F0F8ACAC8B61}"/>
          </ac:picMkLst>
        </pc:picChg>
        <pc:picChg chg="add del mod">
          <ac:chgData name="Tad Okamoto" userId="f0140e97-660b-4ffd-96ac-ce219644975b" providerId="ADAL" clId="{CC85DD29-1656-440A-81BA-24B35B0612A2}" dt="2023-08-30T01:14:31.225" v="12121" actId="478"/>
          <ac:picMkLst>
            <pc:docMk/>
            <pc:sldMk cId="303282191" sldId="772"/>
            <ac:picMk id="22" creationId="{93A7A5B8-B851-1021-0CF3-30BF4BF806E8}"/>
          </ac:picMkLst>
        </pc:picChg>
        <pc:picChg chg="del mod">
          <ac:chgData name="Tad Okamoto" userId="f0140e97-660b-4ffd-96ac-ce219644975b" providerId="ADAL" clId="{CC85DD29-1656-440A-81BA-24B35B0612A2}" dt="2023-08-22T08:45:06.558" v="11966" actId="478"/>
          <ac:picMkLst>
            <pc:docMk/>
            <pc:sldMk cId="303282191" sldId="772"/>
            <ac:picMk id="68" creationId="{6124A44C-C825-B475-DD1E-1446082E9F51}"/>
          </ac:picMkLst>
        </pc:picChg>
        <pc:picChg chg="mod">
          <ac:chgData name="Tad Okamoto" userId="f0140e97-660b-4ffd-96ac-ce219644975b" providerId="ADAL" clId="{CC85DD29-1656-440A-81BA-24B35B0612A2}" dt="2023-08-22T08:49:02.523" v="12035" actId="1076"/>
          <ac:picMkLst>
            <pc:docMk/>
            <pc:sldMk cId="303282191" sldId="772"/>
            <ac:picMk id="70" creationId="{15D3406A-0C3D-A560-6FF0-7B9DBC6D8100}"/>
          </ac:picMkLst>
        </pc:picChg>
        <pc:picChg chg="mod">
          <ac:chgData name="Tad Okamoto" userId="f0140e97-660b-4ffd-96ac-ce219644975b" providerId="ADAL" clId="{CC85DD29-1656-440A-81BA-24B35B0612A2}" dt="2023-08-22T08:49:02.523" v="12035" actId="1076"/>
          <ac:picMkLst>
            <pc:docMk/>
            <pc:sldMk cId="303282191" sldId="772"/>
            <ac:picMk id="72" creationId="{9CF39A7C-054F-FB96-7D77-717DA72AF9E9}"/>
          </ac:picMkLst>
        </pc:picChg>
        <pc:picChg chg="del mod">
          <ac:chgData name="Tad Okamoto" userId="f0140e97-660b-4ffd-96ac-ce219644975b" providerId="ADAL" clId="{CC85DD29-1656-440A-81BA-24B35B0612A2}" dt="2023-08-22T08:45:18.437" v="11972" actId="478"/>
          <ac:picMkLst>
            <pc:docMk/>
            <pc:sldMk cId="303282191" sldId="772"/>
            <ac:picMk id="74" creationId="{4C0E12F9-7097-0C3D-73FC-EC61AAD5ED54}"/>
          </ac:picMkLst>
        </pc:picChg>
        <pc:picChg chg="mod">
          <ac:chgData name="Tad Okamoto" userId="f0140e97-660b-4ffd-96ac-ce219644975b" providerId="ADAL" clId="{CC85DD29-1656-440A-81BA-24B35B0612A2}" dt="2023-08-22T08:50:16.667" v="12054" actId="1076"/>
          <ac:picMkLst>
            <pc:docMk/>
            <pc:sldMk cId="303282191" sldId="772"/>
            <ac:picMk id="75" creationId="{47156D6E-7D32-40F7-E40E-A6C894AA8869}"/>
          </ac:picMkLst>
        </pc:picChg>
        <pc:picChg chg="mod">
          <ac:chgData name="Tad Okamoto" userId="f0140e97-660b-4ffd-96ac-ce219644975b" providerId="ADAL" clId="{CC85DD29-1656-440A-81BA-24B35B0612A2}" dt="2023-08-22T08:50:16.667" v="12054" actId="1076"/>
          <ac:picMkLst>
            <pc:docMk/>
            <pc:sldMk cId="303282191" sldId="772"/>
            <ac:picMk id="78" creationId="{4ABBD110-3168-1229-E156-59BD549ADF77}"/>
          </ac:picMkLst>
        </pc:picChg>
        <pc:picChg chg="del mod">
          <ac:chgData name="Tad Okamoto" userId="f0140e97-660b-4ffd-96ac-ce219644975b" providerId="ADAL" clId="{CC85DD29-1656-440A-81BA-24B35B0612A2}" dt="2023-08-30T01:13:54.525" v="12091" actId="478"/>
          <ac:picMkLst>
            <pc:docMk/>
            <pc:sldMk cId="303282191" sldId="772"/>
            <ac:picMk id="79" creationId="{57B06ADB-D662-2D38-0DA8-C7C4898AFB7A}"/>
          </ac:picMkLst>
        </pc:picChg>
        <pc:picChg chg="del mod">
          <ac:chgData name="Tad Okamoto" userId="f0140e97-660b-4ffd-96ac-ce219644975b" providerId="ADAL" clId="{CC85DD29-1656-440A-81BA-24B35B0612A2}" dt="2023-08-30T01:13:54.525" v="12091" actId="478"/>
          <ac:picMkLst>
            <pc:docMk/>
            <pc:sldMk cId="303282191" sldId="772"/>
            <ac:picMk id="85" creationId="{9AD7F550-BA3C-BD27-B088-45E8AAED7689}"/>
          </ac:picMkLst>
        </pc:picChg>
        <pc:picChg chg="del mod">
          <ac:chgData name="Tad Okamoto" userId="f0140e97-660b-4ffd-96ac-ce219644975b" providerId="ADAL" clId="{CC85DD29-1656-440A-81BA-24B35B0612A2}" dt="2023-08-30T01:14:31.225" v="12121" actId="478"/>
          <ac:picMkLst>
            <pc:docMk/>
            <pc:sldMk cId="303282191" sldId="772"/>
            <ac:picMk id="86" creationId="{AD68F722-F0CF-4A37-02EE-8626B6B99A14}"/>
          </ac:picMkLst>
        </pc:picChg>
        <pc:picChg chg="del mod">
          <ac:chgData name="Tad Okamoto" userId="f0140e97-660b-4ffd-96ac-ce219644975b" providerId="ADAL" clId="{CC85DD29-1656-440A-81BA-24B35B0612A2}" dt="2023-08-30T01:14:31.225" v="12121" actId="478"/>
          <ac:picMkLst>
            <pc:docMk/>
            <pc:sldMk cId="303282191" sldId="772"/>
            <ac:picMk id="87" creationId="{474FBB2C-6C27-DB1D-5561-506BD34EED93}"/>
          </ac:picMkLst>
        </pc:picChg>
      </pc:sldChg>
      <pc:sldChg chg="addSp delSp modSp add del mod ord modTransition modNotesTx">
        <pc:chgData name="Tad Okamoto" userId="f0140e97-660b-4ffd-96ac-ce219644975b" providerId="ADAL" clId="{CC85DD29-1656-440A-81BA-24B35B0612A2}" dt="2023-09-06T02:31:52.321" v="12498" actId="47"/>
        <pc:sldMkLst>
          <pc:docMk/>
          <pc:sldMk cId="1985164331" sldId="773"/>
        </pc:sldMkLst>
        <pc:spChg chg="mod">
          <ac:chgData name="Tad Okamoto" userId="f0140e97-660b-4ffd-96ac-ce219644975b" providerId="ADAL" clId="{CC85DD29-1656-440A-81BA-24B35B0612A2}" dt="2023-08-22T03:55:28.281" v="8765" actId="1076"/>
          <ac:spMkLst>
            <pc:docMk/>
            <pc:sldMk cId="1985164331" sldId="773"/>
            <ac:spMk id="3" creationId="{00000000-0000-0000-0000-000000000000}"/>
          </ac:spMkLst>
        </pc:spChg>
        <pc:spChg chg="add del mod">
          <ac:chgData name="Tad Okamoto" userId="f0140e97-660b-4ffd-96ac-ce219644975b" providerId="ADAL" clId="{CC85DD29-1656-440A-81BA-24B35B0612A2}" dt="2023-08-30T00:52:46.321" v="12090" actId="478"/>
          <ac:spMkLst>
            <pc:docMk/>
            <pc:sldMk cId="1985164331" sldId="773"/>
            <ac:spMk id="5" creationId="{9B4D8E26-DB55-5AC6-3040-4D98C527784F}"/>
          </ac:spMkLst>
        </pc:spChg>
        <pc:spChg chg="del">
          <ac:chgData name="Tad Okamoto" userId="f0140e97-660b-4ffd-96ac-ce219644975b" providerId="ADAL" clId="{CC85DD29-1656-440A-81BA-24B35B0612A2}" dt="2023-07-21T07:30:27.139" v="1056" actId="478"/>
          <ac:spMkLst>
            <pc:docMk/>
            <pc:sldMk cId="1985164331" sldId="773"/>
            <ac:spMk id="5" creationId="{CD79C43C-EB58-36AC-9A79-891F5192C43B}"/>
          </ac:spMkLst>
        </pc:spChg>
        <pc:spChg chg="mod">
          <ac:chgData name="Tad Okamoto" userId="f0140e97-660b-4ffd-96ac-ce219644975b" providerId="ADAL" clId="{CC85DD29-1656-440A-81BA-24B35B0612A2}" dt="2023-07-21T01:41:16.981" v="572"/>
          <ac:spMkLst>
            <pc:docMk/>
            <pc:sldMk cId="1985164331" sldId="773"/>
            <ac:spMk id="6" creationId="{9ABD5136-889B-198E-5C34-7A730B90BBE6}"/>
          </ac:spMkLst>
        </pc:spChg>
        <pc:spChg chg="mod">
          <ac:chgData name="Tad Okamoto" userId="f0140e97-660b-4ffd-96ac-ce219644975b" providerId="ADAL" clId="{CC85DD29-1656-440A-81BA-24B35B0612A2}" dt="2023-07-21T01:41:16.981" v="572"/>
          <ac:spMkLst>
            <pc:docMk/>
            <pc:sldMk cId="1985164331" sldId="773"/>
            <ac:spMk id="7" creationId="{0922528E-72E3-20CE-84BB-900FF6237150}"/>
          </ac:spMkLst>
        </pc:spChg>
        <pc:spChg chg="mod">
          <ac:chgData name="Tad Okamoto" userId="f0140e97-660b-4ffd-96ac-ce219644975b" providerId="ADAL" clId="{CC85DD29-1656-440A-81BA-24B35B0612A2}" dt="2023-07-21T01:41:16.981" v="572"/>
          <ac:spMkLst>
            <pc:docMk/>
            <pc:sldMk cId="1985164331" sldId="773"/>
            <ac:spMk id="8" creationId="{0B1A4B5D-E228-7CBE-20F3-1376587D01D4}"/>
          </ac:spMkLst>
        </pc:spChg>
        <pc:spChg chg="mod">
          <ac:chgData name="Tad Okamoto" userId="f0140e97-660b-4ffd-96ac-ce219644975b" providerId="ADAL" clId="{CC85DD29-1656-440A-81BA-24B35B0612A2}" dt="2023-07-21T01:41:16.981" v="572"/>
          <ac:spMkLst>
            <pc:docMk/>
            <pc:sldMk cId="1985164331" sldId="773"/>
            <ac:spMk id="9" creationId="{840C76B3-1E78-CF6E-ADCF-42593EECD615}"/>
          </ac:spMkLst>
        </pc:spChg>
        <pc:spChg chg="del mod">
          <ac:chgData name="Tad Okamoto" userId="f0140e97-660b-4ffd-96ac-ce219644975b" providerId="ADAL" clId="{CC85DD29-1656-440A-81BA-24B35B0612A2}" dt="2023-07-21T07:33:40.854" v="1099" actId="478"/>
          <ac:spMkLst>
            <pc:docMk/>
            <pc:sldMk cId="1985164331" sldId="773"/>
            <ac:spMk id="20" creationId="{383E64CE-5241-3CCE-B2BB-0BF274CFE697}"/>
          </ac:spMkLst>
        </pc:spChg>
        <pc:spChg chg="del mod">
          <ac:chgData name="Tad Okamoto" userId="f0140e97-660b-4ffd-96ac-ce219644975b" providerId="ADAL" clId="{CC85DD29-1656-440A-81BA-24B35B0612A2}" dt="2023-07-21T07:35:00.910" v="1116" actId="478"/>
          <ac:spMkLst>
            <pc:docMk/>
            <pc:sldMk cId="1985164331" sldId="773"/>
            <ac:spMk id="21" creationId="{3F8FEDDB-CC15-096E-122C-F49822476B83}"/>
          </ac:spMkLst>
        </pc:spChg>
        <pc:spChg chg="mod">
          <ac:chgData name="Tad Okamoto" userId="f0140e97-660b-4ffd-96ac-ce219644975b" providerId="ADAL" clId="{CC85DD29-1656-440A-81BA-24B35B0612A2}" dt="2023-07-21T07:32:15.544" v="1078" actId="165"/>
          <ac:spMkLst>
            <pc:docMk/>
            <pc:sldMk cId="1985164331" sldId="773"/>
            <ac:spMk id="30" creationId="{914E0FDA-103D-7417-9B9A-E010533D671B}"/>
          </ac:spMkLst>
        </pc:spChg>
        <pc:spChg chg="mod">
          <ac:chgData name="Tad Okamoto" userId="f0140e97-660b-4ffd-96ac-ce219644975b" providerId="ADAL" clId="{CC85DD29-1656-440A-81BA-24B35B0612A2}" dt="2023-07-21T07:32:15.544" v="1078" actId="165"/>
          <ac:spMkLst>
            <pc:docMk/>
            <pc:sldMk cId="1985164331" sldId="773"/>
            <ac:spMk id="31" creationId="{B2E471DB-E615-F17C-D482-6F005E5B7366}"/>
          </ac:spMkLst>
        </pc:spChg>
        <pc:spChg chg="del mod">
          <ac:chgData name="Tad Okamoto" userId="f0140e97-660b-4ffd-96ac-ce219644975b" providerId="ADAL" clId="{CC85DD29-1656-440A-81BA-24B35B0612A2}" dt="2023-07-21T07:33:47.750" v="1101" actId="478"/>
          <ac:spMkLst>
            <pc:docMk/>
            <pc:sldMk cId="1985164331" sldId="773"/>
            <ac:spMk id="33" creationId="{C156CC70-8634-5EAC-AFE3-9246C89DBE03}"/>
          </ac:spMkLst>
        </pc:spChg>
        <pc:spChg chg="del mod">
          <ac:chgData name="Tad Okamoto" userId="f0140e97-660b-4ffd-96ac-ce219644975b" providerId="ADAL" clId="{CC85DD29-1656-440A-81BA-24B35B0612A2}" dt="2023-07-21T07:33:58.640" v="1105" actId="478"/>
          <ac:spMkLst>
            <pc:docMk/>
            <pc:sldMk cId="1985164331" sldId="773"/>
            <ac:spMk id="34" creationId="{E9DB9133-A3E8-7DF5-028B-2A1C7E5DB200}"/>
          </ac:spMkLst>
        </pc:spChg>
        <pc:spChg chg="del mod">
          <ac:chgData name="Tad Okamoto" userId="f0140e97-660b-4ffd-96ac-ce219644975b" providerId="ADAL" clId="{CC85DD29-1656-440A-81BA-24B35B0612A2}" dt="2023-07-21T07:32:20.152" v="1079" actId="478"/>
          <ac:spMkLst>
            <pc:docMk/>
            <pc:sldMk cId="1985164331" sldId="773"/>
            <ac:spMk id="38" creationId="{28E12223-A56C-650D-5E36-D95458B69BE0}"/>
          </ac:spMkLst>
        </pc:spChg>
        <pc:spChg chg="mod">
          <ac:chgData name="Tad Okamoto" userId="f0140e97-660b-4ffd-96ac-ce219644975b" providerId="ADAL" clId="{CC85DD29-1656-440A-81BA-24B35B0612A2}" dt="2023-07-21T07:32:15.544" v="1078" actId="165"/>
          <ac:spMkLst>
            <pc:docMk/>
            <pc:sldMk cId="1985164331" sldId="773"/>
            <ac:spMk id="41" creationId="{BEA3AB79-8AA9-0683-2C36-C12E9D8DDD21}"/>
          </ac:spMkLst>
        </pc:spChg>
        <pc:spChg chg="del mod">
          <ac:chgData name="Tad Okamoto" userId="f0140e97-660b-4ffd-96ac-ce219644975b" providerId="ADAL" clId="{CC85DD29-1656-440A-81BA-24B35B0612A2}" dt="2023-07-21T07:33:16.266" v="1091" actId="478"/>
          <ac:spMkLst>
            <pc:docMk/>
            <pc:sldMk cId="1985164331" sldId="773"/>
            <ac:spMk id="43" creationId="{35564059-C8B7-2B38-6B4E-1A787D9E7532}"/>
          </ac:spMkLst>
        </pc:spChg>
        <pc:spChg chg="del mod">
          <ac:chgData name="Tad Okamoto" userId="f0140e97-660b-4ffd-96ac-ce219644975b" providerId="ADAL" clId="{CC85DD29-1656-440A-81BA-24B35B0612A2}" dt="2023-07-21T07:32:31.913" v="1083" actId="478"/>
          <ac:spMkLst>
            <pc:docMk/>
            <pc:sldMk cId="1985164331" sldId="773"/>
            <ac:spMk id="52" creationId="{40F2C564-4632-F090-88EC-251CD08006AA}"/>
          </ac:spMkLst>
        </pc:spChg>
        <pc:spChg chg="del mod">
          <ac:chgData name="Tad Okamoto" userId="f0140e97-660b-4ffd-96ac-ce219644975b" providerId="ADAL" clId="{CC85DD29-1656-440A-81BA-24B35B0612A2}" dt="2023-07-21T07:33:19.420" v="1093" actId="478"/>
          <ac:spMkLst>
            <pc:docMk/>
            <pc:sldMk cId="1985164331" sldId="773"/>
            <ac:spMk id="57" creationId="{B3EE8193-43EE-CC2E-BC16-B7E3408ECFFF}"/>
          </ac:spMkLst>
        </pc:spChg>
        <pc:spChg chg="mod">
          <ac:chgData name="Tad Okamoto" userId="f0140e97-660b-4ffd-96ac-ce219644975b" providerId="ADAL" clId="{CC85DD29-1656-440A-81BA-24B35B0612A2}" dt="2023-07-21T07:32:15.544" v="1078" actId="165"/>
          <ac:spMkLst>
            <pc:docMk/>
            <pc:sldMk cId="1985164331" sldId="773"/>
            <ac:spMk id="62" creationId="{1B9CBBB9-448C-BB33-25AC-D33150E2CF6E}"/>
          </ac:spMkLst>
        </pc:spChg>
        <pc:spChg chg="add mod ord">
          <ac:chgData name="Tad Okamoto" userId="f0140e97-660b-4ffd-96ac-ce219644975b" providerId="ADAL" clId="{CC85DD29-1656-440A-81BA-24B35B0612A2}" dt="2023-07-21T07:43:41.427" v="1193" actId="164"/>
          <ac:spMkLst>
            <pc:docMk/>
            <pc:sldMk cId="1985164331" sldId="773"/>
            <ac:spMk id="71" creationId="{CE855C69-2EB9-FEE7-8482-AB7401FD94F5}"/>
          </ac:spMkLst>
        </pc:spChg>
        <pc:spChg chg="add mod">
          <ac:chgData name="Tad Okamoto" userId="f0140e97-660b-4ffd-96ac-ce219644975b" providerId="ADAL" clId="{CC85DD29-1656-440A-81BA-24B35B0612A2}" dt="2023-07-21T07:43:41.427" v="1193" actId="164"/>
          <ac:spMkLst>
            <pc:docMk/>
            <pc:sldMk cId="1985164331" sldId="773"/>
            <ac:spMk id="72" creationId="{894A5B9F-6A20-B505-3C2A-20937CCB7069}"/>
          </ac:spMkLst>
        </pc:spChg>
        <pc:spChg chg="add mod">
          <ac:chgData name="Tad Okamoto" userId="f0140e97-660b-4ffd-96ac-ce219644975b" providerId="ADAL" clId="{CC85DD29-1656-440A-81BA-24B35B0612A2}" dt="2023-07-21T07:46:24.209" v="1221" actId="1036"/>
          <ac:spMkLst>
            <pc:docMk/>
            <pc:sldMk cId="1985164331" sldId="773"/>
            <ac:spMk id="74" creationId="{57887570-C136-4126-B87C-B2F207702DE1}"/>
          </ac:spMkLst>
        </pc:spChg>
        <pc:spChg chg="add mod">
          <ac:chgData name="Tad Okamoto" userId="f0140e97-660b-4ffd-96ac-ce219644975b" providerId="ADAL" clId="{CC85DD29-1656-440A-81BA-24B35B0612A2}" dt="2023-07-21T07:46:24.209" v="1221" actId="1036"/>
          <ac:spMkLst>
            <pc:docMk/>
            <pc:sldMk cId="1985164331" sldId="773"/>
            <ac:spMk id="75" creationId="{0FB2F1D9-E34F-9707-6DE0-471A8B790E19}"/>
          </ac:spMkLst>
        </pc:spChg>
        <pc:spChg chg="add mod">
          <ac:chgData name="Tad Okamoto" userId="f0140e97-660b-4ffd-96ac-ce219644975b" providerId="ADAL" clId="{CC85DD29-1656-440A-81BA-24B35B0612A2}" dt="2023-07-21T07:46:24.209" v="1221" actId="1036"/>
          <ac:spMkLst>
            <pc:docMk/>
            <pc:sldMk cId="1985164331" sldId="773"/>
            <ac:spMk id="78" creationId="{8A7880BF-60D4-BA93-9585-D57F6A70BBA6}"/>
          </ac:spMkLst>
        </pc:spChg>
        <pc:spChg chg="add mod">
          <ac:chgData name="Tad Okamoto" userId="f0140e97-660b-4ffd-96ac-ce219644975b" providerId="ADAL" clId="{CC85DD29-1656-440A-81BA-24B35B0612A2}" dt="2023-07-21T07:46:27.140" v="1228" actId="1036"/>
          <ac:spMkLst>
            <pc:docMk/>
            <pc:sldMk cId="1985164331" sldId="773"/>
            <ac:spMk id="79" creationId="{077AA08B-7EAD-4C20-6549-815C52913B4A}"/>
          </ac:spMkLst>
        </pc:spChg>
        <pc:spChg chg="add del mod">
          <ac:chgData name="Tad Okamoto" userId="f0140e97-660b-4ffd-96ac-ce219644975b" providerId="ADAL" clId="{CC85DD29-1656-440A-81BA-24B35B0612A2}" dt="2023-07-21T08:11:54.641" v="1503" actId="478"/>
          <ac:spMkLst>
            <pc:docMk/>
            <pc:sldMk cId="1985164331" sldId="773"/>
            <ac:spMk id="82" creationId="{3BD59A26-81B8-4EE6-7B59-BD2824C75D1C}"/>
          </ac:spMkLst>
        </pc:spChg>
        <pc:spChg chg="add del mod">
          <ac:chgData name="Tad Okamoto" userId="f0140e97-660b-4ffd-96ac-ce219644975b" providerId="ADAL" clId="{CC85DD29-1656-440A-81BA-24B35B0612A2}" dt="2023-07-21T07:47:22.430" v="1246" actId="478"/>
          <ac:spMkLst>
            <pc:docMk/>
            <pc:sldMk cId="1985164331" sldId="773"/>
            <ac:spMk id="83" creationId="{58930AE9-6964-6D9A-D86B-BBEDCBA1084F}"/>
          </ac:spMkLst>
        </pc:spChg>
        <pc:spChg chg="add del">
          <ac:chgData name="Tad Okamoto" userId="f0140e97-660b-4ffd-96ac-ce219644975b" providerId="ADAL" clId="{CC85DD29-1656-440A-81BA-24B35B0612A2}" dt="2023-07-21T08:11:56.681" v="1505" actId="22"/>
          <ac:spMkLst>
            <pc:docMk/>
            <pc:sldMk cId="1985164331" sldId="773"/>
            <ac:spMk id="85" creationId="{209D5DB4-1583-5168-6E40-AA207A1B3A0C}"/>
          </ac:spMkLst>
        </pc:spChg>
        <pc:spChg chg="add mod">
          <ac:chgData name="Tad Okamoto" userId="f0140e97-660b-4ffd-96ac-ce219644975b" providerId="ADAL" clId="{CC85DD29-1656-440A-81BA-24B35B0612A2}" dt="2023-07-21T08:12:28.285" v="1513" actId="1076"/>
          <ac:spMkLst>
            <pc:docMk/>
            <pc:sldMk cId="1985164331" sldId="773"/>
            <ac:spMk id="86" creationId="{95230ECB-3951-E8DF-81F6-8ECBE65F8277}"/>
          </ac:spMkLst>
        </pc:spChg>
        <pc:grpChg chg="add mod">
          <ac:chgData name="Tad Okamoto" userId="f0140e97-660b-4ffd-96ac-ce219644975b" providerId="ADAL" clId="{CC85DD29-1656-440A-81BA-24B35B0612A2}" dt="2023-07-21T01:41:16.981" v="572"/>
          <ac:grpSpMkLst>
            <pc:docMk/>
            <pc:sldMk cId="1985164331" sldId="773"/>
            <ac:grpSpMk id="2" creationId="{D4FBBA49-53B4-6B41-1A76-4731AC33C028}"/>
          </ac:grpSpMkLst>
        </pc:grpChg>
        <pc:grpChg chg="mod">
          <ac:chgData name="Tad Okamoto" userId="f0140e97-660b-4ffd-96ac-ce219644975b" providerId="ADAL" clId="{CC85DD29-1656-440A-81BA-24B35B0612A2}" dt="2023-07-21T01:41:16.981" v="572"/>
          <ac:grpSpMkLst>
            <pc:docMk/>
            <pc:sldMk cId="1985164331" sldId="773"/>
            <ac:grpSpMk id="4" creationId="{0A6417CE-F557-6775-D177-1378F3B803B8}"/>
          </ac:grpSpMkLst>
        </pc:grpChg>
        <pc:grpChg chg="add del mod">
          <ac:chgData name="Tad Okamoto" userId="f0140e97-660b-4ffd-96ac-ce219644975b" providerId="ADAL" clId="{CC85DD29-1656-440A-81BA-24B35B0612A2}" dt="2023-07-21T07:32:15.544" v="1078" actId="165"/>
          <ac:grpSpMkLst>
            <pc:docMk/>
            <pc:sldMk cId="1985164331" sldId="773"/>
            <ac:grpSpMk id="13" creationId="{E253BFD4-17A2-E493-4B4F-C2FB24B3827E}"/>
          </ac:grpSpMkLst>
        </pc:grpChg>
        <pc:grpChg chg="add del mod topLvl">
          <ac:chgData name="Tad Okamoto" userId="f0140e97-660b-4ffd-96ac-ce219644975b" providerId="ADAL" clId="{CC85DD29-1656-440A-81BA-24B35B0612A2}" dt="2023-07-21T07:35:06.200" v="1117" actId="164"/>
          <ac:grpSpMkLst>
            <pc:docMk/>
            <pc:sldMk cId="1985164331" sldId="773"/>
            <ac:grpSpMk id="14" creationId="{4B4B916F-7643-E694-C45C-7547F751E297}"/>
          </ac:grpSpMkLst>
        </pc:grpChg>
        <pc:grpChg chg="mod">
          <ac:chgData name="Tad Okamoto" userId="f0140e97-660b-4ffd-96ac-ce219644975b" providerId="ADAL" clId="{CC85DD29-1656-440A-81BA-24B35B0612A2}" dt="2023-07-21T07:32:15.544" v="1078" actId="165"/>
          <ac:grpSpMkLst>
            <pc:docMk/>
            <pc:sldMk cId="1985164331" sldId="773"/>
            <ac:grpSpMk id="18" creationId="{17E311F2-3D2B-08BA-3326-AAC5932DED6A}"/>
          </ac:grpSpMkLst>
        </pc:grpChg>
        <pc:grpChg chg="mod">
          <ac:chgData name="Tad Okamoto" userId="f0140e97-660b-4ffd-96ac-ce219644975b" providerId="ADAL" clId="{CC85DD29-1656-440A-81BA-24B35B0612A2}" dt="2023-07-21T07:32:15.544" v="1078" actId="165"/>
          <ac:grpSpMkLst>
            <pc:docMk/>
            <pc:sldMk cId="1985164331" sldId="773"/>
            <ac:grpSpMk id="19" creationId="{8C23F55A-230D-7D90-30CA-E24F9F8C0630}"/>
          </ac:grpSpMkLst>
        </pc:grpChg>
        <pc:grpChg chg="del mod">
          <ac:chgData name="Tad Okamoto" userId="f0140e97-660b-4ffd-96ac-ce219644975b" providerId="ADAL" clId="{CC85DD29-1656-440A-81BA-24B35B0612A2}" dt="2023-07-21T07:33:58.640" v="1105" actId="478"/>
          <ac:grpSpMkLst>
            <pc:docMk/>
            <pc:sldMk cId="1985164331" sldId="773"/>
            <ac:grpSpMk id="22" creationId="{16EC7539-EB24-93EB-135C-971FD9687E15}"/>
          </ac:grpSpMkLst>
        </pc:grpChg>
        <pc:grpChg chg="mod">
          <ac:chgData name="Tad Okamoto" userId="f0140e97-660b-4ffd-96ac-ce219644975b" providerId="ADAL" clId="{CC85DD29-1656-440A-81BA-24B35B0612A2}" dt="2023-07-21T07:32:15.544" v="1078" actId="165"/>
          <ac:grpSpMkLst>
            <pc:docMk/>
            <pc:sldMk cId="1985164331" sldId="773"/>
            <ac:grpSpMk id="23" creationId="{4937A762-A2C3-7B4E-C3A3-69559DA316DF}"/>
          </ac:grpSpMkLst>
        </pc:grpChg>
        <pc:grpChg chg="mod">
          <ac:chgData name="Tad Okamoto" userId="f0140e97-660b-4ffd-96ac-ce219644975b" providerId="ADAL" clId="{CC85DD29-1656-440A-81BA-24B35B0612A2}" dt="2023-07-21T07:32:15.544" v="1078" actId="165"/>
          <ac:grpSpMkLst>
            <pc:docMk/>
            <pc:sldMk cId="1985164331" sldId="773"/>
            <ac:grpSpMk id="37" creationId="{AC209C75-4472-2916-B0B5-47A558F218DB}"/>
          </ac:grpSpMkLst>
        </pc:grpChg>
        <pc:grpChg chg="del mod">
          <ac:chgData name="Tad Okamoto" userId="f0140e97-660b-4ffd-96ac-ce219644975b" providerId="ADAL" clId="{CC85DD29-1656-440A-81BA-24B35B0612A2}" dt="2023-07-21T07:33:17.904" v="1092" actId="478"/>
          <ac:grpSpMkLst>
            <pc:docMk/>
            <pc:sldMk cId="1985164331" sldId="773"/>
            <ac:grpSpMk id="46" creationId="{C46EFEC7-86F4-4658-E019-0162D49DED1A}"/>
          </ac:grpSpMkLst>
        </pc:grpChg>
        <pc:grpChg chg="del mod">
          <ac:chgData name="Tad Okamoto" userId="f0140e97-660b-4ffd-96ac-ce219644975b" providerId="ADAL" clId="{CC85DD29-1656-440A-81BA-24B35B0612A2}" dt="2023-07-21T07:32:22.386" v="1080" actId="478"/>
          <ac:grpSpMkLst>
            <pc:docMk/>
            <pc:sldMk cId="1985164331" sldId="773"/>
            <ac:grpSpMk id="47" creationId="{0C550670-2917-4D9A-3EE6-9C4C06FDB61A}"/>
          </ac:grpSpMkLst>
        </pc:grpChg>
        <pc:grpChg chg="del mod">
          <ac:chgData name="Tad Okamoto" userId="f0140e97-660b-4ffd-96ac-ce219644975b" providerId="ADAL" clId="{CC85DD29-1656-440A-81BA-24B35B0612A2}" dt="2023-07-21T07:32:26.279" v="1082" actId="478"/>
          <ac:grpSpMkLst>
            <pc:docMk/>
            <pc:sldMk cId="1985164331" sldId="773"/>
            <ac:grpSpMk id="50" creationId="{F01B873C-82DE-CF59-280C-CFD0D97B18A3}"/>
          </ac:grpSpMkLst>
        </pc:grpChg>
        <pc:grpChg chg="del mod">
          <ac:chgData name="Tad Okamoto" userId="f0140e97-660b-4ffd-96ac-ce219644975b" providerId="ADAL" clId="{CC85DD29-1656-440A-81BA-24B35B0612A2}" dt="2023-07-21T07:33:21.076" v="1094" actId="478"/>
          <ac:grpSpMkLst>
            <pc:docMk/>
            <pc:sldMk cId="1985164331" sldId="773"/>
            <ac:grpSpMk id="55" creationId="{37E79038-772C-3137-9684-7938594FD85B}"/>
          </ac:grpSpMkLst>
        </pc:grpChg>
        <pc:grpChg chg="mod">
          <ac:chgData name="Tad Okamoto" userId="f0140e97-660b-4ffd-96ac-ce219644975b" providerId="ADAL" clId="{CC85DD29-1656-440A-81BA-24B35B0612A2}" dt="2023-07-21T07:32:15.544" v="1078" actId="165"/>
          <ac:grpSpMkLst>
            <pc:docMk/>
            <pc:sldMk cId="1985164331" sldId="773"/>
            <ac:grpSpMk id="60" creationId="{040820D8-DB9C-F3CE-1572-DB1A954B8AE5}"/>
          </ac:grpSpMkLst>
        </pc:grpChg>
        <pc:grpChg chg="add mod">
          <ac:chgData name="Tad Okamoto" userId="f0140e97-660b-4ffd-96ac-ce219644975b" providerId="ADAL" clId="{CC85DD29-1656-440A-81BA-24B35B0612A2}" dt="2023-07-21T07:44:56.847" v="1204" actId="1076"/>
          <ac:grpSpMkLst>
            <pc:docMk/>
            <pc:sldMk cId="1985164331" sldId="773"/>
            <ac:grpSpMk id="70" creationId="{E5498A3B-0EED-2EC9-4111-541F55387648}"/>
          </ac:grpSpMkLst>
        </pc:grpChg>
        <pc:grpChg chg="add mod">
          <ac:chgData name="Tad Okamoto" userId="f0140e97-660b-4ffd-96ac-ce219644975b" providerId="ADAL" clId="{CC85DD29-1656-440A-81BA-24B35B0612A2}" dt="2023-07-21T07:46:24.209" v="1221" actId="1036"/>
          <ac:grpSpMkLst>
            <pc:docMk/>
            <pc:sldMk cId="1985164331" sldId="773"/>
            <ac:grpSpMk id="73" creationId="{2C9BEB7E-998B-5329-1716-6D494BBFC509}"/>
          </ac:grpSpMkLst>
        </pc:grpChg>
        <pc:graphicFrameChg chg="add del modGraphic">
          <ac:chgData name="Tad Okamoto" userId="f0140e97-660b-4ffd-96ac-ce219644975b" providerId="ADAL" clId="{CC85DD29-1656-440A-81BA-24B35B0612A2}" dt="2023-07-21T07:45:45.646" v="1212" actId="478"/>
          <ac:graphicFrameMkLst>
            <pc:docMk/>
            <pc:sldMk cId="1985164331" sldId="773"/>
            <ac:graphicFrameMk id="81" creationId="{A88721DE-4A37-17A2-55A1-BCB23B55F98C}"/>
          </ac:graphicFrameMkLst>
        </pc:graphicFrameChg>
        <pc:picChg chg="add del mod">
          <ac:chgData name="Tad Okamoto" userId="f0140e97-660b-4ffd-96ac-ce219644975b" providerId="ADAL" clId="{CC85DD29-1656-440A-81BA-24B35B0612A2}" dt="2023-07-21T07:31:50.960" v="1071" actId="478"/>
          <ac:picMkLst>
            <pc:docMk/>
            <pc:sldMk cId="1985164331" sldId="773"/>
            <ac:picMk id="11" creationId="{4E05CD79-020A-719A-A604-E37AC629EC62}"/>
          </ac:picMkLst>
        </pc:picChg>
        <pc:picChg chg="add mod ord">
          <ac:chgData name="Tad Okamoto" userId="f0140e97-660b-4ffd-96ac-ce219644975b" providerId="ADAL" clId="{CC85DD29-1656-440A-81BA-24B35B0612A2}" dt="2023-07-21T07:38:31.346" v="1188" actId="1076"/>
          <ac:picMkLst>
            <pc:docMk/>
            <pc:sldMk cId="1985164331" sldId="773"/>
            <ac:picMk id="12" creationId="{A0F401A3-7D81-060F-FA29-C073FBA4A875}"/>
          </ac:picMkLst>
        </pc:picChg>
        <pc:picChg chg="mod">
          <ac:chgData name="Tad Okamoto" userId="f0140e97-660b-4ffd-96ac-ce219644975b" providerId="ADAL" clId="{CC85DD29-1656-440A-81BA-24B35B0612A2}" dt="2023-07-21T07:32:15.544" v="1078" actId="165"/>
          <ac:picMkLst>
            <pc:docMk/>
            <pc:sldMk cId="1985164331" sldId="773"/>
            <ac:picMk id="17" creationId="{A92A826B-B6A6-7E6A-D66E-2EC633F0C98F}"/>
          </ac:picMkLst>
        </pc:picChg>
        <pc:picChg chg="add mod">
          <ac:chgData name="Tad Okamoto" userId="f0140e97-660b-4ffd-96ac-ce219644975b" providerId="ADAL" clId="{CC85DD29-1656-440A-81BA-24B35B0612A2}" dt="2023-07-21T07:43:41.427" v="1193" actId="164"/>
          <ac:picMkLst>
            <pc:docMk/>
            <pc:sldMk cId="1985164331" sldId="773"/>
            <ac:picMk id="66" creationId="{B0DE5DF0-77CF-C6ED-A197-A93FC7088370}"/>
          </ac:picMkLst>
        </pc:picChg>
        <pc:picChg chg="add mod">
          <ac:chgData name="Tad Okamoto" userId="f0140e97-660b-4ffd-96ac-ce219644975b" providerId="ADAL" clId="{CC85DD29-1656-440A-81BA-24B35B0612A2}" dt="2023-07-21T07:46:24.209" v="1221" actId="1036"/>
          <ac:picMkLst>
            <pc:docMk/>
            <pc:sldMk cId="1985164331" sldId="773"/>
            <ac:picMk id="76" creationId="{467396B3-21E4-0CC8-DFA5-19B63A9DFBB4}"/>
          </ac:picMkLst>
        </pc:picChg>
        <pc:picChg chg="add mod">
          <ac:chgData name="Tad Okamoto" userId="f0140e97-660b-4ffd-96ac-ce219644975b" providerId="ADAL" clId="{CC85DD29-1656-440A-81BA-24B35B0612A2}" dt="2023-07-21T07:46:24.209" v="1221" actId="1036"/>
          <ac:picMkLst>
            <pc:docMk/>
            <pc:sldMk cId="1985164331" sldId="773"/>
            <ac:picMk id="77" creationId="{D7819AB3-7240-21FC-770B-F4EC5D09BC3A}"/>
          </ac:picMkLst>
        </pc:picChg>
        <pc:cxnChg chg="mod topLvl">
          <ac:chgData name="Tad Okamoto" userId="f0140e97-660b-4ffd-96ac-ce219644975b" providerId="ADAL" clId="{CC85DD29-1656-440A-81BA-24B35B0612A2}" dt="2023-07-21T07:35:06.200" v="1117" actId="164"/>
          <ac:cxnSpMkLst>
            <pc:docMk/>
            <pc:sldMk cId="1985164331" sldId="773"/>
            <ac:cxnSpMk id="15" creationId="{B0E98FA4-114D-2D7F-17A6-5E3481CD25FF}"/>
          </ac:cxnSpMkLst>
        </pc:cxnChg>
        <pc:cxnChg chg="mod topLvl">
          <ac:chgData name="Tad Okamoto" userId="f0140e97-660b-4ffd-96ac-ce219644975b" providerId="ADAL" clId="{CC85DD29-1656-440A-81BA-24B35B0612A2}" dt="2023-07-21T07:35:06.200" v="1117" actId="164"/>
          <ac:cxnSpMkLst>
            <pc:docMk/>
            <pc:sldMk cId="1985164331" sldId="773"/>
            <ac:cxnSpMk id="16" creationId="{447DCC3F-905E-8207-360C-22243EA98796}"/>
          </ac:cxnSpMkLst>
        </pc:cxnChg>
        <pc:cxnChg chg="del mod">
          <ac:chgData name="Tad Okamoto" userId="f0140e97-660b-4ffd-96ac-ce219644975b" providerId="ADAL" clId="{CC85DD29-1656-440A-81BA-24B35B0612A2}" dt="2023-07-21T07:34:00.526" v="1106" actId="478"/>
          <ac:cxnSpMkLst>
            <pc:docMk/>
            <pc:sldMk cId="1985164331" sldId="773"/>
            <ac:cxnSpMk id="24" creationId="{D7FB885A-C5EE-34E8-811F-B897F41F0821}"/>
          </ac:cxnSpMkLst>
        </pc:cxnChg>
        <pc:cxnChg chg="add del mod">
          <ac:chgData name="Tad Okamoto" userId="f0140e97-660b-4ffd-96ac-ce219644975b" providerId="ADAL" clId="{CC85DD29-1656-440A-81BA-24B35B0612A2}" dt="2023-07-21T07:34:52.127" v="1114" actId="14100"/>
          <ac:cxnSpMkLst>
            <pc:docMk/>
            <pc:sldMk cId="1985164331" sldId="773"/>
            <ac:cxnSpMk id="25" creationId="{45050D0B-1198-8AF4-AB7C-0E1C8F22E6CD}"/>
          </ac:cxnSpMkLst>
        </pc:cxnChg>
        <pc:cxnChg chg="del mod">
          <ac:chgData name="Tad Okamoto" userId="f0140e97-660b-4ffd-96ac-ce219644975b" providerId="ADAL" clId="{CC85DD29-1656-440A-81BA-24B35B0612A2}" dt="2023-07-21T07:33:45.489" v="1100" actId="478"/>
          <ac:cxnSpMkLst>
            <pc:docMk/>
            <pc:sldMk cId="1985164331" sldId="773"/>
            <ac:cxnSpMk id="26" creationId="{067CC5FF-1C77-D024-26B0-19529F054ACF}"/>
          </ac:cxnSpMkLst>
        </pc:cxnChg>
        <pc:cxnChg chg="del mod">
          <ac:chgData name="Tad Okamoto" userId="f0140e97-660b-4ffd-96ac-ce219644975b" providerId="ADAL" clId="{CC85DD29-1656-440A-81BA-24B35B0612A2}" dt="2023-07-21T07:34:05.091" v="1108" actId="478"/>
          <ac:cxnSpMkLst>
            <pc:docMk/>
            <pc:sldMk cId="1985164331" sldId="773"/>
            <ac:cxnSpMk id="27" creationId="{B8ECC62E-362A-8C4A-38A1-AD61BE5DD7DE}"/>
          </ac:cxnSpMkLst>
        </pc:cxnChg>
        <pc:cxnChg chg="mod">
          <ac:chgData name="Tad Okamoto" userId="f0140e97-660b-4ffd-96ac-ce219644975b" providerId="ADAL" clId="{CC85DD29-1656-440A-81BA-24B35B0612A2}" dt="2023-07-21T07:33:51.040" v="1104" actId="478"/>
          <ac:cxnSpMkLst>
            <pc:docMk/>
            <pc:sldMk cId="1985164331" sldId="773"/>
            <ac:cxnSpMk id="28" creationId="{22ECB740-6F90-3CA6-1208-3B95200CC279}"/>
          </ac:cxnSpMkLst>
        </pc:cxnChg>
        <pc:cxnChg chg="mod">
          <ac:chgData name="Tad Okamoto" userId="f0140e97-660b-4ffd-96ac-ce219644975b" providerId="ADAL" clId="{CC85DD29-1656-440A-81BA-24B35B0612A2}" dt="2023-07-21T07:33:51.040" v="1104" actId="478"/>
          <ac:cxnSpMkLst>
            <pc:docMk/>
            <pc:sldMk cId="1985164331" sldId="773"/>
            <ac:cxnSpMk id="29" creationId="{7FCD6EE4-FE41-2F6E-45BE-60A03E4F4088}"/>
          </ac:cxnSpMkLst>
        </pc:cxnChg>
        <pc:cxnChg chg="del mod">
          <ac:chgData name="Tad Okamoto" userId="f0140e97-660b-4ffd-96ac-ce219644975b" providerId="ADAL" clId="{CC85DD29-1656-440A-81BA-24B35B0612A2}" dt="2023-07-21T07:34:02.361" v="1107" actId="478"/>
          <ac:cxnSpMkLst>
            <pc:docMk/>
            <pc:sldMk cId="1985164331" sldId="773"/>
            <ac:cxnSpMk id="32" creationId="{CF406715-253A-82B1-D8E6-8E9BAFFCED47}"/>
          </ac:cxnSpMkLst>
        </pc:cxnChg>
        <pc:cxnChg chg="add del mod">
          <ac:chgData name="Tad Okamoto" userId="f0140e97-660b-4ffd-96ac-ce219644975b" providerId="ADAL" clId="{CC85DD29-1656-440A-81BA-24B35B0612A2}" dt="2023-07-21T07:33:29.264" v="1097" actId="14100"/>
          <ac:cxnSpMkLst>
            <pc:docMk/>
            <pc:sldMk cId="1985164331" sldId="773"/>
            <ac:cxnSpMk id="35" creationId="{34E027ED-F3F6-DF23-823A-F3151D5D181B}"/>
          </ac:cxnSpMkLst>
        </pc:cxnChg>
        <pc:cxnChg chg="mod">
          <ac:chgData name="Tad Okamoto" userId="f0140e97-660b-4ffd-96ac-ce219644975b" providerId="ADAL" clId="{CC85DD29-1656-440A-81BA-24B35B0612A2}" dt="2023-07-21T07:34:44.734" v="1113" actId="692"/>
          <ac:cxnSpMkLst>
            <pc:docMk/>
            <pc:sldMk cId="1985164331" sldId="773"/>
            <ac:cxnSpMk id="36" creationId="{DB4DF722-F5A1-9313-A421-68051CA115F6}"/>
          </ac:cxnSpMkLst>
        </pc:cxnChg>
        <pc:cxnChg chg="del mod">
          <ac:chgData name="Tad Okamoto" userId="f0140e97-660b-4ffd-96ac-ce219644975b" providerId="ADAL" clId="{CC85DD29-1656-440A-81BA-24B35B0612A2}" dt="2023-07-21T07:33:08.732" v="1087" actId="478"/>
          <ac:cxnSpMkLst>
            <pc:docMk/>
            <pc:sldMk cId="1985164331" sldId="773"/>
            <ac:cxnSpMk id="39" creationId="{4C666D4A-3A6A-39C4-28EE-6E120D93D503}"/>
          </ac:cxnSpMkLst>
        </pc:cxnChg>
        <pc:cxnChg chg="del mod">
          <ac:chgData name="Tad Okamoto" userId="f0140e97-660b-4ffd-96ac-ce219644975b" providerId="ADAL" clId="{CC85DD29-1656-440A-81BA-24B35B0612A2}" dt="2023-07-21T07:33:14.320" v="1090" actId="478"/>
          <ac:cxnSpMkLst>
            <pc:docMk/>
            <pc:sldMk cId="1985164331" sldId="773"/>
            <ac:cxnSpMk id="40" creationId="{27716431-7947-4D7C-2F9D-655662C1236A}"/>
          </ac:cxnSpMkLst>
        </pc:cxnChg>
        <pc:cxnChg chg="mod">
          <ac:chgData name="Tad Okamoto" userId="f0140e97-660b-4ffd-96ac-ce219644975b" providerId="ADAL" clId="{CC85DD29-1656-440A-81BA-24B35B0612A2}" dt="2023-07-21T07:32:15.544" v="1078" actId="165"/>
          <ac:cxnSpMkLst>
            <pc:docMk/>
            <pc:sldMk cId="1985164331" sldId="773"/>
            <ac:cxnSpMk id="42" creationId="{56471641-F5BA-808D-B2FD-498DB73E3040}"/>
          </ac:cxnSpMkLst>
        </pc:cxnChg>
        <pc:cxnChg chg="del mod">
          <ac:chgData name="Tad Okamoto" userId="f0140e97-660b-4ffd-96ac-ce219644975b" providerId="ADAL" clId="{CC85DD29-1656-440A-81BA-24B35B0612A2}" dt="2023-07-21T07:32:34.079" v="1084" actId="478"/>
          <ac:cxnSpMkLst>
            <pc:docMk/>
            <pc:sldMk cId="1985164331" sldId="773"/>
            <ac:cxnSpMk id="44" creationId="{34983BA8-FC05-C45A-D234-B9FEF32E4D13}"/>
          </ac:cxnSpMkLst>
        </pc:cxnChg>
        <pc:cxnChg chg="del mod">
          <ac:chgData name="Tad Okamoto" userId="f0140e97-660b-4ffd-96ac-ce219644975b" providerId="ADAL" clId="{CC85DD29-1656-440A-81BA-24B35B0612A2}" dt="2023-07-21T07:33:24.366" v="1096" actId="478"/>
          <ac:cxnSpMkLst>
            <pc:docMk/>
            <pc:sldMk cId="1985164331" sldId="773"/>
            <ac:cxnSpMk id="45" creationId="{F2450005-12A2-43C8-5687-5966B04D1AAB}"/>
          </ac:cxnSpMkLst>
        </pc:cxnChg>
        <pc:cxnChg chg="del mod">
          <ac:chgData name="Tad Okamoto" userId="f0140e97-660b-4ffd-96ac-ce219644975b" providerId="ADAL" clId="{CC85DD29-1656-440A-81BA-24B35B0612A2}" dt="2023-07-21T07:33:12.572" v="1089" actId="478"/>
          <ac:cxnSpMkLst>
            <pc:docMk/>
            <pc:sldMk cId="1985164331" sldId="773"/>
            <ac:cxnSpMk id="48" creationId="{E4B0793B-05DB-50EA-A5CB-EE8ECDDF06AE}"/>
          </ac:cxnSpMkLst>
        </pc:cxnChg>
        <pc:cxnChg chg="mod">
          <ac:chgData name="Tad Okamoto" userId="f0140e97-660b-4ffd-96ac-ce219644975b" providerId="ADAL" clId="{CC85DD29-1656-440A-81BA-24B35B0612A2}" dt="2023-07-21T07:32:15.544" v="1078" actId="165"/>
          <ac:cxnSpMkLst>
            <pc:docMk/>
            <pc:sldMk cId="1985164331" sldId="773"/>
            <ac:cxnSpMk id="49" creationId="{B9E051A6-C891-9BE3-46A3-E587C968B2D8}"/>
          </ac:cxnSpMkLst>
        </pc:cxnChg>
        <pc:cxnChg chg="del mod">
          <ac:chgData name="Tad Okamoto" userId="f0140e97-660b-4ffd-96ac-ce219644975b" providerId="ADAL" clId="{CC85DD29-1656-440A-81BA-24B35B0612A2}" dt="2023-07-21T07:32:22.386" v="1080" actId="478"/>
          <ac:cxnSpMkLst>
            <pc:docMk/>
            <pc:sldMk cId="1985164331" sldId="773"/>
            <ac:cxnSpMk id="51" creationId="{BABB29A8-9049-2886-3AE8-01021DABE227}"/>
          </ac:cxnSpMkLst>
        </pc:cxnChg>
        <pc:cxnChg chg="del mod">
          <ac:chgData name="Tad Okamoto" userId="f0140e97-660b-4ffd-96ac-ce219644975b" providerId="ADAL" clId="{CC85DD29-1656-440A-81BA-24B35B0612A2}" dt="2023-07-21T07:32:26.279" v="1082" actId="478"/>
          <ac:cxnSpMkLst>
            <pc:docMk/>
            <pc:sldMk cId="1985164331" sldId="773"/>
            <ac:cxnSpMk id="53" creationId="{C6DA5EBA-BE35-2D8F-BCE6-42DE9A0E9A8C}"/>
          </ac:cxnSpMkLst>
        </pc:cxnChg>
        <pc:cxnChg chg="del mod">
          <ac:chgData name="Tad Okamoto" userId="f0140e97-660b-4ffd-96ac-ce219644975b" providerId="ADAL" clId="{CC85DD29-1656-440A-81BA-24B35B0612A2}" dt="2023-07-21T07:32:24.213" v="1081" actId="478"/>
          <ac:cxnSpMkLst>
            <pc:docMk/>
            <pc:sldMk cId="1985164331" sldId="773"/>
            <ac:cxnSpMk id="54" creationId="{865092D9-F141-053F-DF1D-A7DA0C808A35}"/>
          </ac:cxnSpMkLst>
        </pc:cxnChg>
        <pc:cxnChg chg="del mod">
          <ac:chgData name="Tad Okamoto" userId="f0140e97-660b-4ffd-96ac-ce219644975b" providerId="ADAL" clId="{CC85DD29-1656-440A-81BA-24B35B0612A2}" dt="2023-07-21T07:33:17.904" v="1092" actId="478"/>
          <ac:cxnSpMkLst>
            <pc:docMk/>
            <pc:sldMk cId="1985164331" sldId="773"/>
            <ac:cxnSpMk id="56" creationId="{DCD10099-7B71-5160-E064-AC484D686E69}"/>
          </ac:cxnSpMkLst>
        </pc:cxnChg>
        <pc:cxnChg chg="del mod">
          <ac:chgData name="Tad Okamoto" userId="f0140e97-660b-4ffd-96ac-ce219644975b" providerId="ADAL" clId="{CC85DD29-1656-440A-81BA-24B35B0612A2}" dt="2023-07-21T07:33:22.764" v="1095" actId="478"/>
          <ac:cxnSpMkLst>
            <pc:docMk/>
            <pc:sldMk cId="1985164331" sldId="773"/>
            <ac:cxnSpMk id="58" creationId="{A954C57A-8726-5AE8-8796-0E8BD7D1DF44}"/>
          </ac:cxnSpMkLst>
        </pc:cxnChg>
        <pc:cxnChg chg="del mod">
          <ac:chgData name="Tad Okamoto" userId="f0140e97-660b-4ffd-96ac-ce219644975b" providerId="ADAL" clId="{CC85DD29-1656-440A-81BA-24B35B0612A2}" dt="2023-07-21T07:33:21.076" v="1094" actId="478"/>
          <ac:cxnSpMkLst>
            <pc:docMk/>
            <pc:sldMk cId="1985164331" sldId="773"/>
            <ac:cxnSpMk id="59" creationId="{EFF109C2-5D98-7B2E-3240-D4C980B9D492}"/>
          </ac:cxnSpMkLst>
        </pc:cxnChg>
        <pc:cxnChg chg="mod">
          <ac:chgData name="Tad Okamoto" userId="f0140e97-660b-4ffd-96ac-ce219644975b" providerId="ADAL" clId="{CC85DD29-1656-440A-81BA-24B35B0612A2}" dt="2023-07-21T07:32:15.544" v="1078" actId="165"/>
          <ac:cxnSpMkLst>
            <pc:docMk/>
            <pc:sldMk cId="1985164331" sldId="773"/>
            <ac:cxnSpMk id="61" creationId="{84019001-FC6B-D2A3-D293-6C5606FFB389}"/>
          </ac:cxnSpMkLst>
        </pc:cxnChg>
        <pc:cxnChg chg="mod">
          <ac:chgData name="Tad Okamoto" userId="f0140e97-660b-4ffd-96ac-ce219644975b" providerId="ADAL" clId="{CC85DD29-1656-440A-81BA-24B35B0612A2}" dt="2023-07-21T07:32:15.544" v="1078" actId="165"/>
          <ac:cxnSpMkLst>
            <pc:docMk/>
            <pc:sldMk cId="1985164331" sldId="773"/>
            <ac:cxnSpMk id="63" creationId="{06A5DFBB-2E7D-09A5-8223-5B755EEC471F}"/>
          </ac:cxnSpMkLst>
        </pc:cxnChg>
        <pc:cxnChg chg="mod">
          <ac:chgData name="Tad Okamoto" userId="f0140e97-660b-4ffd-96ac-ce219644975b" providerId="ADAL" clId="{CC85DD29-1656-440A-81BA-24B35B0612A2}" dt="2023-07-21T07:32:15.544" v="1078" actId="165"/>
          <ac:cxnSpMkLst>
            <pc:docMk/>
            <pc:sldMk cId="1985164331" sldId="773"/>
            <ac:cxnSpMk id="64" creationId="{CCCEECDE-2265-D957-7DDB-AAD8A9563190}"/>
          </ac:cxnSpMkLst>
        </pc:cxnChg>
      </pc:sldChg>
      <pc:sldChg chg="del">
        <pc:chgData name="Tad Okamoto" userId="f0140e97-660b-4ffd-96ac-ce219644975b" providerId="ADAL" clId="{CC85DD29-1656-440A-81BA-24B35B0612A2}" dt="2023-07-21T00:46:28.313" v="67" actId="47"/>
        <pc:sldMkLst>
          <pc:docMk/>
          <pc:sldMk cId="1976095123" sldId="1701"/>
        </pc:sldMkLst>
      </pc:sldChg>
      <pc:sldChg chg="del">
        <pc:chgData name="Tad Okamoto" userId="f0140e97-660b-4ffd-96ac-ce219644975b" providerId="ADAL" clId="{CC85DD29-1656-440A-81BA-24B35B0612A2}" dt="2023-07-21T00:37:42.167" v="3" actId="47"/>
        <pc:sldMkLst>
          <pc:docMk/>
          <pc:sldMk cId="2608603941" sldId="1755"/>
        </pc:sldMkLst>
      </pc:sldChg>
      <pc:sldChg chg="addSp delSp modSp add del mod">
        <pc:chgData name="Tad Okamoto" userId="f0140e97-660b-4ffd-96ac-ce219644975b" providerId="ADAL" clId="{CC85DD29-1656-440A-81BA-24B35B0612A2}" dt="2023-09-06T02:31:52.321" v="12498" actId="47"/>
        <pc:sldMkLst>
          <pc:docMk/>
          <pc:sldMk cId="803213273" sldId="4471"/>
        </pc:sldMkLst>
        <pc:spChg chg="mod">
          <ac:chgData name="Tad Okamoto" userId="f0140e97-660b-4ffd-96ac-ce219644975b" providerId="ADAL" clId="{CC85DD29-1656-440A-81BA-24B35B0612A2}" dt="2023-08-07T03:02:34.343" v="6122" actId="14100"/>
          <ac:spMkLst>
            <pc:docMk/>
            <pc:sldMk cId="803213273" sldId="4471"/>
            <ac:spMk id="2" creationId="{B02F0518-63C9-4652-9215-3BDA29104E58}"/>
          </ac:spMkLst>
        </pc:spChg>
        <pc:spChg chg="mod">
          <ac:chgData name="Tad Okamoto" userId="f0140e97-660b-4ffd-96ac-ce219644975b" providerId="ADAL" clId="{CC85DD29-1656-440A-81BA-24B35B0612A2}" dt="2023-08-07T03:02:12.175" v="6119" actId="1037"/>
          <ac:spMkLst>
            <pc:docMk/>
            <pc:sldMk cId="803213273" sldId="4471"/>
            <ac:spMk id="3" creationId="{9EBDC465-68E3-474D-89D6-A9C859588486}"/>
          </ac:spMkLst>
        </pc:spChg>
        <pc:spChg chg="del">
          <ac:chgData name="Tad Okamoto" userId="f0140e97-660b-4ffd-96ac-ce219644975b" providerId="ADAL" clId="{CC85DD29-1656-440A-81BA-24B35B0612A2}" dt="2023-08-07T03:02:03.526" v="6064" actId="478"/>
          <ac:spMkLst>
            <pc:docMk/>
            <pc:sldMk cId="803213273" sldId="4471"/>
            <ac:spMk id="4" creationId="{70B8B806-0DA6-4063-B880-7683E851F1D3}"/>
          </ac:spMkLst>
        </pc:spChg>
        <pc:spChg chg="mod">
          <ac:chgData name="Tad Okamoto" userId="f0140e97-660b-4ffd-96ac-ce219644975b" providerId="ADAL" clId="{CC85DD29-1656-440A-81BA-24B35B0612A2}" dt="2023-08-07T03:02:12.175" v="6119" actId="1037"/>
          <ac:spMkLst>
            <pc:docMk/>
            <pc:sldMk cId="803213273" sldId="4471"/>
            <ac:spMk id="5" creationId="{10405F1B-3622-48E7-B56B-8298C943F816}"/>
          </ac:spMkLst>
        </pc:spChg>
        <pc:spChg chg="add mod">
          <ac:chgData name="Tad Okamoto" userId="f0140e97-660b-4ffd-96ac-ce219644975b" providerId="ADAL" clId="{CC85DD29-1656-440A-81BA-24B35B0612A2}" dt="2023-08-22T07:51:49.138" v="11886" actId="1076"/>
          <ac:spMkLst>
            <pc:docMk/>
            <pc:sldMk cId="803213273" sldId="4471"/>
            <ac:spMk id="6" creationId="{274F2691-174F-164A-467E-D3413500603B}"/>
          </ac:spMkLst>
        </pc:spChg>
        <pc:spChg chg="mod">
          <ac:chgData name="Tad Okamoto" userId="f0140e97-660b-4ffd-96ac-ce219644975b" providerId="ADAL" clId="{CC85DD29-1656-440A-81BA-24B35B0612A2}" dt="2023-08-07T03:02:12.175" v="6119" actId="1037"/>
          <ac:spMkLst>
            <pc:docMk/>
            <pc:sldMk cId="803213273" sldId="4471"/>
            <ac:spMk id="8" creationId="{601EEB6D-7A14-4DA9-B835-F2403DD45A0C}"/>
          </ac:spMkLst>
        </pc:spChg>
        <pc:spChg chg="del">
          <ac:chgData name="Tad Okamoto" userId="f0140e97-660b-4ffd-96ac-ce219644975b" providerId="ADAL" clId="{CC85DD29-1656-440A-81BA-24B35B0612A2}" dt="2023-08-07T03:02:03.526" v="6064" actId="478"/>
          <ac:spMkLst>
            <pc:docMk/>
            <pc:sldMk cId="803213273" sldId="4471"/>
            <ac:spMk id="9" creationId="{0CC9B8FF-55D1-4363-A3C3-4D52F29C157F}"/>
          </ac:spMkLst>
        </pc:spChg>
        <pc:spChg chg="mod">
          <ac:chgData name="Tad Okamoto" userId="f0140e97-660b-4ffd-96ac-ce219644975b" providerId="ADAL" clId="{CC85DD29-1656-440A-81BA-24B35B0612A2}" dt="2023-08-07T03:02:12.175" v="6119" actId="1037"/>
          <ac:spMkLst>
            <pc:docMk/>
            <pc:sldMk cId="803213273" sldId="4471"/>
            <ac:spMk id="11" creationId="{B5CDDC91-EF97-4CBC-81CC-99FC72418969}"/>
          </ac:spMkLst>
        </pc:spChg>
        <pc:spChg chg="add mod">
          <ac:chgData name="Tad Okamoto" userId="f0140e97-660b-4ffd-96ac-ce219644975b" providerId="ADAL" clId="{CC85DD29-1656-440A-81BA-24B35B0612A2}" dt="2023-08-22T07:51:49.138" v="11886" actId="1076"/>
          <ac:spMkLst>
            <pc:docMk/>
            <pc:sldMk cId="803213273" sldId="4471"/>
            <ac:spMk id="13" creationId="{1A7D4A3D-8AFA-52D3-5E7B-3CC6641C6964}"/>
          </ac:spMkLst>
        </pc:spChg>
        <pc:spChg chg="add mod">
          <ac:chgData name="Tad Okamoto" userId="f0140e97-660b-4ffd-96ac-ce219644975b" providerId="ADAL" clId="{CC85DD29-1656-440A-81BA-24B35B0612A2}" dt="2023-08-07T03:03:12.540" v="6155" actId="20577"/>
          <ac:spMkLst>
            <pc:docMk/>
            <pc:sldMk cId="803213273" sldId="4471"/>
            <ac:spMk id="18" creationId="{D5751AF3-F92A-B0DA-9EBE-35D132C6E1E0}"/>
          </ac:spMkLst>
        </pc:spChg>
        <pc:spChg chg="add del mod">
          <ac:chgData name="Tad Okamoto" userId="f0140e97-660b-4ffd-96ac-ce219644975b" providerId="ADAL" clId="{CC85DD29-1656-440A-81BA-24B35B0612A2}" dt="2023-08-22T07:49:07.080" v="11849" actId="478"/>
          <ac:spMkLst>
            <pc:docMk/>
            <pc:sldMk cId="803213273" sldId="4471"/>
            <ac:spMk id="19" creationId="{C06BE99F-C7AD-3D2F-30CA-72E79F381756}"/>
          </ac:spMkLst>
        </pc:spChg>
        <pc:spChg chg="add del mod">
          <ac:chgData name="Tad Okamoto" userId="f0140e97-660b-4ffd-96ac-ce219644975b" providerId="ADAL" clId="{CC85DD29-1656-440A-81BA-24B35B0612A2}" dt="2023-08-22T07:49:47.853" v="11855" actId="478"/>
          <ac:spMkLst>
            <pc:docMk/>
            <pc:sldMk cId="803213273" sldId="4471"/>
            <ac:spMk id="20" creationId="{BCD3E016-128A-9DCC-71A5-498234A57969}"/>
          </ac:spMkLst>
        </pc:spChg>
        <pc:spChg chg="add mod">
          <ac:chgData name="Tad Okamoto" userId="f0140e97-660b-4ffd-96ac-ce219644975b" providerId="ADAL" clId="{CC85DD29-1656-440A-81BA-24B35B0612A2}" dt="2023-08-22T07:51:53.418" v="11887" actId="1076"/>
          <ac:spMkLst>
            <pc:docMk/>
            <pc:sldMk cId="803213273" sldId="4471"/>
            <ac:spMk id="21" creationId="{2858E029-7FF5-9F8C-42DD-F9BE18C510B2}"/>
          </ac:spMkLst>
        </pc:spChg>
        <pc:spChg chg="add mod">
          <ac:chgData name="Tad Okamoto" userId="f0140e97-660b-4ffd-96ac-ce219644975b" providerId="ADAL" clId="{CC85DD29-1656-440A-81BA-24B35B0612A2}" dt="2023-08-22T07:51:57.488" v="11888" actId="1076"/>
          <ac:spMkLst>
            <pc:docMk/>
            <pc:sldMk cId="803213273" sldId="4471"/>
            <ac:spMk id="22" creationId="{A39D21DC-81DD-AC5A-4C53-F6EF036E49EF}"/>
          </ac:spMkLst>
        </pc:spChg>
        <pc:spChg chg="add mod">
          <ac:chgData name="Tad Okamoto" userId="f0140e97-660b-4ffd-96ac-ce219644975b" providerId="ADAL" clId="{CC85DD29-1656-440A-81BA-24B35B0612A2}" dt="2023-08-22T07:53:42.625" v="11905" actId="1076"/>
          <ac:spMkLst>
            <pc:docMk/>
            <pc:sldMk cId="803213273" sldId="4471"/>
            <ac:spMk id="23" creationId="{26688FB8-568E-D605-153B-E704E4B47880}"/>
          </ac:spMkLst>
        </pc:spChg>
        <pc:spChg chg="add mod">
          <ac:chgData name="Tad Okamoto" userId="f0140e97-660b-4ffd-96ac-ce219644975b" providerId="ADAL" clId="{CC85DD29-1656-440A-81BA-24B35B0612A2}" dt="2023-08-22T07:53:38.936" v="11904" actId="1076"/>
          <ac:spMkLst>
            <pc:docMk/>
            <pc:sldMk cId="803213273" sldId="4471"/>
            <ac:spMk id="24" creationId="{19A89C51-F57C-0039-039D-CB1FC574884D}"/>
          </ac:spMkLst>
        </pc:spChg>
        <pc:picChg chg="mod">
          <ac:chgData name="Tad Okamoto" userId="f0140e97-660b-4ffd-96ac-ce219644975b" providerId="ADAL" clId="{CC85DD29-1656-440A-81BA-24B35B0612A2}" dt="2023-08-07T03:02:12.175" v="6119" actId="1037"/>
          <ac:picMkLst>
            <pc:docMk/>
            <pc:sldMk cId="803213273" sldId="4471"/>
            <ac:picMk id="12" creationId="{CA9FD7B7-42E3-4493-B837-5A3F56391D87}"/>
          </ac:picMkLst>
        </pc:picChg>
        <pc:picChg chg="del">
          <ac:chgData name="Tad Okamoto" userId="f0140e97-660b-4ffd-96ac-ce219644975b" providerId="ADAL" clId="{CC85DD29-1656-440A-81BA-24B35B0612A2}" dt="2023-08-07T03:02:03.526" v="6064" actId="478"/>
          <ac:picMkLst>
            <pc:docMk/>
            <pc:sldMk cId="803213273" sldId="4471"/>
            <ac:picMk id="13" creationId="{AC5A6CD5-8C0E-4164-A872-845A69D4904C}"/>
          </ac:picMkLst>
        </pc:picChg>
        <pc:picChg chg="mod">
          <ac:chgData name="Tad Okamoto" userId="f0140e97-660b-4ffd-96ac-ce219644975b" providerId="ADAL" clId="{CC85DD29-1656-440A-81BA-24B35B0612A2}" dt="2023-08-07T03:02:12.175" v="6119" actId="1037"/>
          <ac:picMkLst>
            <pc:docMk/>
            <pc:sldMk cId="803213273" sldId="4471"/>
            <ac:picMk id="14" creationId="{097104D2-39B6-4F2B-A0BA-7FF1A1834FB6}"/>
          </ac:picMkLst>
        </pc:picChg>
        <pc:picChg chg="mod">
          <ac:chgData name="Tad Okamoto" userId="f0140e97-660b-4ffd-96ac-ce219644975b" providerId="ADAL" clId="{CC85DD29-1656-440A-81BA-24B35B0612A2}" dt="2023-08-07T03:02:12.175" v="6119" actId="1037"/>
          <ac:picMkLst>
            <pc:docMk/>
            <pc:sldMk cId="803213273" sldId="4471"/>
            <ac:picMk id="15" creationId="{2E3DBA5D-63DA-4DED-8F3E-7FCFBAD4DAAE}"/>
          </ac:picMkLst>
        </pc:picChg>
        <pc:picChg chg="mod">
          <ac:chgData name="Tad Okamoto" userId="f0140e97-660b-4ffd-96ac-ce219644975b" providerId="ADAL" clId="{CC85DD29-1656-440A-81BA-24B35B0612A2}" dt="2023-08-07T03:02:12.175" v="6119" actId="1037"/>
          <ac:picMkLst>
            <pc:docMk/>
            <pc:sldMk cId="803213273" sldId="4471"/>
            <ac:picMk id="16" creationId="{88809DAD-3411-4E04-A35F-5E26DA64B977}"/>
          </ac:picMkLst>
        </pc:picChg>
        <pc:cxnChg chg="del">
          <ac:chgData name="Tad Okamoto" userId="f0140e97-660b-4ffd-96ac-ce219644975b" providerId="ADAL" clId="{CC85DD29-1656-440A-81BA-24B35B0612A2}" dt="2023-08-07T03:02:03.526" v="6064" actId="478"/>
          <ac:cxnSpMkLst>
            <pc:docMk/>
            <pc:sldMk cId="803213273" sldId="4471"/>
            <ac:cxnSpMk id="6" creationId="{3C032669-86DB-4724-BF72-DA1386B34618}"/>
          </ac:cxnSpMkLst>
        </pc:cxnChg>
        <pc:cxnChg chg="mod">
          <ac:chgData name="Tad Okamoto" userId="f0140e97-660b-4ffd-96ac-ce219644975b" providerId="ADAL" clId="{CC85DD29-1656-440A-81BA-24B35B0612A2}" dt="2023-08-07T03:02:12.175" v="6119" actId="1037"/>
          <ac:cxnSpMkLst>
            <pc:docMk/>
            <pc:sldMk cId="803213273" sldId="4471"/>
            <ac:cxnSpMk id="7" creationId="{0EF87499-99D1-45ED-9410-4900905B1E67}"/>
          </ac:cxnSpMkLst>
        </pc:cxnChg>
        <pc:cxnChg chg="add mod">
          <ac:chgData name="Tad Okamoto" userId="f0140e97-660b-4ffd-96ac-ce219644975b" providerId="ADAL" clId="{CC85DD29-1656-440A-81BA-24B35B0612A2}" dt="2023-08-07T03:02:56.633" v="6125" actId="1076"/>
          <ac:cxnSpMkLst>
            <pc:docMk/>
            <pc:sldMk cId="803213273" sldId="4471"/>
            <ac:cxnSpMk id="10" creationId="{BC9D8B60-3A60-35BA-72B9-4F8D2AF785D2}"/>
          </ac:cxnSpMkLst>
        </pc:cxnChg>
      </pc:sldChg>
      <pc:sldChg chg="del">
        <pc:chgData name="Tad Okamoto" userId="f0140e97-660b-4ffd-96ac-ce219644975b" providerId="ADAL" clId="{CC85DD29-1656-440A-81BA-24B35B0612A2}" dt="2023-07-21T00:46:28.313" v="67" actId="47"/>
        <pc:sldMkLst>
          <pc:docMk/>
          <pc:sldMk cId="1212595262" sldId="4496"/>
        </pc:sldMkLst>
      </pc:sldChg>
      <pc:sldChg chg="del">
        <pc:chgData name="Tad Okamoto" userId="f0140e97-660b-4ffd-96ac-ce219644975b" providerId="ADAL" clId="{CC85DD29-1656-440A-81BA-24B35B0612A2}" dt="2023-07-21T00:37:54.404" v="4" actId="47"/>
        <pc:sldMkLst>
          <pc:docMk/>
          <pc:sldMk cId="2088053595" sldId="2090649709"/>
        </pc:sldMkLst>
      </pc:sldChg>
      <pc:sldChg chg="del">
        <pc:chgData name="Tad Okamoto" userId="f0140e97-660b-4ffd-96ac-ce219644975b" providerId="ADAL" clId="{CC85DD29-1656-440A-81BA-24B35B0612A2}" dt="2023-07-21T00:37:54.404" v="4" actId="47"/>
        <pc:sldMkLst>
          <pc:docMk/>
          <pc:sldMk cId="1991222548" sldId="2090649727"/>
        </pc:sldMkLst>
      </pc:sldChg>
      <pc:sldChg chg="del">
        <pc:chgData name="Tad Okamoto" userId="f0140e97-660b-4ffd-96ac-ce219644975b" providerId="ADAL" clId="{CC85DD29-1656-440A-81BA-24B35B0612A2}" dt="2023-07-21T00:46:28.313" v="67" actId="47"/>
        <pc:sldMkLst>
          <pc:docMk/>
          <pc:sldMk cId="2912033872" sldId="2090649836"/>
        </pc:sldMkLst>
      </pc:sldChg>
      <pc:sldChg chg="del">
        <pc:chgData name="Tad Okamoto" userId="f0140e97-660b-4ffd-96ac-ce219644975b" providerId="ADAL" clId="{CC85DD29-1656-440A-81BA-24B35B0612A2}" dt="2023-07-21T01:56:18.948" v="679" actId="2696"/>
        <pc:sldMkLst>
          <pc:docMk/>
          <pc:sldMk cId="1062501078" sldId="2090650040"/>
        </pc:sldMkLst>
      </pc:sldChg>
      <pc:sldChg chg="add del ord modTransition">
        <pc:chgData name="Tad Okamoto" userId="f0140e97-660b-4ffd-96ac-ce219644975b" providerId="ADAL" clId="{CC85DD29-1656-440A-81BA-24B35B0612A2}" dt="2023-08-07T03:02:39.088" v="6123" actId="2696"/>
        <pc:sldMkLst>
          <pc:docMk/>
          <pc:sldMk cId="2042375955" sldId="2090650251"/>
        </pc:sldMkLst>
      </pc:sldChg>
      <pc:sldChg chg="addSp delSp modSp add del mod ord modTransition">
        <pc:chgData name="Tad Okamoto" userId="f0140e97-660b-4ffd-96ac-ce219644975b" providerId="ADAL" clId="{CC85DD29-1656-440A-81BA-24B35B0612A2}" dt="2023-07-21T02:11:22.963" v="782" actId="47"/>
        <pc:sldMkLst>
          <pc:docMk/>
          <pc:sldMk cId="944878608" sldId="2090650252"/>
        </pc:sldMkLst>
        <pc:spChg chg="mod">
          <ac:chgData name="Tad Okamoto" userId="f0140e97-660b-4ffd-96ac-ce219644975b" providerId="ADAL" clId="{CC85DD29-1656-440A-81BA-24B35B0612A2}" dt="2023-07-21T01:55:20.353" v="674" actId="6549"/>
          <ac:spMkLst>
            <pc:docMk/>
            <pc:sldMk cId="944878608" sldId="2090650252"/>
            <ac:spMk id="3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7-21T01:38:41.758" v="564"/>
          <ac:spMkLst>
            <pc:docMk/>
            <pc:sldMk cId="944878608" sldId="2090650252"/>
            <ac:spMk id="4" creationId="{65E7EFF4-191F-BFEE-838F-DBF7D3052CD0}"/>
          </ac:spMkLst>
        </pc:spChg>
        <pc:spChg chg="mod">
          <ac:chgData name="Tad Okamoto" userId="f0140e97-660b-4ffd-96ac-ce219644975b" providerId="ADAL" clId="{CC85DD29-1656-440A-81BA-24B35B0612A2}" dt="2023-07-21T01:38:41.758" v="564"/>
          <ac:spMkLst>
            <pc:docMk/>
            <pc:sldMk cId="944878608" sldId="2090650252"/>
            <ac:spMk id="6" creationId="{80EE05D4-0AFF-B9C5-9C4E-8D00309B9B61}"/>
          </ac:spMkLst>
        </pc:spChg>
        <pc:grpChg chg="add del mod">
          <ac:chgData name="Tad Okamoto" userId="f0140e97-660b-4ffd-96ac-ce219644975b" providerId="ADAL" clId="{CC85DD29-1656-440A-81BA-24B35B0612A2}" dt="2023-07-21T01:55:22.816" v="675" actId="478"/>
          <ac:grpSpMkLst>
            <pc:docMk/>
            <pc:sldMk cId="944878608" sldId="2090650252"/>
            <ac:grpSpMk id="2" creationId="{B2EFAF41-A7C5-8509-447A-A568815BDF28}"/>
          </ac:grpSpMkLst>
        </pc:grpChg>
        <pc:picChg chg="mod">
          <ac:chgData name="Tad Okamoto" userId="f0140e97-660b-4ffd-96ac-ce219644975b" providerId="ADAL" clId="{CC85DD29-1656-440A-81BA-24B35B0612A2}" dt="2023-07-21T01:38:41.758" v="564"/>
          <ac:picMkLst>
            <pc:docMk/>
            <pc:sldMk cId="944878608" sldId="2090650252"/>
            <ac:picMk id="5" creationId="{5C47205B-21C7-5E51-C3DB-B090F4685547}"/>
          </ac:picMkLst>
        </pc:picChg>
      </pc:sldChg>
      <pc:sldChg chg="addSp delSp modSp add del mod modTransition">
        <pc:chgData name="Tad Okamoto" userId="f0140e97-660b-4ffd-96ac-ce219644975b" providerId="ADAL" clId="{CC85DD29-1656-440A-81BA-24B35B0612A2}" dt="2023-09-06T02:31:52.321" v="12498" actId="47"/>
        <pc:sldMkLst>
          <pc:docMk/>
          <pc:sldMk cId="3035972630" sldId="2090650253"/>
        </pc:sldMkLst>
        <pc:spChg chg="mod">
          <ac:chgData name="Tad Okamoto" userId="f0140e97-660b-4ffd-96ac-ce219644975b" providerId="ADAL" clId="{CC85DD29-1656-440A-81BA-24B35B0612A2}" dt="2023-07-21T01:31:40.188" v="492"/>
          <ac:spMkLst>
            <pc:docMk/>
            <pc:sldMk cId="3035972630" sldId="2090650253"/>
            <ac:spMk id="5" creationId="{643C3C27-6988-3B7C-30F3-08D0E35EE6F2}"/>
          </ac:spMkLst>
        </pc:spChg>
        <pc:spChg chg="mod">
          <ac:chgData name="Tad Okamoto" userId="f0140e97-660b-4ffd-96ac-ce219644975b" providerId="ADAL" clId="{CC85DD29-1656-440A-81BA-24B35B0612A2}" dt="2023-07-21T01:31:40.188" v="492"/>
          <ac:spMkLst>
            <pc:docMk/>
            <pc:sldMk cId="3035972630" sldId="2090650253"/>
            <ac:spMk id="6" creationId="{3636DD6D-E9CB-8893-EBA0-66F223E92DCB}"/>
          </ac:spMkLst>
        </pc:spChg>
        <pc:spChg chg="mod">
          <ac:chgData name="Tad Okamoto" userId="f0140e97-660b-4ffd-96ac-ce219644975b" providerId="ADAL" clId="{CC85DD29-1656-440A-81BA-24B35B0612A2}" dt="2023-07-21T01:31:40.188" v="492"/>
          <ac:spMkLst>
            <pc:docMk/>
            <pc:sldMk cId="3035972630" sldId="2090650253"/>
            <ac:spMk id="7" creationId="{221755C0-789B-EB26-9EF8-3A0279E95138}"/>
          </ac:spMkLst>
        </pc:spChg>
        <pc:spChg chg="mod">
          <ac:chgData name="Tad Okamoto" userId="f0140e97-660b-4ffd-96ac-ce219644975b" providerId="ADAL" clId="{CC85DD29-1656-440A-81BA-24B35B0612A2}" dt="2023-07-21T01:31:40.188" v="492"/>
          <ac:spMkLst>
            <pc:docMk/>
            <pc:sldMk cId="3035972630" sldId="2090650253"/>
            <ac:spMk id="8" creationId="{DBAE7F9A-3835-6B58-9EC7-8B6D04715BE1}"/>
          </ac:spMkLst>
        </pc:spChg>
        <pc:spChg chg="add mod">
          <ac:chgData name="Tad Okamoto" userId="f0140e97-660b-4ffd-96ac-ce219644975b" providerId="ADAL" clId="{CC85DD29-1656-440A-81BA-24B35B0612A2}" dt="2023-08-22T02:22:23.566" v="7818" actId="1038"/>
          <ac:spMkLst>
            <pc:docMk/>
            <pc:sldMk cId="3035972630" sldId="2090650253"/>
            <ac:spMk id="9" creationId="{CA71C9FC-1F50-6B7D-9A0B-12CAE7307A3E}"/>
          </ac:spMkLst>
        </pc:spChg>
        <pc:spChg chg="add mod">
          <ac:chgData name="Tad Okamoto" userId="f0140e97-660b-4ffd-96ac-ce219644975b" providerId="ADAL" clId="{CC85DD29-1656-440A-81BA-24B35B0612A2}" dt="2023-08-22T05:18:35.161" v="9966" actId="14100"/>
          <ac:spMkLst>
            <pc:docMk/>
            <pc:sldMk cId="3035972630" sldId="2090650253"/>
            <ac:spMk id="10" creationId="{6570E2A5-3C7A-546F-9BB4-68079D291131}"/>
          </ac:spMkLst>
        </pc:spChg>
        <pc:spChg chg="add del mod">
          <ac:chgData name="Tad Okamoto" userId="f0140e97-660b-4ffd-96ac-ce219644975b" providerId="ADAL" clId="{CC85DD29-1656-440A-81BA-24B35B0612A2}" dt="2023-08-22T05:41:38.637" v="10335" actId="478"/>
          <ac:spMkLst>
            <pc:docMk/>
            <pc:sldMk cId="3035972630" sldId="2090650253"/>
            <ac:spMk id="11" creationId="{32BE508C-06DA-9358-4CAB-15CCD633F7ED}"/>
          </ac:spMkLst>
        </pc:spChg>
        <pc:spChg chg="add mod">
          <ac:chgData name="Tad Okamoto" userId="f0140e97-660b-4ffd-96ac-ce219644975b" providerId="ADAL" clId="{CC85DD29-1656-440A-81BA-24B35B0612A2}" dt="2023-08-22T02:41:30.041" v="7914" actId="1037"/>
          <ac:spMkLst>
            <pc:docMk/>
            <pc:sldMk cId="3035972630" sldId="2090650253"/>
            <ac:spMk id="20" creationId="{B2FCE712-5F39-705A-C1AF-22B0688814D5}"/>
          </ac:spMkLst>
        </pc:spChg>
        <pc:spChg chg="add mod">
          <ac:chgData name="Tad Okamoto" userId="f0140e97-660b-4ffd-96ac-ce219644975b" providerId="ADAL" clId="{CC85DD29-1656-440A-81BA-24B35B0612A2}" dt="2023-08-22T02:41:25.831" v="7911" actId="14100"/>
          <ac:spMkLst>
            <pc:docMk/>
            <pc:sldMk cId="3035972630" sldId="2090650253"/>
            <ac:spMk id="21" creationId="{E036E6E9-06BD-C7CD-C7BE-E0158BCFA514}"/>
          </ac:spMkLst>
        </pc:spChg>
        <pc:spChg chg="add mod">
          <ac:chgData name="Tad Okamoto" userId="f0140e97-660b-4ffd-96ac-ce219644975b" providerId="ADAL" clId="{CC85DD29-1656-440A-81BA-24B35B0612A2}" dt="2023-08-22T03:00:37.963" v="8367" actId="14100"/>
          <ac:spMkLst>
            <pc:docMk/>
            <pc:sldMk cId="3035972630" sldId="2090650253"/>
            <ac:spMk id="22" creationId="{B374F9AD-823A-AE69-B4C0-6B0CD4F2B781}"/>
          </ac:spMkLst>
        </pc:spChg>
        <pc:spChg chg="add mod">
          <ac:chgData name="Tad Okamoto" userId="f0140e97-660b-4ffd-96ac-ce219644975b" providerId="ADAL" clId="{CC85DD29-1656-440A-81BA-24B35B0612A2}" dt="2023-08-22T02:44:44.999" v="8084" actId="1076"/>
          <ac:spMkLst>
            <pc:docMk/>
            <pc:sldMk cId="3035972630" sldId="2090650253"/>
            <ac:spMk id="23" creationId="{25431319-8639-9F91-CBAE-B01F49099BBE}"/>
          </ac:spMkLst>
        </pc:spChg>
        <pc:spChg chg="add mod">
          <ac:chgData name="Tad Okamoto" userId="f0140e97-660b-4ffd-96ac-ce219644975b" providerId="ADAL" clId="{CC85DD29-1656-440A-81BA-24B35B0612A2}" dt="2023-08-22T02:58:50.980" v="8357" actId="6549"/>
          <ac:spMkLst>
            <pc:docMk/>
            <pc:sldMk cId="3035972630" sldId="2090650253"/>
            <ac:spMk id="24" creationId="{9533A809-96CA-67E4-E194-DBB946ED813E}"/>
          </ac:spMkLst>
        </pc:spChg>
        <pc:spChg chg="del mod">
          <ac:chgData name="Tad Okamoto" userId="f0140e97-660b-4ffd-96ac-ce219644975b" providerId="ADAL" clId="{CC85DD29-1656-440A-81BA-24B35B0612A2}" dt="2023-08-07T04:32:03.220" v="6560" actId="478"/>
          <ac:spMkLst>
            <pc:docMk/>
            <pc:sldMk cId="3035972630" sldId="2090650253"/>
            <ac:spMk id="24" creationId="{C7F3A3A9-5311-CA9E-A9EC-AEB76A130139}"/>
          </ac:spMkLst>
        </pc:spChg>
        <pc:spChg chg="add mod">
          <ac:chgData name="Tad Okamoto" userId="f0140e97-660b-4ffd-96ac-ce219644975b" providerId="ADAL" clId="{CC85DD29-1656-440A-81BA-24B35B0612A2}" dt="2023-08-22T02:44:37.223" v="8083" actId="1076"/>
          <ac:spMkLst>
            <pc:docMk/>
            <pc:sldMk cId="3035972630" sldId="2090650253"/>
            <ac:spMk id="25" creationId="{68D3C517-D331-D0C2-924D-998AB85D1099}"/>
          </ac:spMkLst>
        </pc:spChg>
        <pc:grpChg chg="add mod">
          <ac:chgData name="Tad Okamoto" userId="f0140e97-660b-4ffd-96ac-ce219644975b" providerId="ADAL" clId="{CC85DD29-1656-440A-81BA-24B35B0612A2}" dt="2023-07-21T01:31:40.188" v="492"/>
          <ac:grpSpMkLst>
            <pc:docMk/>
            <pc:sldMk cId="3035972630" sldId="2090650253"/>
            <ac:grpSpMk id="2" creationId="{56E1D918-83E4-7E6B-F0B2-A91E780020E6}"/>
          </ac:grpSpMkLst>
        </pc:grpChg>
        <pc:grpChg chg="mod">
          <ac:chgData name="Tad Okamoto" userId="f0140e97-660b-4ffd-96ac-ce219644975b" providerId="ADAL" clId="{CC85DD29-1656-440A-81BA-24B35B0612A2}" dt="2023-07-21T01:31:40.188" v="492"/>
          <ac:grpSpMkLst>
            <pc:docMk/>
            <pc:sldMk cId="3035972630" sldId="2090650253"/>
            <ac:grpSpMk id="4" creationId="{24569B9F-09BC-9CAA-7844-F1C5D074DA75}"/>
          </ac:grpSpMkLst>
        </pc:grpChg>
        <pc:picChg chg="add del">
          <ac:chgData name="Tad Okamoto" userId="f0140e97-660b-4ffd-96ac-ce219644975b" providerId="ADAL" clId="{CC85DD29-1656-440A-81BA-24B35B0612A2}" dt="2023-07-21T02:37:58.812" v="840" actId="478"/>
          <ac:picMkLst>
            <pc:docMk/>
            <pc:sldMk cId="3035972630" sldId="2090650253"/>
            <ac:picMk id="10" creationId="{17C71EBB-16A5-C190-00F7-6E1D7523B17F}"/>
          </ac:picMkLst>
        </pc:picChg>
        <pc:picChg chg="add del mod">
          <ac:chgData name="Tad Okamoto" userId="f0140e97-660b-4ffd-96ac-ce219644975b" providerId="ADAL" clId="{CC85DD29-1656-440A-81BA-24B35B0612A2}" dt="2023-08-22T02:07:31.067" v="7620" actId="478"/>
          <ac:picMkLst>
            <pc:docMk/>
            <pc:sldMk cId="3035972630" sldId="2090650253"/>
            <ac:picMk id="12" creationId="{178BA1E7-EAF1-DCF8-6AE1-9D4786D62524}"/>
          </ac:picMkLst>
        </pc:picChg>
        <pc:picChg chg="add mod ord">
          <ac:chgData name="Tad Okamoto" userId="f0140e97-660b-4ffd-96ac-ce219644975b" providerId="ADAL" clId="{CC85DD29-1656-440A-81BA-24B35B0612A2}" dt="2023-08-22T03:00:11.256" v="8362" actId="167"/>
          <ac:picMkLst>
            <pc:docMk/>
            <pc:sldMk cId="3035972630" sldId="2090650253"/>
            <ac:picMk id="12" creationId="{689F8F2C-379A-0990-E87F-D804A5DF994A}"/>
          </ac:picMkLst>
        </pc:picChg>
        <pc:picChg chg="add mod">
          <ac:chgData name="Tad Okamoto" userId="f0140e97-660b-4ffd-96ac-ce219644975b" providerId="ADAL" clId="{CC85DD29-1656-440A-81BA-24B35B0612A2}" dt="2023-08-22T02:44:44.999" v="8084" actId="1076"/>
          <ac:picMkLst>
            <pc:docMk/>
            <pc:sldMk cId="3035972630" sldId="2090650253"/>
            <ac:picMk id="14" creationId="{096CC3C4-3D22-7283-B852-0CC382CF89D4}"/>
          </ac:picMkLst>
        </pc:picChg>
        <pc:picChg chg="del mod">
          <ac:chgData name="Tad Okamoto" userId="f0140e97-660b-4ffd-96ac-ce219644975b" providerId="ADAL" clId="{CC85DD29-1656-440A-81BA-24B35B0612A2}" dt="2023-07-21T02:38:06.955" v="845" actId="478"/>
          <ac:picMkLst>
            <pc:docMk/>
            <pc:sldMk cId="3035972630" sldId="2090650253"/>
            <ac:picMk id="14" creationId="{72BB61A3-963F-583C-DC61-F8751C365FCC}"/>
          </ac:picMkLst>
        </pc:picChg>
        <pc:picChg chg="add del mod">
          <ac:chgData name="Tad Okamoto" userId="f0140e97-660b-4ffd-96ac-ce219644975b" providerId="ADAL" clId="{CC85DD29-1656-440A-81BA-24B35B0612A2}" dt="2023-07-21T02:39:11.013" v="850" actId="478"/>
          <ac:picMkLst>
            <pc:docMk/>
            <pc:sldMk cId="3035972630" sldId="2090650253"/>
            <ac:picMk id="15" creationId="{5FF0A7A8-903B-2BFA-DBC2-DD437957B0EA}"/>
          </ac:picMkLst>
        </pc:picChg>
        <pc:picChg chg="add del">
          <ac:chgData name="Tad Okamoto" userId="f0140e97-660b-4ffd-96ac-ce219644975b" providerId="ADAL" clId="{CC85DD29-1656-440A-81BA-24B35B0612A2}" dt="2023-08-22T02:40:49.182" v="7899" actId="478"/>
          <ac:picMkLst>
            <pc:docMk/>
            <pc:sldMk cId="3035972630" sldId="2090650253"/>
            <ac:picMk id="16" creationId="{DFAA3DD2-7008-7EA6-820A-598E123A8AB8}"/>
          </ac:picMkLst>
        </pc:picChg>
        <pc:picChg chg="add mod">
          <ac:chgData name="Tad Okamoto" userId="f0140e97-660b-4ffd-96ac-ce219644975b" providerId="ADAL" clId="{CC85DD29-1656-440A-81BA-24B35B0612A2}" dt="2023-08-22T02:22:23.566" v="7818" actId="1038"/>
          <ac:picMkLst>
            <pc:docMk/>
            <pc:sldMk cId="3035972630" sldId="2090650253"/>
            <ac:picMk id="17" creationId="{C1679DE6-3E02-20C6-AEEA-A8B3DB8E06F5}"/>
          </ac:picMkLst>
        </pc:picChg>
        <pc:picChg chg="add del mod">
          <ac:chgData name="Tad Okamoto" userId="f0140e97-660b-4ffd-96ac-ce219644975b" providerId="ADAL" clId="{CC85DD29-1656-440A-81BA-24B35B0612A2}" dt="2023-08-22T03:00:03.272" v="8358" actId="478"/>
          <ac:picMkLst>
            <pc:docMk/>
            <pc:sldMk cId="3035972630" sldId="2090650253"/>
            <ac:picMk id="19" creationId="{FEBDE343-3386-E99F-A83E-C02106B32FBF}"/>
          </ac:picMkLst>
        </pc:picChg>
      </pc:sldChg>
      <pc:sldChg chg="addSp delSp modSp add del mod ord modTransition">
        <pc:chgData name="Tad Okamoto" userId="f0140e97-660b-4ffd-96ac-ce219644975b" providerId="ADAL" clId="{CC85DD29-1656-440A-81BA-24B35B0612A2}" dt="2023-09-06T02:31:52.321" v="12498" actId="47"/>
        <pc:sldMkLst>
          <pc:docMk/>
          <pc:sldMk cId="3514235391" sldId="2090650254"/>
        </pc:sldMkLst>
        <pc:spChg chg="mod">
          <ac:chgData name="Tad Okamoto" userId="f0140e97-660b-4ffd-96ac-ce219644975b" providerId="ADAL" clId="{CC85DD29-1656-440A-81BA-24B35B0612A2}" dt="2023-07-21T01:31:42.201" v="493"/>
          <ac:spMkLst>
            <pc:docMk/>
            <pc:sldMk cId="3514235391" sldId="2090650254"/>
            <ac:spMk id="5" creationId="{C7723FC6-8AA9-289F-6D06-3B1CDEA443AD}"/>
          </ac:spMkLst>
        </pc:spChg>
        <pc:spChg chg="mod">
          <ac:chgData name="Tad Okamoto" userId="f0140e97-660b-4ffd-96ac-ce219644975b" providerId="ADAL" clId="{CC85DD29-1656-440A-81BA-24B35B0612A2}" dt="2023-07-21T01:31:42.201" v="493"/>
          <ac:spMkLst>
            <pc:docMk/>
            <pc:sldMk cId="3514235391" sldId="2090650254"/>
            <ac:spMk id="7" creationId="{4A7A6A17-1392-F410-DC0C-B8BC30519880}"/>
          </ac:spMkLst>
        </pc:spChg>
        <pc:spChg chg="del">
          <ac:chgData name="Tad Okamoto" userId="f0140e97-660b-4ffd-96ac-ce219644975b" providerId="ADAL" clId="{CC85DD29-1656-440A-81BA-24B35B0612A2}" dt="2023-08-22T02:07:52.885" v="7623" actId="478"/>
          <ac:spMkLst>
            <pc:docMk/>
            <pc:sldMk cId="3514235391" sldId="2090650254"/>
            <ac:spMk id="8" creationId="{02A2CBF6-386C-3287-97D3-E2004A96E939}"/>
          </ac:spMkLst>
        </pc:spChg>
        <pc:spChg chg="mod">
          <ac:chgData name="Tad Okamoto" userId="f0140e97-660b-4ffd-96ac-ce219644975b" providerId="ADAL" clId="{CC85DD29-1656-440A-81BA-24B35B0612A2}" dt="2023-07-21T01:31:42.201" v="493"/>
          <ac:spMkLst>
            <pc:docMk/>
            <pc:sldMk cId="3514235391" sldId="2090650254"/>
            <ac:spMk id="9" creationId="{117FCBC7-8E94-36E7-ADAA-538D6F6EE25C}"/>
          </ac:spMkLst>
        </pc:spChg>
        <pc:spChg chg="mod">
          <ac:chgData name="Tad Okamoto" userId="f0140e97-660b-4ffd-96ac-ce219644975b" providerId="ADAL" clId="{CC85DD29-1656-440A-81BA-24B35B0612A2}" dt="2023-07-21T01:31:42.201" v="493"/>
          <ac:spMkLst>
            <pc:docMk/>
            <pc:sldMk cId="3514235391" sldId="2090650254"/>
            <ac:spMk id="10" creationId="{DAD56B16-BA2D-0927-586F-17B31A7CC34D}"/>
          </ac:spMkLst>
        </pc:spChg>
        <pc:spChg chg="add del mod">
          <ac:chgData name="Tad Okamoto" userId="f0140e97-660b-4ffd-96ac-ce219644975b" providerId="ADAL" clId="{CC85DD29-1656-440A-81BA-24B35B0612A2}" dt="2023-08-22T03:29:20.305" v="8724" actId="478"/>
          <ac:spMkLst>
            <pc:docMk/>
            <pc:sldMk cId="3514235391" sldId="2090650254"/>
            <ac:spMk id="11" creationId="{E757785F-67EF-8098-4F7A-B7568D35C7BB}"/>
          </ac:spMkLst>
        </pc:spChg>
        <pc:spChg chg="add del mod">
          <ac:chgData name="Tad Okamoto" userId="f0140e97-660b-4ffd-96ac-ce219644975b" providerId="ADAL" clId="{CC85DD29-1656-440A-81BA-24B35B0612A2}" dt="2023-08-22T03:29:22.423" v="8725" actId="478"/>
          <ac:spMkLst>
            <pc:docMk/>
            <pc:sldMk cId="3514235391" sldId="2090650254"/>
            <ac:spMk id="14" creationId="{DDC3C86F-0182-46D5-E916-2D722BC88299}"/>
          </ac:spMkLst>
        </pc:spChg>
        <pc:spChg chg="add mod">
          <ac:chgData name="Tad Okamoto" userId="f0140e97-660b-4ffd-96ac-ce219644975b" providerId="ADAL" clId="{CC85DD29-1656-440A-81BA-24B35B0612A2}" dt="2023-08-22T05:17:11.805" v="9900" actId="14100"/>
          <ac:spMkLst>
            <pc:docMk/>
            <pc:sldMk cId="3514235391" sldId="2090650254"/>
            <ac:spMk id="14" creationId="{E5DB6C61-ACC8-1868-40F1-D039E5BBE850}"/>
          </ac:spMkLst>
        </pc:spChg>
        <pc:spChg chg="add del mod">
          <ac:chgData name="Tad Okamoto" userId="f0140e97-660b-4ffd-96ac-ce219644975b" providerId="ADAL" clId="{CC85DD29-1656-440A-81BA-24B35B0612A2}" dt="2023-08-22T05:41:34.568" v="10334" actId="478"/>
          <ac:spMkLst>
            <pc:docMk/>
            <pc:sldMk cId="3514235391" sldId="2090650254"/>
            <ac:spMk id="15" creationId="{B0A27090-415F-E1BA-5584-AB0B4390C337}"/>
          </ac:spMkLst>
        </pc:spChg>
        <pc:spChg chg="add mod">
          <ac:chgData name="Tad Okamoto" userId="f0140e97-660b-4ffd-96ac-ce219644975b" providerId="ADAL" clId="{CC85DD29-1656-440A-81BA-24B35B0612A2}" dt="2023-08-22T05:26:16.350" v="10136" actId="164"/>
          <ac:spMkLst>
            <pc:docMk/>
            <pc:sldMk cId="3514235391" sldId="2090650254"/>
            <ac:spMk id="16" creationId="{2FD816EC-6CDA-6FFA-5590-D8CE81702DD6}"/>
          </ac:spMkLst>
        </pc:spChg>
        <pc:spChg chg="add mod">
          <ac:chgData name="Tad Okamoto" userId="f0140e97-660b-4ffd-96ac-ce219644975b" providerId="ADAL" clId="{CC85DD29-1656-440A-81BA-24B35B0612A2}" dt="2023-08-22T05:26:16.350" v="10136" actId="164"/>
          <ac:spMkLst>
            <pc:docMk/>
            <pc:sldMk cId="3514235391" sldId="2090650254"/>
            <ac:spMk id="17" creationId="{C4592F02-D2FE-31B6-4951-1F41A06E376B}"/>
          </ac:spMkLst>
        </pc:spChg>
        <pc:spChg chg="add mod">
          <ac:chgData name="Tad Okamoto" userId="f0140e97-660b-4ffd-96ac-ce219644975b" providerId="ADAL" clId="{CC85DD29-1656-440A-81BA-24B35B0612A2}" dt="2023-08-22T05:26:16.350" v="10136" actId="164"/>
          <ac:spMkLst>
            <pc:docMk/>
            <pc:sldMk cId="3514235391" sldId="2090650254"/>
            <ac:spMk id="18" creationId="{2615FD02-0723-5C4A-8FC1-22AEEA3789FA}"/>
          </ac:spMkLst>
        </pc:spChg>
        <pc:spChg chg="add mod">
          <ac:chgData name="Tad Okamoto" userId="f0140e97-660b-4ffd-96ac-ce219644975b" providerId="ADAL" clId="{CC85DD29-1656-440A-81BA-24B35B0612A2}" dt="2023-08-22T05:21:10.256" v="10019" actId="1076"/>
          <ac:spMkLst>
            <pc:docMk/>
            <pc:sldMk cId="3514235391" sldId="2090650254"/>
            <ac:spMk id="19" creationId="{C8319BAA-57D2-7C6C-4692-D355D0C89E7E}"/>
          </ac:spMkLst>
        </pc:spChg>
        <pc:spChg chg="del mod">
          <ac:chgData name="Tad Okamoto" userId="f0140e97-660b-4ffd-96ac-ce219644975b" providerId="ADAL" clId="{CC85DD29-1656-440A-81BA-24B35B0612A2}" dt="2023-08-07T04:32:08.121" v="6561" actId="478"/>
          <ac:spMkLst>
            <pc:docMk/>
            <pc:sldMk cId="3514235391" sldId="2090650254"/>
            <ac:spMk id="24" creationId="{C7F3A3A9-5311-CA9E-A9EC-AEB76A130139}"/>
          </ac:spMkLst>
        </pc:spChg>
        <pc:spChg chg="add mod ord">
          <ac:chgData name="Tad Okamoto" userId="f0140e97-660b-4ffd-96ac-ce219644975b" providerId="ADAL" clId="{CC85DD29-1656-440A-81BA-24B35B0612A2}" dt="2023-08-22T05:26:16.350" v="10136" actId="164"/>
          <ac:spMkLst>
            <pc:docMk/>
            <pc:sldMk cId="3514235391" sldId="2090650254"/>
            <ac:spMk id="25" creationId="{E44EFCD3-E283-4CBA-61A4-E23C09FFE604}"/>
          </ac:spMkLst>
        </pc:spChg>
        <pc:spChg chg="add del mod">
          <ac:chgData name="Tad Okamoto" userId="f0140e97-660b-4ffd-96ac-ce219644975b" providerId="ADAL" clId="{CC85DD29-1656-440A-81BA-24B35B0612A2}" dt="2023-08-22T05:20:43.072" v="10008" actId="478"/>
          <ac:spMkLst>
            <pc:docMk/>
            <pc:sldMk cId="3514235391" sldId="2090650254"/>
            <ac:spMk id="30" creationId="{0494A81B-88A6-1076-52BA-D915ADF282BF}"/>
          </ac:spMkLst>
        </pc:spChg>
        <pc:spChg chg="add del mod ord">
          <ac:chgData name="Tad Okamoto" userId="f0140e97-660b-4ffd-96ac-ce219644975b" providerId="ADAL" clId="{CC85DD29-1656-440A-81BA-24B35B0612A2}" dt="2023-08-22T05:20:01" v="10004" actId="478"/>
          <ac:spMkLst>
            <pc:docMk/>
            <pc:sldMk cId="3514235391" sldId="2090650254"/>
            <ac:spMk id="33" creationId="{76B8EAC2-BD3F-ADB5-583E-435B06A39CB9}"/>
          </ac:spMkLst>
        </pc:spChg>
        <pc:spChg chg="add mod">
          <ac:chgData name="Tad Okamoto" userId="f0140e97-660b-4ffd-96ac-ce219644975b" providerId="ADAL" clId="{CC85DD29-1656-440A-81BA-24B35B0612A2}" dt="2023-08-22T05:26:16.350" v="10136" actId="164"/>
          <ac:spMkLst>
            <pc:docMk/>
            <pc:sldMk cId="3514235391" sldId="2090650254"/>
            <ac:spMk id="39" creationId="{45B2DC9C-E1A6-A47E-8F9C-CA6472F0E211}"/>
          </ac:spMkLst>
        </pc:spChg>
        <pc:spChg chg="add mod">
          <ac:chgData name="Tad Okamoto" userId="f0140e97-660b-4ffd-96ac-ce219644975b" providerId="ADAL" clId="{CC85DD29-1656-440A-81BA-24B35B0612A2}" dt="2023-08-22T03:32:53.075" v="8759" actId="164"/>
          <ac:spMkLst>
            <pc:docMk/>
            <pc:sldMk cId="3514235391" sldId="2090650254"/>
            <ac:spMk id="40" creationId="{ED821FB9-3C37-6A9E-8328-51CB6A98E968}"/>
          </ac:spMkLst>
        </pc:spChg>
        <pc:spChg chg="add mod">
          <ac:chgData name="Tad Okamoto" userId="f0140e97-660b-4ffd-96ac-ce219644975b" providerId="ADAL" clId="{CC85DD29-1656-440A-81BA-24B35B0612A2}" dt="2023-08-22T03:32:53.075" v="8759" actId="164"/>
          <ac:spMkLst>
            <pc:docMk/>
            <pc:sldMk cId="3514235391" sldId="2090650254"/>
            <ac:spMk id="41" creationId="{21192CD6-2472-E671-71F3-7F3C822AB0B6}"/>
          </ac:spMkLst>
        </pc:spChg>
        <pc:spChg chg="add mod">
          <ac:chgData name="Tad Okamoto" userId="f0140e97-660b-4ffd-96ac-ce219644975b" providerId="ADAL" clId="{CC85DD29-1656-440A-81BA-24B35B0612A2}" dt="2023-08-22T03:32:53.075" v="8759" actId="164"/>
          <ac:spMkLst>
            <pc:docMk/>
            <pc:sldMk cId="3514235391" sldId="2090650254"/>
            <ac:spMk id="42" creationId="{6A4064B4-ABD5-948C-C32D-10F7D5D4BEFB}"/>
          </ac:spMkLst>
        </pc:spChg>
        <pc:grpChg chg="add mod">
          <ac:chgData name="Tad Okamoto" userId="f0140e97-660b-4ffd-96ac-ce219644975b" providerId="ADAL" clId="{CC85DD29-1656-440A-81BA-24B35B0612A2}" dt="2023-07-21T01:31:42.201" v="493"/>
          <ac:grpSpMkLst>
            <pc:docMk/>
            <pc:sldMk cId="3514235391" sldId="2090650254"/>
            <ac:grpSpMk id="2" creationId="{25B8C9F1-E266-3D8C-54F4-D8FC6BC6FF93}"/>
          </ac:grpSpMkLst>
        </pc:grpChg>
        <pc:grpChg chg="mod">
          <ac:chgData name="Tad Okamoto" userId="f0140e97-660b-4ffd-96ac-ce219644975b" providerId="ADAL" clId="{CC85DD29-1656-440A-81BA-24B35B0612A2}" dt="2023-07-21T01:31:42.201" v="493"/>
          <ac:grpSpMkLst>
            <pc:docMk/>
            <pc:sldMk cId="3514235391" sldId="2090650254"/>
            <ac:grpSpMk id="4" creationId="{A6714BE1-21E0-2F83-01F3-145296D4C6F4}"/>
          </ac:grpSpMkLst>
        </pc:grpChg>
        <pc:grpChg chg="add del mod">
          <ac:chgData name="Tad Okamoto" userId="f0140e97-660b-4ffd-96ac-ce219644975b" providerId="ADAL" clId="{CC85DD29-1656-440A-81BA-24B35B0612A2}" dt="2023-08-22T02:51:04.440" v="8264" actId="478"/>
          <ac:grpSpMkLst>
            <pc:docMk/>
            <pc:sldMk cId="3514235391" sldId="2090650254"/>
            <ac:grpSpMk id="17" creationId="{9AF95027-31C9-850C-AE1D-2823AAEA05E8}"/>
          </ac:grpSpMkLst>
        </pc:grpChg>
        <pc:grpChg chg="add mod">
          <ac:chgData name="Tad Okamoto" userId="f0140e97-660b-4ffd-96ac-ce219644975b" providerId="ADAL" clId="{CC85DD29-1656-440A-81BA-24B35B0612A2}" dt="2023-08-22T05:26:19.669" v="10137" actId="1076"/>
          <ac:grpSpMkLst>
            <pc:docMk/>
            <pc:sldMk cId="3514235391" sldId="2090650254"/>
            <ac:grpSpMk id="20" creationId="{301F579B-06AA-1262-D20A-89E6FD07A81C}"/>
          </ac:grpSpMkLst>
        </pc:grpChg>
        <pc:grpChg chg="add mod">
          <ac:chgData name="Tad Okamoto" userId="f0140e97-660b-4ffd-96ac-ce219644975b" providerId="ADAL" clId="{CC85DD29-1656-440A-81BA-24B35B0612A2}" dt="2023-08-22T05:26:16.350" v="10136" actId="164"/>
          <ac:grpSpMkLst>
            <pc:docMk/>
            <pc:sldMk cId="3514235391" sldId="2090650254"/>
            <ac:grpSpMk id="43" creationId="{C0B9EC83-3298-50D4-3DB7-FEBEA9F7755F}"/>
          </ac:grpSpMkLst>
        </pc:grpChg>
        <pc:picChg chg="del mod">
          <ac:chgData name="Tad Okamoto" userId="f0140e97-660b-4ffd-96ac-ce219644975b" providerId="ADAL" clId="{CC85DD29-1656-440A-81BA-24B35B0612A2}" dt="2023-08-22T05:16:44.578" v="9890" actId="478"/>
          <ac:picMkLst>
            <pc:docMk/>
            <pc:sldMk cId="3514235391" sldId="2090650254"/>
            <ac:picMk id="6" creationId="{7B0A54DD-7795-1134-4F37-0263EAE13045}"/>
          </ac:picMkLst>
        </pc:picChg>
        <pc:picChg chg="add del">
          <ac:chgData name="Tad Okamoto" userId="f0140e97-660b-4ffd-96ac-ce219644975b" providerId="ADAL" clId="{CC85DD29-1656-440A-81BA-24B35B0612A2}" dt="2023-08-22T05:16:47.309" v="9892" actId="478"/>
          <ac:picMkLst>
            <pc:docMk/>
            <pc:sldMk cId="3514235391" sldId="2090650254"/>
            <ac:picMk id="11" creationId="{A1D58874-436E-ECFA-79F7-20A1C7A48ACB}"/>
          </ac:picMkLst>
        </pc:picChg>
        <pc:picChg chg="add del mod">
          <ac:chgData name="Tad Okamoto" userId="f0140e97-660b-4ffd-96ac-ce219644975b" providerId="ADAL" clId="{CC85DD29-1656-440A-81BA-24B35B0612A2}" dt="2023-08-22T03:24:56.964" v="8540" actId="478"/>
          <ac:picMkLst>
            <pc:docMk/>
            <pc:sldMk cId="3514235391" sldId="2090650254"/>
            <ac:picMk id="12" creationId="{9EE4C6AA-DC1E-2A80-4781-84A9BDDD3971}"/>
          </ac:picMkLst>
        </pc:picChg>
        <pc:picChg chg="add mod">
          <ac:chgData name="Tad Okamoto" userId="f0140e97-660b-4ffd-96ac-ce219644975b" providerId="ADAL" clId="{CC85DD29-1656-440A-81BA-24B35B0612A2}" dt="2023-08-22T05:16:53.214" v="9895" actId="14100"/>
          <ac:picMkLst>
            <pc:docMk/>
            <pc:sldMk cId="3514235391" sldId="2090650254"/>
            <ac:picMk id="13" creationId="{849A0EC6-ADFC-6D4B-873D-6F3FA12B9B8C}"/>
          </ac:picMkLst>
        </pc:picChg>
        <pc:picChg chg="add del mod topLvl">
          <ac:chgData name="Tad Okamoto" userId="f0140e97-660b-4ffd-96ac-ce219644975b" providerId="ADAL" clId="{CC85DD29-1656-440A-81BA-24B35B0612A2}" dt="2023-08-22T02:51:04.440" v="8264" actId="478"/>
          <ac:picMkLst>
            <pc:docMk/>
            <pc:sldMk cId="3514235391" sldId="2090650254"/>
            <ac:picMk id="13" creationId="{A42C9AF5-91F4-ADDE-E6F7-0C9E2D6CD1C0}"/>
          </ac:picMkLst>
        </pc:picChg>
        <pc:picChg chg="add del mod topLvl">
          <ac:chgData name="Tad Okamoto" userId="f0140e97-660b-4ffd-96ac-ce219644975b" providerId="ADAL" clId="{CC85DD29-1656-440A-81BA-24B35B0612A2}" dt="2023-08-22T02:52:00.426" v="8274" actId="478"/>
          <ac:picMkLst>
            <pc:docMk/>
            <pc:sldMk cId="3514235391" sldId="2090650254"/>
            <ac:picMk id="16" creationId="{37AFD656-68E2-19EE-0C5B-10F03539BF3D}"/>
          </ac:picMkLst>
        </pc:picChg>
        <pc:picChg chg="add del mod ord">
          <ac:chgData name="Tad Okamoto" userId="f0140e97-660b-4ffd-96ac-ce219644975b" providerId="ADAL" clId="{CC85DD29-1656-440A-81BA-24B35B0612A2}" dt="2023-08-22T02:51:59.526" v="8272" actId="478"/>
          <ac:picMkLst>
            <pc:docMk/>
            <pc:sldMk cId="3514235391" sldId="2090650254"/>
            <ac:picMk id="21" creationId="{D416C065-C32C-F7D5-8D52-02B44357B14D}"/>
          </ac:picMkLst>
        </pc:picChg>
        <pc:picChg chg="add del mod">
          <ac:chgData name="Tad Okamoto" userId="f0140e97-660b-4ffd-96ac-ce219644975b" providerId="ADAL" clId="{CC85DD29-1656-440A-81BA-24B35B0612A2}" dt="2023-08-22T02:51:07.718" v="8266" actId="478"/>
          <ac:picMkLst>
            <pc:docMk/>
            <pc:sldMk cId="3514235391" sldId="2090650254"/>
            <ac:picMk id="22" creationId="{9F75E419-4F2D-3D93-770F-6C396F1865C5}"/>
          </ac:picMkLst>
        </pc:picChg>
        <pc:picChg chg="add del mod ord">
          <ac:chgData name="Tad Okamoto" userId="f0140e97-660b-4ffd-96ac-ce219644975b" providerId="ADAL" clId="{CC85DD29-1656-440A-81BA-24B35B0612A2}" dt="2023-08-22T05:20:26.767" v="10007" actId="478"/>
          <ac:picMkLst>
            <pc:docMk/>
            <pc:sldMk cId="3514235391" sldId="2090650254"/>
            <ac:picMk id="22" creationId="{B84602BC-EA7C-7E7C-1DE5-35A4413BF182}"/>
          </ac:picMkLst>
        </pc:picChg>
        <pc:picChg chg="add del mod ord">
          <ac:chgData name="Tad Okamoto" userId="f0140e97-660b-4ffd-96ac-ce219644975b" providerId="ADAL" clId="{CC85DD29-1656-440A-81BA-24B35B0612A2}" dt="2023-08-22T02:54:53.446" v="8285" actId="478"/>
          <ac:picMkLst>
            <pc:docMk/>
            <pc:sldMk cId="3514235391" sldId="2090650254"/>
            <ac:picMk id="24" creationId="{84374A70-A222-CDE5-A463-EE26B7145988}"/>
          </ac:picMkLst>
        </pc:picChg>
        <pc:picChg chg="add mod ord">
          <ac:chgData name="Tad Okamoto" userId="f0140e97-660b-4ffd-96ac-ce219644975b" providerId="ADAL" clId="{CC85DD29-1656-440A-81BA-24B35B0612A2}" dt="2023-08-22T05:26:16.350" v="10136" actId="164"/>
          <ac:picMkLst>
            <pc:docMk/>
            <pc:sldMk cId="3514235391" sldId="2090650254"/>
            <ac:picMk id="27" creationId="{4C68ADEE-5EAB-C657-7736-36A1FEB44283}"/>
          </ac:picMkLst>
        </pc:picChg>
        <pc:picChg chg="add del mod ord">
          <ac:chgData name="Tad Okamoto" userId="f0140e97-660b-4ffd-96ac-ce219644975b" providerId="ADAL" clId="{CC85DD29-1656-440A-81BA-24B35B0612A2}" dt="2023-08-22T05:20:01.824" v="10005" actId="478"/>
          <ac:picMkLst>
            <pc:docMk/>
            <pc:sldMk cId="3514235391" sldId="2090650254"/>
            <ac:picMk id="32" creationId="{9790D2F1-2D59-4F6B-B5D2-35AD9DA252AC}"/>
          </ac:picMkLst>
        </pc:picChg>
        <pc:cxnChg chg="add del mod ord">
          <ac:chgData name="Tad Okamoto" userId="f0140e97-660b-4ffd-96ac-ce219644975b" providerId="ADAL" clId="{CC85DD29-1656-440A-81BA-24B35B0612A2}" dt="2023-08-22T03:33:04.596" v="8761" actId="478"/>
          <ac:cxnSpMkLst>
            <pc:docMk/>
            <pc:sldMk cId="3514235391" sldId="2090650254"/>
            <ac:cxnSpMk id="13" creationId="{268C444D-6611-04A8-9F86-5FFA600DC90B}"/>
          </ac:cxnSpMkLst>
        </pc:cxnChg>
        <pc:cxnChg chg="add del mod ord">
          <ac:chgData name="Tad Okamoto" userId="f0140e97-660b-4ffd-96ac-ce219644975b" providerId="ADAL" clId="{CC85DD29-1656-440A-81BA-24B35B0612A2}" dt="2023-08-22T03:33:02.027" v="8760" actId="478"/>
          <ac:cxnSpMkLst>
            <pc:docMk/>
            <pc:sldMk cId="3514235391" sldId="2090650254"/>
            <ac:cxnSpMk id="29" creationId="{3854B52F-118A-33EE-F3C2-103E26F43D5A}"/>
          </ac:cxnSpMkLst>
        </pc:cxnChg>
        <pc:cxnChg chg="add del mod">
          <ac:chgData name="Tad Okamoto" userId="f0140e97-660b-4ffd-96ac-ce219644975b" providerId="ADAL" clId="{CC85DD29-1656-440A-81BA-24B35B0612A2}" dt="2023-08-22T02:55:57.458" v="8298" actId="478"/>
          <ac:cxnSpMkLst>
            <pc:docMk/>
            <pc:sldMk cId="3514235391" sldId="2090650254"/>
            <ac:cxnSpMk id="30" creationId="{562CFC52-F6B2-97A6-3229-92579FA1AF7A}"/>
          </ac:cxnSpMkLst>
        </pc:cxnChg>
      </pc:sldChg>
      <pc:sldChg chg="addSp delSp modSp add del mod modTransition">
        <pc:chgData name="Tad Okamoto" userId="f0140e97-660b-4ffd-96ac-ce219644975b" providerId="ADAL" clId="{CC85DD29-1656-440A-81BA-24B35B0612A2}" dt="2023-09-06T02:31:52.321" v="12498" actId="47"/>
        <pc:sldMkLst>
          <pc:docMk/>
          <pc:sldMk cId="375453483" sldId="2090650255"/>
        </pc:sldMkLst>
        <pc:spChg chg="del mod">
          <ac:chgData name="Tad Okamoto" userId="f0140e97-660b-4ffd-96ac-ce219644975b" providerId="ADAL" clId="{CC85DD29-1656-440A-81BA-24B35B0612A2}" dt="2023-08-07T06:29:17.382" v="7343" actId="478"/>
          <ac:spMkLst>
            <pc:docMk/>
            <pc:sldMk cId="375453483" sldId="2090650255"/>
            <ac:spMk id="2" creationId="{97C630A5-42F1-4981-DA24-EB524F3EB099}"/>
          </ac:spMkLst>
        </pc:spChg>
        <pc:spChg chg="mod">
          <ac:chgData name="Tad Okamoto" userId="f0140e97-660b-4ffd-96ac-ce219644975b" providerId="ADAL" clId="{CC85DD29-1656-440A-81BA-24B35B0612A2}" dt="2023-08-03T08:19:25.738" v="4291" actId="2711"/>
          <ac:spMkLst>
            <pc:docMk/>
            <pc:sldMk cId="375453483" sldId="2090650255"/>
            <ac:spMk id="3" creationId="{00000000-0000-0000-0000-000000000000}"/>
          </ac:spMkLst>
        </pc:spChg>
        <pc:spChg chg="del mod">
          <ac:chgData name="Tad Okamoto" userId="f0140e97-660b-4ffd-96ac-ce219644975b" providerId="ADAL" clId="{CC85DD29-1656-440A-81BA-24B35B0612A2}" dt="2023-08-07T06:28:51.713" v="7329" actId="478"/>
          <ac:spMkLst>
            <pc:docMk/>
            <pc:sldMk cId="375453483" sldId="2090650255"/>
            <ac:spMk id="4" creationId="{A0785E11-6C18-F7DF-C29C-C9E997954892}"/>
          </ac:spMkLst>
        </pc:spChg>
        <pc:spChg chg="mod">
          <ac:chgData name="Tad Okamoto" userId="f0140e97-660b-4ffd-96ac-ce219644975b" providerId="ADAL" clId="{CC85DD29-1656-440A-81BA-24B35B0612A2}" dt="2023-07-21T01:31:37.901" v="491"/>
          <ac:spMkLst>
            <pc:docMk/>
            <pc:sldMk cId="375453483" sldId="2090650255"/>
            <ac:spMk id="7" creationId="{9D302B9F-82A9-15D1-E4C6-07F1F76ABF7F}"/>
          </ac:spMkLst>
        </pc:spChg>
        <pc:spChg chg="mod">
          <ac:chgData name="Tad Okamoto" userId="f0140e97-660b-4ffd-96ac-ce219644975b" providerId="ADAL" clId="{CC85DD29-1656-440A-81BA-24B35B0612A2}" dt="2023-07-21T01:31:37.901" v="491"/>
          <ac:spMkLst>
            <pc:docMk/>
            <pc:sldMk cId="375453483" sldId="2090650255"/>
            <ac:spMk id="8" creationId="{0F2210A7-190A-C02A-8577-F23AC1467336}"/>
          </ac:spMkLst>
        </pc:spChg>
        <pc:spChg chg="mod">
          <ac:chgData name="Tad Okamoto" userId="f0140e97-660b-4ffd-96ac-ce219644975b" providerId="ADAL" clId="{CC85DD29-1656-440A-81BA-24B35B0612A2}" dt="2023-07-21T01:31:37.901" v="491"/>
          <ac:spMkLst>
            <pc:docMk/>
            <pc:sldMk cId="375453483" sldId="2090650255"/>
            <ac:spMk id="10" creationId="{5D083D45-6C64-5407-667D-D63345C38354}"/>
          </ac:spMkLst>
        </pc:spChg>
        <pc:spChg chg="mod">
          <ac:chgData name="Tad Okamoto" userId="f0140e97-660b-4ffd-96ac-ce219644975b" providerId="ADAL" clId="{CC85DD29-1656-440A-81BA-24B35B0612A2}" dt="2023-07-21T01:31:37.901" v="491"/>
          <ac:spMkLst>
            <pc:docMk/>
            <pc:sldMk cId="375453483" sldId="2090650255"/>
            <ac:spMk id="12" creationId="{91A812D0-4D71-D729-AA9E-F966B64A1BCD}"/>
          </ac:spMkLst>
        </pc:spChg>
        <pc:spChg chg="mod">
          <ac:chgData name="Tad Okamoto" userId="f0140e97-660b-4ffd-96ac-ce219644975b" providerId="ADAL" clId="{CC85DD29-1656-440A-81BA-24B35B0612A2}" dt="2023-08-07T06:27:16.459" v="7287" actId="164"/>
          <ac:spMkLst>
            <pc:docMk/>
            <pc:sldMk cId="375453483" sldId="2090650255"/>
            <ac:spMk id="13" creationId="{38E26F34-8F76-DDFA-6C0C-C36C859E5521}"/>
          </ac:spMkLst>
        </pc:spChg>
        <pc:spChg chg="mod">
          <ac:chgData name="Tad Okamoto" userId="f0140e97-660b-4ffd-96ac-ce219644975b" providerId="ADAL" clId="{CC85DD29-1656-440A-81BA-24B35B0612A2}" dt="2023-08-22T02:07:04.547" v="7615" actId="20577"/>
          <ac:spMkLst>
            <pc:docMk/>
            <pc:sldMk cId="375453483" sldId="2090650255"/>
            <ac:spMk id="14" creationId="{7A88531C-1FFA-4945-A99D-9ADB1E7258D4}"/>
          </ac:spMkLst>
        </pc:spChg>
        <pc:spChg chg="mod">
          <ac:chgData name="Tad Okamoto" userId="f0140e97-660b-4ffd-96ac-ce219644975b" providerId="ADAL" clId="{CC85DD29-1656-440A-81BA-24B35B0612A2}" dt="2023-08-07T06:27:04.598" v="7285" actId="164"/>
          <ac:spMkLst>
            <pc:docMk/>
            <pc:sldMk cId="375453483" sldId="2090650255"/>
            <ac:spMk id="15" creationId="{863A0C2E-EDB4-FB81-5548-3295E7DCEDF5}"/>
          </ac:spMkLst>
        </pc:spChg>
        <pc:spChg chg="mod">
          <ac:chgData name="Tad Okamoto" userId="f0140e97-660b-4ffd-96ac-ce219644975b" providerId="ADAL" clId="{CC85DD29-1656-440A-81BA-24B35B0612A2}" dt="2023-08-07T06:18:57.302" v="7189"/>
          <ac:spMkLst>
            <pc:docMk/>
            <pc:sldMk cId="375453483" sldId="2090650255"/>
            <ac:spMk id="19" creationId="{C7CB2ADC-7CB3-D3B8-C64A-BF048B8DE9FA}"/>
          </ac:spMkLst>
        </pc:spChg>
        <pc:spChg chg="mod">
          <ac:chgData name="Tad Okamoto" userId="f0140e97-660b-4ffd-96ac-ce219644975b" providerId="ADAL" clId="{CC85DD29-1656-440A-81BA-24B35B0612A2}" dt="2023-08-07T06:18:57.302" v="7189"/>
          <ac:spMkLst>
            <pc:docMk/>
            <pc:sldMk cId="375453483" sldId="2090650255"/>
            <ac:spMk id="20" creationId="{60DBF2E6-91F4-C555-2BCC-1BFE23E4FB73}"/>
          </ac:spMkLst>
        </pc:spChg>
        <pc:spChg chg="mod">
          <ac:chgData name="Tad Okamoto" userId="f0140e97-660b-4ffd-96ac-ce219644975b" providerId="ADAL" clId="{CC85DD29-1656-440A-81BA-24B35B0612A2}" dt="2023-08-07T06:18:57.302" v="7189"/>
          <ac:spMkLst>
            <pc:docMk/>
            <pc:sldMk cId="375453483" sldId="2090650255"/>
            <ac:spMk id="21" creationId="{38046FD7-42F3-C6AB-E927-46EC87D14DFE}"/>
          </ac:spMkLst>
        </pc:spChg>
        <pc:spChg chg="mod">
          <ac:chgData name="Tad Okamoto" userId="f0140e97-660b-4ffd-96ac-ce219644975b" providerId="ADAL" clId="{CC85DD29-1656-440A-81BA-24B35B0612A2}" dt="2023-08-07T06:18:57.302" v="7189"/>
          <ac:spMkLst>
            <pc:docMk/>
            <pc:sldMk cId="375453483" sldId="2090650255"/>
            <ac:spMk id="22" creationId="{E01C0314-C45C-2E99-4F63-99B47B3E5869}"/>
          </ac:spMkLst>
        </pc:spChg>
        <pc:spChg chg="add del mod">
          <ac:chgData name="Tad Okamoto" userId="f0140e97-660b-4ffd-96ac-ce219644975b" providerId="ADAL" clId="{CC85DD29-1656-440A-81BA-24B35B0612A2}" dt="2023-08-07T06:24:41.567" v="7248" actId="478"/>
          <ac:spMkLst>
            <pc:docMk/>
            <pc:sldMk cId="375453483" sldId="2090650255"/>
            <ac:spMk id="23" creationId="{C2D34FA7-B036-2D3E-57AF-0112A26E589D}"/>
          </ac:spMkLst>
        </pc:spChg>
        <pc:spChg chg="add del mod">
          <ac:chgData name="Tad Okamoto" userId="f0140e97-660b-4ffd-96ac-ce219644975b" providerId="ADAL" clId="{CC85DD29-1656-440A-81BA-24B35B0612A2}" dt="2023-08-07T06:25:15.112" v="7256" actId="478"/>
          <ac:spMkLst>
            <pc:docMk/>
            <pc:sldMk cId="375453483" sldId="2090650255"/>
            <ac:spMk id="24" creationId="{63EDF9A0-6D71-59F6-3474-BC093FED6CAB}"/>
          </ac:spMkLst>
        </pc:spChg>
        <pc:spChg chg="add mod">
          <ac:chgData name="Tad Okamoto" userId="f0140e97-660b-4ffd-96ac-ce219644975b" providerId="ADAL" clId="{CC85DD29-1656-440A-81BA-24B35B0612A2}" dt="2023-08-07T06:27:16.459" v="7287" actId="164"/>
          <ac:spMkLst>
            <pc:docMk/>
            <pc:sldMk cId="375453483" sldId="2090650255"/>
            <ac:spMk id="32" creationId="{E033765C-0A90-6EC4-2B29-5A822CEC0EF1}"/>
          </ac:spMkLst>
        </pc:spChg>
        <pc:spChg chg="add mod">
          <ac:chgData name="Tad Okamoto" userId="f0140e97-660b-4ffd-96ac-ce219644975b" providerId="ADAL" clId="{CC85DD29-1656-440A-81BA-24B35B0612A2}" dt="2023-08-07T06:27:10.316" v="7286" actId="164"/>
          <ac:spMkLst>
            <pc:docMk/>
            <pc:sldMk cId="375453483" sldId="2090650255"/>
            <ac:spMk id="33" creationId="{55816F42-AF32-9775-E4F1-202BE499B14F}"/>
          </ac:spMkLst>
        </pc:spChg>
        <pc:spChg chg="add mod">
          <ac:chgData name="Tad Okamoto" userId="f0140e97-660b-4ffd-96ac-ce219644975b" providerId="ADAL" clId="{CC85DD29-1656-440A-81BA-24B35B0612A2}" dt="2023-08-07T06:27:04.598" v="7285" actId="164"/>
          <ac:spMkLst>
            <pc:docMk/>
            <pc:sldMk cId="375453483" sldId="2090650255"/>
            <ac:spMk id="34" creationId="{1A5CF35F-2377-79EA-F83F-DF283731C407}"/>
          </ac:spMkLst>
        </pc:spChg>
        <pc:spChg chg="add mod">
          <ac:chgData name="Tad Okamoto" userId="f0140e97-660b-4ffd-96ac-ce219644975b" providerId="ADAL" clId="{CC85DD29-1656-440A-81BA-24B35B0612A2}" dt="2023-08-07T06:27:10.316" v="7286" actId="164"/>
          <ac:spMkLst>
            <pc:docMk/>
            <pc:sldMk cId="375453483" sldId="2090650255"/>
            <ac:spMk id="35" creationId="{59D1C7DC-1BCE-8245-8346-CCB62B8A45BE}"/>
          </ac:spMkLst>
        </pc:spChg>
        <pc:spChg chg="add mod">
          <ac:chgData name="Tad Okamoto" userId="f0140e97-660b-4ffd-96ac-ce219644975b" providerId="ADAL" clId="{CC85DD29-1656-440A-81BA-24B35B0612A2}" dt="2023-08-07T06:27:04.598" v="7285" actId="164"/>
          <ac:spMkLst>
            <pc:docMk/>
            <pc:sldMk cId="375453483" sldId="2090650255"/>
            <ac:spMk id="36" creationId="{795A807F-8593-321F-A44D-4D66B459ECAF}"/>
          </ac:spMkLst>
        </pc:spChg>
        <pc:spChg chg="add mod">
          <ac:chgData name="Tad Okamoto" userId="f0140e97-660b-4ffd-96ac-ce219644975b" providerId="ADAL" clId="{CC85DD29-1656-440A-81BA-24B35B0612A2}" dt="2023-08-07T06:27:10.316" v="7286" actId="164"/>
          <ac:spMkLst>
            <pc:docMk/>
            <pc:sldMk cId="375453483" sldId="2090650255"/>
            <ac:spMk id="37" creationId="{7A753C6A-46ED-07BA-B1D4-7ED5B95E9B23}"/>
          </ac:spMkLst>
        </pc:spChg>
        <pc:grpChg chg="add mod">
          <ac:chgData name="Tad Okamoto" userId="f0140e97-660b-4ffd-96ac-ce219644975b" providerId="ADAL" clId="{CC85DD29-1656-440A-81BA-24B35B0612A2}" dt="2023-07-21T01:31:37.901" v="491"/>
          <ac:grpSpMkLst>
            <pc:docMk/>
            <pc:sldMk cId="375453483" sldId="2090650255"/>
            <ac:grpSpMk id="5" creationId="{57265702-59E4-7EC4-6302-81352CFBA95D}"/>
          </ac:grpSpMkLst>
        </pc:grpChg>
        <pc:grpChg chg="mod">
          <ac:chgData name="Tad Okamoto" userId="f0140e97-660b-4ffd-96ac-ce219644975b" providerId="ADAL" clId="{CC85DD29-1656-440A-81BA-24B35B0612A2}" dt="2023-07-21T01:31:37.901" v="491"/>
          <ac:grpSpMkLst>
            <pc:docMk/>
            <pc:sldMk cId="375453483" sldId="2090650255"/>
            <ac:grpSpMk id="6" creationId="{EDB2D53D-623F-4F2F-5187-00A90D8C690A}"/>
          </ac:grpSpMkLst>
        </pc:grpChg>
        <pc:grpChg chg="add del mod">
          <ac:chgData name="Tad Okamoto" userId="f0140e97-660b-4ffd-96ac-ce219644975b" providerId="ADAL" clId="{CC85DD29-1656-440A-81BA-24B35B0612A2}" dt="2023-08-07T06:19:03.192" v="7191" actId="478"/>
          <ac:grpSpMkLst>
            <pc:docMk/>
            <pc:sldMk cId="375453483" sldId="2090650255"/>
            <ac:grpSpMk id="16" creationId="{057F92A6-9F15-8A8E-7C63-7DFD20DA0125}"/>
          </ac:grpSpMkLst>
        </pc:grpChg>
        <pc:grpChg chg="mod">
          <ac:chgData name="Tad Okamoto" userId="f0140e97-660b-4ffd-96ac-ce219644975b" providerId="ADAL" clId="{CC85DD29-1656-440A-81BA-24B35B0612A2}" dt="2023-08-07T06:18:57.302" v="7189"/>
          <ac:grpSpMkLst>
            <pc:docMk/>
            <pc:sldMk cId="375453483" sldId="2090650255"/>
            <ac:grpSpMk id="17" creationId="{4772893F-C647-F34B-1F01-E9B2C2BF4F9C}"/>
          </ac:grpSpMkLst>
        </pc:grpChg>
        <pc:grpChg chg="mod">
          <ac:chgData name="Tad Okamoto" userId="f0140e97-660b-4ffd-96ac-ce219644975b" providerId="ADAL" clId="{CC85DD29-1656-440A-81BA-24B35B0612A2}" dt="2023-08-07T06:18:57.302" v="7189"/>
          <ac:grpSpMkLst>
            <pc:docMk/>
            <pc:sldMk cId="375453483" sldId="2090650255"/>
            <ac:grpSpMk id="18" creationId="{989103A2-2BF4-B7C8-0D6B-4388AAF41FF9}"/>
          </ac:grpSpMkLst>
        </pc:grpChg>
        <pc:grpChg chg="add mod">
          <ac:chgData name="Tad Okamoto" userId="f0140e97-660b-4ffd-96ac-ce219644975b" providerId="ADAL" clId="{CC85DD29-1656-440A-81BA-24B35B0612A2}" dt="2023-08-07T06:29:10.926" v="7342" actId="1035"/>
          <ac:grpSpMkLst>
            <pc:docMk/>
            <pc:sldMk cId="375453483" sldId="2090650255"/>
            <ac:grpSpMk id="38" creationId="{199D5505-3647-69EE-04F5-9AFFCF9BC1F5}"/>
          </ac:grpSpMkLst>
        </pc:grpChg>
        <pc:grpChg chg="add mod">
          <ac:chgData name="Tad Okamoto" userId="f0140e97-660b-4ffd-96ac-ce219644975b" providerId="ADAL" clId="{CC85DD29-1656-440A-81BA-24B35B0612A2}" dt="2023-08-07T06:29:03.728" v="7340" actId="1036"/>
          <ac:grpSpMkLst>
            <pc:docMk/>
            <pc:sldMk cId="375453483" sldId="2090650255"/>
            <ac:grpSpMk id="39" creationId="{EAE62690-C3DE-906C-A6E0-F8CF97A45E84}"/>
          </ac:grpSpMkLst>
        </pc:grpChg>
        <pc:grpChg chg="add mod">
          <ac:chgData name="Tad Okamoto" userId="f0140e97-660b-4ffd-96ac-ce219644975b" providerId="ADAL" clId="{CC85DD29-1656-440A-81BA-24B35B0612A2}" dt="2023-08-07T06:29:08.160" v="7341" actId="1035"/>
          <ac:grpSpMkLst>
            <pc:docMk/>
            <pc:sldMk cId="375453483" sldId="2090650255"/>
            <ac:grpSpMk id="40" creationId="{67439AC3-C5F1-4D42-A81F-89630B7C42BB}"/>
          </ac:grpSpMkLst>
        </pc:grpChg>
        <pc:picChg chg="del mod">
          <ac:chgData name="Tad Okamoto" userId="f0140e97-660b-4ffd-96ac-ce219644975b" providerId="ADAL" clId="{CC85DD29-1656-440A-81BA-24B35B0612A2}" dt="2023-08-07T06:24:04.116" v="7235" actId="478"/>
          <ac:picMkLst>
            <pc:docMk/>
            <pc:sldMk cId="375453483" sldId="2090650255"/>
            <ac:picMk id="9" creationId="{99372255-04A1-EE3F-A214-D2A60C89115F}"/>
          </ac:picMkLst>
        </pc:picChg>
        <pc:picChg chg="del mod">
          <ac:chgData name="Tad Okamoto" userId="f0140e97-660b-4ffd-96ac-ce219644975b" providerId="ADAL" clId="{CC85DD29-1656-440A-81BA-24B35B0612A2}" dt="2023-08-07T06:22:46.114" v="7230" actId="478"/>
          <ac:picMkLst>
            <pc:docMk/>
            <pc:sldMk cId="375453483" sldId="2090650255"/>
            <ac:picMk id="11" creationId="{A81BD155-5F2C-899D-EEBE-64E0538BB1C2}"/>
          </ac:picMkLst>
        </pc:picChg>
        <pc:picChg chg="add mod ord">
          <ac:chgData name="Tad Okamoto" userId="f0140e97-660b-4ffd-96ac-ce219644975b" providerId="ADAL" clId="{CC85DD29-1656-440A-81BA-24B35B0612A2}" dt="2023-08-07T06:27:04.598" v="7285" actId="164"/>
          <ac:picMkLst>
            <pc:docMk/>
            <pc:sldMk cId="375453483" sldId="2090650255"/>
            <ac:picMk id="26" creationId="{63438DA2-4E58-3573-670D-85847762FBA1}"/>
          </ac:picMkLst>
        </pc:picChg>
        <pc:picChg chg="add mod ord">
          <ac:chgData name="Tad Okamoto" userId="f0140e97-660b-4ffd-96ac-ce219644975b" providerId="ADAL" clId="{CC85DD29-1656-440A-81BA-24B35B0612A2}" dt="2023-08-07T06:27:10.316" v="7286" actId="164"/>
          <ac:picMkLst>
            <pc:docMk/>
            <pc:sldMk cId="375453483" sldId="2090650255"/>
            <ac:picMk id="27" creationId="{A0DA112B-0B4E-4C2B-9306-340964A6AA63}"/>
          </ac:picMkLst>
        </pc:picChg>
        <pc:picChg chg="add del">
          <ac:chgData name="Tad Okamoto" userId="f0140e97-660b-4ffd-96ac-ce219644975b" providerId="ADAL" clId="{CC85DD29-1656-440A-81BA-24B35B0612A2}" dt="2023-08-07T06:24:06.446" v="7237" actId="478"/>
          <ac:picMkLst>
            <pc:docMk/>
            <pc:sldMk cId="375453483" sldId="2090650255"/>
            <ac:picMk id="29" creationId="{A76053F8-BE88-288A-61E9-6C59291824BD}"/>
          </ac:picMkLst>
        </pc:picChg>
        <pc:picChg chg="add mod ord">
          <ac:chgData name="Tad Okamoto" userId="f0140e97-660b-4ffd-96ac-ce219644975b" providerId="ADAL" clId="{CC85DD29-1656-440A-81BA-24B35B0612A2}" dt="2023-08-07T06:27:16.459" v="7287" actId="164"/>
          <ac:picMkLst>
            <pc:docMk/>
            <pc:sldMk cId="375453483" sldId="2090650255"/>
            <ac:picMk id="31" creationId="{98C3E695-7CA8-05D2-52F8-AE25AC118619}"/>
          </ac:picMkLst>
        </pc:picChg>
      </pc:sldChg>
      <pc:sldChg chg="addSp modSp add del mod modTransition">
        <pc:chgData name="Tad Okamoto" userId="f0140e97-660b-4ffd-96ac-ce219644975b" providerId="ADAL" clId="{CC85DD29-1656-440A-81BA-24B35B0612A2}" dt="2023-09-06T02:31:52.321" v="12498" actId="47"/>
        <pc:sldMkLst>
          <pc:docMk/>
          <pc:sldMk cId="2326546642" sldId="2090650257"/>
        </pc:sldMkLst>
        <pc:spChg chg="mod">
          <ac:chgData name="Tad Okamoto" userId="f0140e97-660b-4ffd-96ac-ce219644975b" providerId="ADAL" clId="{CC85DD29-1656-440A-81BA-24B35B0612A2}" dt="2023-07-21T02:03:35.864" v="722" actId="20577"/>
          <ac:spMkLst>
            <pc:docMk/>
            <pc:sldMk cId="2326546642" sldId="2090650257"/>
            <ac:spMk id="3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8-22T03:55:36.052" v="8766" actId="1076"/>
          <ac:spMkLst>
            <pc:docMk/>
            <pc:sldMk cId="2326546642" sldId="2090650257"/>
            <ac:spMk id="5" creationId="{CD79C43C-EB58-36AC-9A79-891F5192C43B}"/>
          </ac:spMkLst>
        </pc:spChg>
        <pc:spChg chg="mod">
          <ac:chgData name="Tad Okamoto" userId="f0140e97-660b-4ffd-96ac-ce219644975b" providerId="ADAL" clId="{CC85DD29-1656-440A-81BA-24B35B0612A2}" dt="2023-07-21T01:41:19.418" v="573"/>
          <ac:spMkLst>
            <pc:docMk/>
            <pc:sldMk cId="2326546642" sldId="2090650257"/>
            <ac:spMk id="8" creationId="{7B74D8AA-526D-7C24-EEE2-F314CD4DD762}"/>
          </ac:spMkLst>
        </pc:spChg>
        <pc:spChg chg="mod">
          <ac:chgData name="Tad Okamoto" userId="f0140e97-660b-4ffd-96ac-ce219644975b" providerId="ADAL" clId="{CC85DD29-1656-440A-81BA-24B35B0612A2}" dt="2023-07-21T01:41:19.418" v="573"/>
          <ac:spMkLst>
            <pc:docMk/>
            <pc:sldMk cId="2326546642" sldId="2090650257"/>
            <ac:spMk id="9" creationId="{B1982D7F-6C32-21B6-9D7D-B4C61E54897C}"/>
          </ac:spMkLst>
        </pc:spChg>
        <pc:spChg chg="mod">
          <ac:chgData name="Tad Okamoto" userId="f0140e97-660b-4ffd-96ac-ce219644975b" providerId="ADAL" clId="{CC85DD29-1656-440A-81BA-24B35B0612A2}" dt="2023-07-21T01:41:19.418" v="573"/>
          <ac:spMkLst>
            <pc:docMk/>
            <pc:sldMk cId="2326546642" sldId="2090650257"/>
            <ac:spMk id="10" creationId="{5423708D-9EA8-A354-9153-CD3BBA958F0E}"/>
          </ac:spMkLst>
        </pc:spChg>
        <pc:spChg chg="mod">
          <ac:chgData name="Tad Okamoto" userId="f0140e97-660b-4ffd-96ac-ce219644975b" providerId="ADAL" clId="{CC85DD29-1656-440A-81BA-24B35B0612A2}" dt="2023-07-21T01:41:19.418" v="573"/>
          <ac:spMkLst>
            <pc:docMk/>
            <pc:sldMk cId="2326546642" sldId="2090650257"/>
            <ac:spMk id="11" creationId="{B397C740-4D8D-10DC-C081-EDAE6D18C56A}"/>
          </ac:spMkLst>
        </pc:spChg>
        <pc:spChg chg="mod">
          <ac:chgData name="Tad Okamoto" userId="f0140e97-660b-4ffd-96ac-ce219644975b" providerId="ADAL" clId="{CC85DD29-1656-440A-81BA-24B35B0612A2}" dt="2023-07-21T08:13:55.951" v="1520" actId="255"/>
          <ac:spMkLst>
            <pc:docMk/>
            <pc:sldMk cId="2326546642" sldId="2090650257"/>
            <ac:spMk id="19" creationId="{D0F62937-409C-08DB-636A-0B7D145EA991}"/>
          </ac:spMkLst>
        </pc:spChg>
        <pc:spChg chg="mod">
          <ac:chgData name="Tad Okamoto" userId="f0140e97-660b-4ffd-96ac-ce219644975b" providerId="ADAL" clId="{CC85DD29-1656-440A-81BA-24B35B0612A2}" dt="2023-07-21T08:13:55.951" v="1520" actId="255"/>
          <ac:spMkLst>
            <pc:docMk/>
            <pc:sldMk cId="2326546642" sldId="2090650257"/>
            <ac:spMk id="20" creationId="{9DBD160A-D768-993B-23B6-43305549AB55}"/>
          </ac:spMkLst>
        </pc:spChg>
        <pc:spChg chg="mod">
          <ac:chgData name="Tad Okamoto" userId="f0140e97-660b-4ffd-96ac-ce219644975b" providerId="ADAL" clId="{CC85DD29-1656-440A-81BA-24B35B0612A2}" dt="2023-07-21T08:13:55.951" v="1520" actId="255"/>
          <ac:spMkLst>
            <pc:docMk/>
            <pc:sldMk cId="2326546642" sldId="2090650257"/>
            <ac:spMk id="29" creationId="{AB1B07F9-B079-8742-7FC5-1B7E221654FD}"/>
          </ac:spMkLst>
        </pc:spChg>
        <pc:spChg chg="mod">
          <ac:chgData name="Tad Okamoto" userId="f0140e97-660b-4ffd-96ac-ce219644975b" providerId="ADAL" clId="{CC85DD29-1656-440A-81BA-24B35B0612A2}" dt="2023-07-21T08:13:55.951" v="1520" actId="255"/>
          <ac:spMkLst>
            <pc:docMk/>
            <pc:sldMk cId="2326546642" sldId="2090650257"/>
            <ac:spMk id="30" creationId="{6D15AAB1-1BB3-F0A3-4573-550CE533494B}"/>
          </ac:spMkLst>
        </pc:spChg>
        <pc:spChg chg="mod">
          <ac:chgData name="Tad Okamoto" userId="f0140e97-660b-4ffd-96ac-ce219644975b" providerId="ADAL" clId="{CC85DD29-1656-440A-81BA-24B35B0612A2}" dt="2023-07-21T08:13:55.951" v="1520" actId="255"/>
          <ac:spMkLst>
            <pc:docMk/>
            <pc:sldMk cId="2326546642" sldId="2090650257"/>
            <ac:spMk id="32" creationId="{85F03979-91B3-53EA-EC22-6153E2B87323}"/>
          </ac:spMkLst>
        </pc:spChg>
        <pc:spChg chg="mod">
          <ac:chgData name="Tad Okamoto" userId="f0140e97-660b-4ffd-96ac-ce219644975b" providerId="ADAL" clId="{CC85DD29-1656-440A-81BA-24B35B0612A2}" dt="2023-07-21T08:13:55.951" v="1520" actId="255"/>
          <ac:spMkLst>
            <pc:docMk/>
            <pc:sldMk cId="2326546642" sldId="2090650257"/>
            <ac:spMk id="33" creationId="{1A7151D9-E05C-2356-109D-CAD0AA2AE71D}"/>
          </ac:spMkLst>
        </pc:spChg>
        <pc:spChg chg="mod">
          <ac:chgData name="Tad Okamoto" userId="f0140e97-660b-4ffd-96ac-ce219644975b" providerId="ADAL" clId="{CC85DD29-1656-440A-81BA-24B35B0612A2}" dt="2023-07-21T08:13:55.951" v="1520" actId="255"/>
          <ac:spMkLst>
            <pc:docMk/>
            <pc:sldMk cId="2326546642" sldId="2090650257"/>
            <ac:spMk id="37" creationId="{C3C70562-4F60-B541-7A69-9FFBC8E2F1EB}"/>
          </ac:spMkLst>
        </pc:spChg>
        <pc:spChg chg="mod">
          <ac:chgData name="Tad Okamoto" userId="f0140e97-660b-4ffd-96ac-ce219644975b" providerId="ADAL" clId="{CC85DD29-1656-440A-81BA-24B35B0612A2}" dt="2023-07-21T08:13:55.951" v="1520" actId="255"/>
          <ac:spMkLst>
            <pc:docMk/>
            <pc:sldMk cId="2326546642" sldId="2090650257"/>
            <ac:spMk id="40" creationId="{316427BF-1943-00FE-DE76-4403BF1258A3}"/>
          </ac:spMkLst>
        </pc:spChg>
        <pc:spChg chg="mod">
          <ac:chgData name="Tad Okamoto" userId="f0140e97-660b-4ffd-96ac-ce219644975b" providerId="ADAL" clId="{CC85DD29-1656-440A-81BA-24B35B0612A2}" dt="2023-07-21T08:13:55.951" v="1520" actId="255"/>
          <ac:spMkLst>
            <pc:docMk/>
            <pc:sldMk cId="2326546642" sldId="2090650257"/>
            <ac:spMk id="42" creationId="{5A30D0EF-655B-FB85-D6CF-FA15F9EAC7A0}"/>
          </ac:spMkLst>
        </pc:spChg>
        <pc:spChg chg="mod">
          <ac:chgData name="Tad Okamoto" userId="f0140e97-660b-4ffd-96ac-ce219644975b" providerId="ADAL" clId="{CC85DD29-1656-440A-81BA-24B35B0612A2}" dt="2023-07-21T08:13:55.951" v="1520" actId="255"/>
          <ac:spMkLst>
            <pc:docMk/>
            <pc:sldMk cId="2326546642" sldId="2090650257"/>
            <ac:spMk id="51" creationId="{253C1DC0-83B6-3A23-4522-006E2CCAED66}"/>
          </ac:spMkLst>
        </pc:spChg>
        <pc:spChg chg="mod">
          <ac:chgData name="Tad Okamoto" userId="f0140e97-660b-4ffd-96ac-ce219644975b" providerId="ADAL" clId="{CC85DD29-1656-440A-81BA-24B35B0612A2}" dt="2023-07-21T08:13:55.951" v="1520" actId="255"/>
          <ac:spMkLst>
            <pc:docMk/>
            <pc:sldMk cId="2326546642" sldId="2090650257"/>
            <ac:spMk id="56" creationId="{0B1082E8-3F9B-B3C7-BD9C-62319F0236C7}"/>
          </ac:spMkLst>
        </pc:spChg>
        <pc:spChg chg="mod">
          <ac:chgData name="Tad Okamoto" userId="f0140e97-660b-4ffd-96ac-ce219644975b" providerId="ADAL" clId="{CC85DD29-1656-440A-81BA-24B35B0612A2}" dt="2023-07-21T08:13:55.951" v="1520" actId="255"/>
          <ac:spMkLst>
            <pc:docMk/>
            <pc:sldMk cId="2326546642" sldId="2090650257"/>
            <ac:spMk id="61" creationId="{0548374A-B091-C98F-4B11-6BBB26686EEA}"/>
          </ac:spMkLst>
        </pc:spChg>
        <pc:grpChg chg="add mod">
          <ac:chgData name="Tad Okamoto" userId="f0140e97-660b-4ffd-96ac-ce219644975b" providerId="ADAL" clId="{CC85DD29-1656-440A-81BA-24B35B0612A2}" dt="2023-07-21T01:41:19.418" v="573"/>
          <ac:grpSpMkLst>
            <pc:docMk/>
            <pc:sldMk cId="2326546642" sldId="2090650257"/>
            <ac:grpSpMk id="6" creationId="{BB5E808B-9F1D-C878-92A4-5C1A61CFA964}"/>
          </ac:grpSpMkLst>
        </pc:grpChg>
        <pc:grpChg chg="mod">
          <ac:chgData name="Tad Okamoto" userId="f0140e97-660b-4ffd-96ac-ce219644975b" providerId="ADAL" clId="{CC85DD29-1656-440A-81BA-24B35B0612A2}" dt="2023-07-21T01:41:19.418" v="573"/>
          <ac:grpSpMkLst>
            <pc:docMk/>
            <pc:sldMk cId="2326546642" sldId="2090650257"/>
            <ac:grpSpMk id="7" creationId="{0DD52C83-A65D-F60E-6F66-18430204EC56}"/>
          </ac:grpSpMkLst>
        </pc:grpChg>
        <pc:grpChg chg="add mod">
          <ac:chgData name="Tad Okamoto" userId="f0140e97-660b-4ffd-96ac-ce219644975b" providerId="ADAL" clId="{CC85DD29-1656-440A-81BA-24B35B0612A2}" dt="2023-07-21T08:14:01.931" v="1521" actId="1076"/>
          <ac:grpSpMkLst>
            <pc:docMk/>
            <pc:sldMk cId="2326546642" sldId="2090650257"/>
            <ac:grpSpMk id="12" creationId="{680EBCDC-7B73-DA0D-08F6-909933E79E2F}"/>
          </ac:grpSpMkLst>
        </pc:grpChg>
        <pc:grpChg chg="mod">
          <ac:chgData name="Tad Okamoto" userId="f0140e97-660b-4ffd-96ac-ce219644975b" providerId="ADAL" clId="{CC85DD29-1656-440A-81BA-24B35B0612A2}" dt="2023-07-21T08:13:36.864" v="1514"/>
          <ac:grpSpMkLst>
            <pc:docMk/>
            <pc:sldMk cId="2326546642" sldId="2090650257"/>
            <ac:grpSpMk id="13" creationId="{09E0BAA9-1654-3933-73D6-5AFEFAD071DE}"/>
          </ac:grpSpMkLst>
        </pc:grpChg>
        <pc:grpChg chg="mod">
          <ac:chgData name="Tad Okamoto" userId="f0140e97-660b-4ffd-96ac-ce219644975b" providerId="ADAL" clId="{CC85DD29-1656-440A-81BA-24B35B0612A2}" dt="2023-07-21T08:13:36.864" v="1514"/>
          <ac:grpSpMkLst>
            <pc:docMk/>
            <pc:sldMk cId="2326546642" sldId="2090650257"/>
            <ac:grpSpMk id="17" creationId="{5A4EE2BC-8604-3D14-75FC-DF9F871CD614}"/>
          </ac:grpSpMkLst>
        </pc:grpChg>
        <pc:grpChg chg="mod">
          <ac:chgData name="Tad Okamoto" userId="f0140e97-660b-4ffd-96ac-ce219644975b" providerId="ADAL" clId="{CC85DD29-1656-440A-81BA-24B35B0612A2}" dt="2023-07-21T08:13:36.864" v="1514"/>
          <ac:grpSpMkLst>
            <pc:docMk/>
            <pc:sldMk cId="2326546642" sldId="2090650257"/>
            <ac:grpSpMk id="18" creationId="{F00F1AD8-1A7A-226B-ABC1-536338B3B396}"/>
          </ac:grpSpMkLst>
        </pc:grpChg>
        <pc:grpChg chg="mod">
          <ac:chgData name="Tad Okamoto" userId="f0140e97-660b-4ffd-96ac-ce219644975b" providerId="ADAL" clId="{CC85DD29-1656-440A-81BA-24B35B0612A2}" dt="2023-07-21T08:13:36.864" v="1514"/>
          <ac:grpSpMkLst>
            <pc:docMk/>
            <pc:sldMk cId="2326546642" sldId="2090650257"/>
            <ac:grpSpMk id="21" creationId="{F63E6BFF-B208-64C4-3561-D11A51CD81BC}"/>
          </ac:grpSpMkLst>
        </pc:grpChg>
        <pc:grpChg chg="mod">
          <ac:chgData name="Tad Okamoto" userId="f0140e97-660b-4ffd-96ac-ce219644975b" providerId="ADAL" clId="{CC85DD29-1656-440A-81BA-24B35B0612A2}" dt="2023-07-21T08:13:36.864" v="1514"/>
          <ac:grpSpMkLst>
            <pc:docMk/>
            <pc:sldMk cId="2326546642" sldId="2090650257"/>
            <ac:grpSpMk id="22" creationId="{4CD621AF-5B71-CDCD-5064-7C1289B84FED}"/>
          </ac:grpSpMkLst>
        </pc:grpChg>
        <pc:grpChg chg="mod">
          <ac:chgData name="Tad Okamoto" userId="f0140e97-660b-4ffd-96ac-ce219644975b" providerId="ADAL" clId="{CC85DD29-1656-440A-81BA-24B35B0612A2}" dt="2023-07-21T08:13:36.864" v="1514"/>
          <ac:grpSpMkLst>
            <pc:docMk/>
            <pc:sldMk cId="2326546642" sldId="2090650257"/>
            <ac:grpSpMk id="36" creationId="{EC183BCB-9690-FB2B-099B-DAC6F2F3C443}"/>
          </ac:grpSpMkLst>
        </pc:grpChg>
        <pc:grpChg chg="mod">
          <ac:chgData name="Tad Okamoto" userId="f0140e97-660b-4ffd-96ac-ce219644975b" providerId="ADAL" clId="{CC85DD29-1656-440A-81BA-24B35B0612A2}" dt="2023-07-21T08:13:36.864" v="1514"/>
          <ac:grpSpMkLst>
            <pc:docMk/>
            <pc:sldMk cId="2326546642" sldId="2090650257"/>
            <ac:grpSpMk id="45" creationId="{B845DAE6-8299-B3AC-5E04-73AFF2064922}"/>
          </ac:grpSpMkLst>
        </pc:grpChg>
        <pc:grpChg chg="mod">
          <ac:chgData name="Tad Okamoto" userId="f0140e97-660b-4ffd-96ac-ce219644975b" providerId="ADAL" clId="{CC85DD29-1656-440A-81BA-24B35B0612A2}" dt="2023-07-21T08:13:36.864" v="1514"/>
          <ac:grpSpMkLst>
            <pc:docMk/>
            <pc:sldMk cId="2326546642" sldId="2090650257"/>
            <ac:grpSpMk id="46" creationId="{5B568C70-AC9F-B28E-93BE-B7E8AD86755B}"/>
          </ac:grpSpMkLst>
        </pc:grpChg>
        <pc:grpChg chg="mod">
          <ac:chgData name="Tad Okamoto" userId="f0140e97-660b-4ffd-96ac-ce219644975b" providerId="ADAL" clId="{CC85DD29-1656-440A-81BA-24B35B0612A2}" dt="2023-07-21T08:13:36.864" v="1514"/>
          <ac:grpSpMkLst>
            <pc:docMk/>
            <pc:sldMk cId="2326546642" sldId="2090650257"/>
            <ac:grpSpMk id="49" creationId="{F87B7CB4-A11C-D0BD-E7B0-0F80DE48B00E}"/>
          </ac:grpSpMkLst>
        </pc:grpChg>
        <pc:grpChg chg="mod">
          <ac:chgData name="Tad Okamoto" userId="f0140e97-660b-4ffd-96ac-ce219644975b" providerId="ADAL" clId="{CC85DD29-1656-440A-81BA-24B35B0612A2}" dt="2023-07-21T08:13:36.864" v="1514"/>
          <ac:grpSpMkLst>
            <pc:docMk/>
            <pc:sldMk cId="2326546642" sldId="2090650257"/>
            <ac:grpSpMk id="54" creationId="{087BD872-2D40-78E0-7F43-69DBBC326773}"/>
          </ac:grpSpMkLst>
        </pc:grpChg>
        <pc:grpChg chg="mod">
          <ac:chgData name="Tad Okamoto" userId="f0140e97-660b-4ffd-96ac-ce219644975b" providerId="ADAL" clId="{CC85DD29-1656-440A-81BA-24B35B0612A2}" dt="2023-07-21T08:13:36.864" v="1514"/>
          <ac:grpSpMkLst>
            <pc:docMk/>
            <pc:sldMk cId="2326546642" sldId="2090650257"/>
            <ac:grpSpMk id="59" creationId="{F4924C38-0895-3D0D-A543-01593DFC5900}"/>
          </ac:grpSpMkLst>
        </pc:grpChg>
        <pc:picChg chg="mod">
          <ac:chgData name="Tad Okamoto" userId="f0140e97-660b-4ffd-96ac-ce219644975b" providerId="ADAL" clId="{CC85DD29-1656-440A-81BA-24B35B0612A2}" dt="2023-07-21T08:13:36.864" v="1514"/>
          <ac:picMkLst>
            <pc:docMk/>
            <pc:sldMk cId="2326546642" sldId="2090650257"/>
            <ac:picMk id="16" creationId="{21D8EA6F-453C-1371-4E62-D3987FECA742}"/>
          </ac:picMkLst>
        </pc:pic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14" creationId="{5609C480-1FA1-CD6B-6054-7CF2F2925013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15" creationId="{6359D435-A85A-E7B6-49CD-B6ADAC6A6EE2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23" creationId="{87379D74-AF0D-A02B-91FB-1CEF8A0AD745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24" creationId="{1CF41030-0017-36AE-C8D0-A443E4EDEFA4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25" creationId="{87F38F0D-5B35-21CB-9EAB-47551D60CF08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26" creationId="{1E872420-D692-D2C0-B9EA-736AD78F1762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27" creationId="{0740E580-9D45-7609-25F7-5FC07FACFCE8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28" creationId="{BEEAF28F-EAF4-1AAD-E469-BB80A0B5366F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31" creationId="{0A3AB531-1887-7F64-55A6-3F302800AB1B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34" creationId="{4EE05979-525B-F665-D956-00115D6C6327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35" creationId="{E5156891-958B-E162-6A71-8A541E9619EF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38" creationId="{B6602F83-43DC-070C-4DB2-0F6D5857B7F9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39" creationId="{5DB7E0C5-159C-C7FF-1C9E-CBA1B02F25A7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41" creationId="{D3092954-7AFC-6432-AE59-62BCDE7930FE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43" creationId="{66820634-E343-3CD5-3B40-C980965E7C98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44" creationId="{24935D10-4281-FCCC-2883-0E0C5EA86B04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47" creationId="{1C1A77BE-85C9-EE93-42E6-348BFB08E5F7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48" creationId="{E6C8C89F-E1EB-D072-6B48-E67142562C88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50" creationId="{3012EAF8-2444-7C8C-1716-33EB5702C44A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52" creationId="{75656E92-977A-975D-023D-ED68274627CD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53" creationId="{E26EFF18-B3CD-9C30-03BB-8EC673B11615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55" creationId="{D71157FF-D4EF-BB46-B9E6-3D16E28168FC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57" creationId="{86C09BF5-D4D8-769D-1314-9931B592D1A6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58" creationId="{89F19EE0-8F08-E5D2-082C-C73E6DADD9FE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60" creationId="{C3853C80-7F07-B28E-A092-C8BDE5185394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62" creationId="{0A062A62-90AA-A097-7C36-D1BA7EB2E693}"/>
          </ac:cxnSpMkLst>
        </pc:cxnChg>
        <pc:cxnChg chg="mod">
          <ac:chgData name="Tad Okamoto" userId="f0140e97-660b-4ffd-96ac-ce219644975b" providerId="ADAL" clId="{CC85DD29-1656-440A-81BA-24B35B0612A2}" dt="2023-07-21T08:13:36.864" v="1514"/>
          <ac:cxnSpMkLst>
            <pc:docMk/>
            <pc:sldMk cId="2326546642" sldId="2090650257"/>
            <ac:cxnSpMk id="63" creationId="{57D113CC-DE3E-1218-1254-D97E24B5F99C}"/>
          </ac:cxnSpMkLst>
        </pc:cxnChg>
      </pc:sldChg>
      <pc:sldChg chg="addSp modSp add del modTransition">
        <pc:chgData name="Tad Okamoto" userId="f0140e97-660b-4ffd-96ac-ce219644975b" providerId="ADAL" clId="{CC85DD29-1656-440A-81BA-24B35B0612A2}" dt="2023-07-21T01:48:00.944" v="649" actId="47"/>
        <pc:sldMkLst>
          <pc:docMk/>
          <pc:sldMk cId="916129000" sldId="2090650258"/>
        </pc:sldMkLst>
        <pc:spChg chg="mod">
          <ac:chgData name="Tad Okamoto" userId="f0140e97-660b-4ffd-96ac-ce219644975b" providerId="ADAL" clId="{CC85DD29-1656-440A-81BA-24B35B0612A2}" dt="2023-07-21T01:38:43.170" v="565"/>
          <ac:spMkLst>
            <pc:docMk/>
            <pc:sldMk cId="916129000" sldId="2090650258"/>
            <ac:spMk id="5" creationId="{0F6BED89-D7AF-7D35-2DE6-BC5B4C92DDF4}"/>
          </ac:spMkLst>
        </pc:spChg>
        <pc:spChg chg="mod">
          <ac:chgData name="Tad Okamoto" userId="f0140e97-660b-4ffd-96ac-ce219644975b" providerId="ADAL" clId="{CC85DD29-1656-440A-81BA-24B35B0612A2}" dt="2023-07-21T01:38:43.170" v="565"/>
          <ac:spMkLst>
            <pc:docMk/>
            <pc:sldMk cId="916129000" sldId="2090650258"/>
            <ac:spMk id="7" creationId="{B619AE89-3316-37B4-B1A5-42054573A264}"/>
          </ac:spMkLst>
        </pc:spChg>
        <pc:grpChg chg="add mod">
          <ac:chgData name="Tad Okamoto" userId="f0140e97-660b-4ffd-96ac-ce219644975b" providerId="ADAL" clId="{CC85DD29-1656-440A-81BA-24B35B0612A2}" dt="2023-07-21T01:38:43.170" v="565"/>
          <ac:grpSpMkLst>
            <pc:docMk/>
            <pc:sldMk cId="916129000" sldId="2090650258"/>
            <ac:grpSpMk id="2" creationId="{F6324E87-409B-712A-1B56-2C6138353DF8}"/>
          </ac:grpSpMkLst>
        </pc:grpChg>
        <pc:picChg chg="mod">
          <ac:chgData name="Tad Okamoto" userId="f0140e97-660b-4ffd-96ac-ce219644975b" providerId="ADAL" clId="{CC85DD29-1656-440A-81BA-24B35B0612A2}" dt="2023-07-21T01:38:43.170" v="565"/>
          <ac:picMkLst>
            <pc:docMk/>
            <pc:sldMk cId="916129000" sldId="2090650258"/>
            <ac:picMk id="6" creationId="{ADB9A1A9-4217-9379-56E0-39496BE4C645}"/>
          </ac:picMkLst>
        </pc:picChg>
      </pc:sldChg>
      <pc:sldChg chg="addSp delSp modSp add del mod modTransition">
        <pc:chgData name="Tad Okamoto" userId="f0140e97-660b-4ffd-96ac-ce219644975b" providerId="ADAL" clId="{CC85DD29-1656-440A-81BA-24B35B0612A2}" dt="2023-09-06T02:31:52.321" v="12498" actId="47"/>
        <pc:sldMkLst>
          <pc:docMk/>
          <pc:sldMk cId="1838647282" sldId="2090650259"/>
        </pc:sldMkLst>
        <pc:spChg chg="mod">
          <ac:chgData name="Tad Okamoto" userId="f0140e97-660b-4ffd-96ac-ce219644975b" providerId="ADAL" clId="{CC85DD29-1656-440A-81BA-24B35B0612A2}" dt="2023-08-03T07:00:16.863" v="2877" actId="14100"/>
          <ac:spMkLst>
            <pc:docMk/>
            <pc:sldMk cId="1838647282" sldId="2090650259"/>
            <ac:spMk id="3" creationId="{00000000-0000-0000-0000-000000000000}"/>
          </ac:spMkLst>
        </pc:spChg>
        <pc:spChg chg="del mod">
          <ac:chgData name="Tad Okamoto" userId="f0140e97-660b-4ffd-96ac-ce219644975b" providerId="ADAL" clId="{CC85DD29-1656-440A-81BA-24B35B0612A2}" dt="2023-08-22T07:09:07.421" v="11539" actId="478"/>
          <ac:spMkLst>
            <pc:docMk/>
            <pc:sldMk cId="1838647282" sldId="2090650259"/>
            <ac:spMk id="4" creationId="{00000000-0000-0000-0000-000000000000}"/>
          </ac:spMkLst>
        </pc:spChg>
        <pc:spChg chg="add mod">
          <ac:chgData name="Tad Okamoto" userId="f0140e97-660b-4ffd-96ac-ce219644975b" providerId="ADAL" clId="{CC85DD29-1656-440A-81BA-24B35B0612A2}" dt="2023-08-30T01:25:59.669" v="12204" actId="1076"/>
          <ac:spMkLst>
            <pc:docMk/>
            <pc:sldMk cId="1838647282" sldId="2090650259"/>
            <ac:spMk id="4" creationId="{8BAD0D7D-AD40-D598-C8B5-3EA27104C906}"/>
          </ac:spMkLst>
        </pc:spChg>
        <pc:spChg chg="add del mod">
          <ac:chgData name="Tad Okamoto" userId="f0140e97-660b-4ffd-96ac-ce219644975b" providerId="ADAL" clId="{CC85DD29-1656-440A-81BA-24B35B0612A2}" dt="2023-08-25T06:38:52.429" v="12085" actId="478"/>
          <ac:spMkLst>
            <pc:docMk/>
            <pc:sldMk cId="1838647282" sldId="2090650259"/>
            <ac:spMk id="7" creationId="{55B9B677-4C26-3182-B600-FA1369AC121A}"/>
          </ac:spMkLst>
        </pc:spChg>
        <pc:spChg chg="add del mod">
          <ac:chgData name="Tad Okamoto" userId="f0140e97-660b-4ffd-96ac-ce219644975b" providerId="ADAL" clId="{CC85DD29-1656-440A-81BA-24B35B0612A2}" dt="2023-08-22T07:15:24.681" v="11830" actId="478"/>
          <ac:spMkLst>
            <pc:docMk/>
            <pc:sldMk cId="1838647282" sldId="2090650259"/>
            <ac:spMk id="8" creationId="{5F3E95F3-7694-787E-8E1D-0FB7B96810CF}"/>
          </ac:spMkLst>
        </pc:spChg>
        <pc:spChg chg="add del mod">
          <ac:chgData name="Tad Okamoto" userId="f0140e97-660b-4ffd-96ac-ce219644975b" providerId="ADAL" clId="{CC85DD29-1656-440A-81BA-24B35B0612A2}" dt="2023-08-22T07:15:36.165" v="11831" actId="478"/>
          <ac:spMkLst>
            <pc:docMk/>
            <pc:sldMk cId="1838647282" sldId="2090650259"/>
            <ac:spMk id="9" creationId="{A3E691FA-0FB2-96DA-2807-D29B244C6C51}"/>
          </ac:spMkLst>
        </pc:spChg>
        <pc:spChg chg="add mod">
          <ac:chgData name="Tad Okamoto" userId="f0140e97-660b-4ffd-96ac-ce219644975b" providerId="ADAL" clId="{CC85DD29-1656-440A-81BA-24B35B0612A2}" dt="2023-08-30T01:30:26.236" v="12205" actId="1076"/>
          <ac:spMkLst>
            <pc:docMk/>
            <pc:sldMk cId="1838647282" sldId="2090650259"/>
            <ac:spMk id="10" creationId="{F996DA94-4865-F80C-1489-6FDF063C4B07}"/>
          </ac:spMkLst>
        </pc:spChg>
        <pc:picChg chg="add del mod">
          <ac:chgData name="Tad Okamoto" userId="f0140e97-660b-4ffd-96ac-ce219644975b" providerId="ADAL" clId="{CC85DD29-1656-440A-81BA-24B35B0612A2}" dt="2023-08-22T05:30:06.255" v="10211" actId="478"/>
          <ac:picMkLst>
            <pc:docMk/>
            <pc:sldMk cId="1838647282" sldId="2090650259"/>
            <ac:picMk id="5" creationId="{3941828A-5F8D-1397-FBF7-CF366A99CE80}"/>
          </ac:picMkLst>
        </pc:picChg>
        <pc:picChg chg="add mod">
          <ac:chgData name="Tad Okamoto" userId="f0140e97-660b-4ffd-96ac-ce219644975b" providerId="ADAL" clId="{CC85DD29-1656-440A-81BA-24B35B0612A2}" dt="2023-08-22T06:38:11.688" v="11190" actId="1076"/>
          <ac:picMkLst>
            <pc:docMk/>
            <pc:sldMk cId="1838647282" sldId="2090650259"/>
            <ac:picMk id="6" creationId="{65A8C5CD-36D4-0872-0745-EE97DDD512E8}"/>
          </ac:picMkLst>
        </pc:picChg>
        <pc:picChg chg="add mod">
          <ac:chgData name="Tad Okamoto" userId="f0140e97-660b-4ffd-96ac-ce219644975b" providerId="ADAL" clId="{CC85DD29-1656-440A-81BA-24B35B0612A2}" dt="2023-08-30T01:25:57.433" v="12203" actId="1076"/>
          <ac:picMkLst>
            <pc:docMk/>
            <pc:sldMk cId="1838647282" sldId="2090650259"/>
            <ac:picMk id="9" creationId="{CDEBCD76-ED96-505F-7CEE-2536C5BD5403}"/>
          </ac:picMkLst>
        </pc:picChg>
      </pc:sldChg>
      <pc:sldChg chg="addSp delSp modSp add del mod modTransition addAnim delAnim modAnim">
        <pc:chgData name="Tad Okamoto" userId="f0140e97-660b-4ffd-96ac-ce219644975b" providerId="ADAL" clId="{CC85DD29-1656-440A-81BA-24B35B0612A2}" dt="2023-09-06T02:31:52.321" v="12498" actId="47"/>
        <pc:sldMkLst>
          <pc:docMk/>
          <pc:sldMk cId="3907292045" sldId="2090650260"/>
        </pc:sldMkLst>
        <pc:spChg chg="add del mod">
          <ac:chgData name="Tad Okamoto" userId="f0140e97-660b-4ffd-96ac-ce219644975b" providerId="ADAL" clId="{CC85DD29-1656-440A-81BA-24B35B0612A2}" dt="2023-08-03T07:45:04.826" v="3433" actId="1076"/>
          <ac:spMkLst>
            <pc:docMk/>
            <pc:sldMk cId="3907292045" sldId="2090650260"/>
            <ac:spMk id="3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7-21T01:27:08.452" v="435"/>
          <ac:spMkLst>
            <pc:docMk/>
            <pc:sldMk cId="3907292045" sldId="2090650260"/>
            <ac:spMk id="4" creationId="{39CA9DD8-02DC-776B-EEFB-4443828E9814}"/>
          </ac:spMkLst>
        </pc:spChg>
        <pc:spChg chg="mod">
          <ac:chgData name="Tad Okamoto" userId="f0140e97-660b-4ffd-96ac-ce219644975b" providerId="ADAL" clId="{CC85DD29-1656-440A-81BA-24B35B0612A2}" dt="2023-07-21T01:27:08.452" v="435"/>
          <ac:spMkLst>
            <pc:docMk/>
            <pc:sldMk cId="3907292045" sldId="2090650260"/>
            <ac:spMk id="5" creationId="{43B976F6-7915-4C04-B346-B83C46B4FFA2}"/>
          </ac:spMkLst>
        </pc:spChg>
        <pc:spChg chg="add mod ord">
          <ac:chgData name="Tad Okamoto" userId="f0140e97-660b-4ffd-96ac-ce219644975b" providerId="ADAL" clId="{CC85DD29-1656-440A-81BA-24B35B0612A2}" dt="2023-07-21T01:28:08.979" v="448" actId="164"/>
          <ac:spMkLst>
            <pc:docMk/>
            <pc:sldMk cId="3907292045" sldId="2090650260"/>
            <ac:spMk id="6" creationId="{D7251030-2CC2-9A44-77B0-C67E3D9ED7B8}"/>
          </ac:spMkLst>
        </pc:spChg>
        <pc:spChg chg="add mod ord">
          <ac:chgData name="Tad Okamoto" userId="f0140e97-660b-4ffd-96ac-ce219644975b" providerId="ADAL" clId="{CC85DD29-1656-440A-81BA-24B35B0612A2}" dt="2023-07-21T01:28:08.979" v="448" actId="164"/>
          <ac:spMkLst>
            <pc:docMk/>
            <pc:sldMk cId="3907292045" sldId="2090650260"/>
            <ac:spMk id="7" creationId="{A8BD32F7-08D5-8E7A-2862-707BF2AC8787}"/>
          </ac:spMkLst>
        </pc:spChg>
        <pc:spChg chg="add del mod">
          <ac:chgData name="Tad Okamoto" userId="f0140e97-660b-4ffd-96ac-ce219644975b" providerId="ADAL" clId="{CC85DD29-1656-440A-81BA-24B35B0612A2}" dt="2023-08-03T07:34:49.170" v="3130" actId="478"/>
          <ac:spMkLst>
            <pc:docMk/>
            <pc:sldMk cId="3907292045" sldId="2090650260"/>
            <ac:spMk id="9" creationId="{17D6E808-4AB6-D74A-AD98-D42ED8405084}"/>
          </ac:spMkLst>
        </pc:spChg>
        <pc:spChg chg="add del mod">
          <ac:chgData name="Tad Okamoto" userId="f0140e97-660b-4ffd-96ac-ce219644975b" providerId="ADAL" clId="{CC85DD29-1656-440A-81BA-24B35B0612A2}" dt="2023-08-03T07:35:09.397" v="3134" actId="478"/>
          <ac:spMkLst>
            <pc:docMk/>
            <pc:sldMk cId="3907292045" sldId="2090650260"/>
            <ac:spMk id="11" creationId="{9E254948-9759-FAE9-3354-DA4BDF5693FB}"/>
          </ac:spMkLst>
        </pc:spChg>
        <pc:spChg chg="add del mod">
          <ac:chgData name="Tad Okamoto" userId="f0140e97-660b-4ffd-96ac-ce219644975b" providerId="ADAL" clId="{CC85DD29-1656-440A-81BA-24B35B0612A2}" dt="2023-08-03T06:51:30.230" v="2718"/>
          <ac:spMkLst>
            <pc:docMk/>
            <pc:sldMk cId="3907292045" sldId="2090650260"/>
            <ac:spMk id="12" creationId="{99D25C0D-5DCA-968B-10A6-25AC7738C344}"/>
          </ac:spMkLst>
        </pc:spChg>
        <pc:spChg chg="mod">
          <ac:chgData name="Tad Okamoto" userId="f0140e97-660b-4ffd-96ac-ce219644975b" providerId="ADAL" clId="{CC85DD29-1656-440A-81BA-24B35B0612A2}" dt="2023-08-03T06:51:11.367" v="2715"/>
          <ac:spMkLst>
            <pc:docMk/>
            <pc:sldMk cId="3907292045" sldId="2090650260"/>
            <ac:spMk id="14" creationId="{A1303364-C424-8054-8CB2-373E8F2FE5F5}"/>
          </ac:spMkLst>
        </pc:spChg>
        <pc:spChg chg="mod">
          <ac:chgData name="Tad Okamoto" userId="f0140e97-660b-4ffd-96ac-ce219644975b" providerId="ADAL" clId="{CC85DD29-1656-440A-81BA-24B35B0612A2}" dt="2023-08-03T06:51:11.367" v="2715"/>
          <ac:spMkLst>
            <pc:docMk/>
            <pc:sldMk cId="3907292045" sldId="2090650260"/>
            <ac:spMk id="15" creationId="{BC3ECB05-5680-AC6E-32CB-C0BEF3A92358}"/>
          </ac:spMkLst>
        </pc:spChg>
        <pc:spChg chg="add del mod">
          <ac:chgData name="Tad Okamoto" userId="f0140e97-660b-4ffd-96ac-ce219644975b" providerId="ADAL" clId="{CC85DD29-1656-440A-81BA-24B35B0612A2}" dt="2023-08-03T06:51:30.230" v="2718"/>
          <ac:spMkLst>
            <pc:docMk/>
            <pc:sldMk cId="3907292045" sldId="2090650260"/>
            <ac:spMk id="18" creationId="{42222FBD-4285-4FE8-3EA2-209B854DF935}"/>
          </ac:spMkLst>
        </pc:spChg>
        <pc:spChg chg="add mod">
          <ac:chgData name="Tad Okamoto" userId="f0140e97-660b-4ffd-96ac-ce219644975b" providerId="ADAL" clId="{CC85DD29-1656-440A-81BA-24B35B0612A2}" dt="2023-08-22T05:14:14.357" v="9889" actId="20577"/>
          <ac:spMkLst>
            <pc:docMk/>
            <pc:sldMk cId="3907292045" sldId="2090650260"/>
            <ac:spMk id="19" creationId="{5B0D1AEB-B2B3-1656-C281-D0A25E5C9490}"/>
          </ac:spMkLst>
        </pc:spChg>
        <pc:spChg chg="add del mod">
          <ac:chgData name="Tad Okamoto" userId="f0140e97-660b-4ffd-96ac-ce219644975b" providerId="ADAL" clId="{CC85DD29-1656-440A-81BA-24B35B0612A2}" dt="2023-08-03T07:33:59.526" v="3126"/>
          <ac:spMkLst>
            <pc:docMk/>
            <pc:sldMk cId="3907292045" sldId="2090650260"/>
            <ac:spMk id="20" creationId="{5D3657C3-1322-1BFD-50D8-A37CE674D55E}"/>
          </ac:spMkLst>
        </pc:spChg>
        <pc:spChg chg="add del mod">
          <ac:chgData name="Tad Okamoto" userId="f0140e97-660b-4ffd-96ac-ce219644975b" providerId="ADAL" clId="{CC85DD29-1656-440A-81BA-24B35B0612A2}" dt="2023-08-03T07:33:59.526" v="3126"/>
          <ac:spMkLst>
            <pc:docMk/>
            <pc:sldMk cId="3907292045" sldId="2090650260"/>
            <ac:spMk id="21" creationId="{6413D1AB-5696-4FC2-ED22-3501EE128EEC}"/>
          </ac:spMkLst>
        </pc:spChg>
        <pc:spChg chg="mod">
          <ac:chgData name="Tad Okamoto" userId="f0140e97-660b-4ffd-96ac-ce219644975b" providerId="ADAL" clId="{CC85DD29-1656-440A-81BA-24B35B0612A2}" dt="2023-08-03T07:33:57.416" v="3125"/>
          <ac:spMkLst>
            <pc:docMk/>
            <pc:sldMk cId="3907292045" sldId="2090650260"/>
            <ac:spMk id="23" creationId="{E2C5248D-0F0E-DD7A-A570-B30D802C203C}"/>
          </ac:spMkLst>
        </pc:spChg>
        <pc:spChg chg="mod">
          <ac:chgData name="Tad Okamoto" userId="f0140e97-660b-4ffd-96ac-ce219644975b" providerId="ADAL" clId="{CC85DD29-1656-440A-81BA-24B35B0612A2}" dt="2023-08-03T07:33:57.416" v="3125"/>
          <ac:spMkLst>
            <pc:docMk/>
            <pc:sldMk cId="3907292045" sldId="2090650260"/>
            <ac:spMk id="24" creationId="{1141316F-FD16-FC59-F69D-B23103F3A6DE}"/>
          </ac:spMkLst>
        </pc:spChg>
        <pc:spChg chg="add del mod">
          <ac:chgData name="Tad Okamoto" userId="f0140e97-660b-4ffd-96ac-ce219644975b" providerId="ADAL" clId="{CC85DD29-1656-440A-81BA-24B35B0612A2}" dt="2023-08-03T07:33:59.526" v="3126"/>
          <ac:spMkLst>
            <pc:docMk/>
            <pc:sldMk cId="3907292045" sldId="2090650260"/>
            <ac:spMk id="25" creationId="{F7E111A6-428E-56BD-3DB0-AD89C3632FFE}"/>
          </ac:spMkLst>
        </pc:spChg>
        <pc:spChg chg="add mod">
          <ac:chgData name="Tad Okamoto" userId="f0140e97-660b-4ffd-96ac-ce219644975b" providerId="ADAL" clId="{CC85DD29-1656-440A-81BA-24B35B0612A2}" dt="2023-08-03T07:44:40.505" v="3425"/>
          <ac:spMkLst>
            <pc:docMk/>
            <pc:sldMk cId="3907292045" sldId="2090650260"/>
            <ac:spMk id="27" creationId="{3957571C-06BA-5EBD-99D8-B5219E0AD70A}"/>
          </ac:spMkLst>
        </pc:spChg>
        <pc:spChg chg="add mod">
          <ac:chgData name="Tad Okamoto" userId="f0140e97-660b-4ffd-96ac-ce219644975b" providerId="ADAL" clId="{CC85DD29-1656-440A-81BA-24B35B0612A2}" dt="2023-08-03T07:44:40.505" v="3425"/>
          <ac:spMkLst>
            <pc:docMk/>
            <pc:sldMk cId="3907292045" sldId="2090650260"/>
            <ac:spMk id="28" creationId="{B40A2FA2-6808-B7C9-8781-A417797ADB86}"/>
          </ac:spMkLst>
        </pc:spChg>
        <pc:spChg chg="add del mod">
          <ac:chgData name="Tad Okamoto" userId="f0140e97-660b-4ffd-96ac-ce219644975b" providerId="ADAL" clId="{CC85DD29-1656-440A-81BA-24B35B0612A2}" dt="2023-08-03T07:44:47.423" v="3428" actId="478"/>
          <ac:spMkLst>
            <pc:docMk/>
            <pc:sldMk cId="3907292045" sldId="2090650260"/>
            <ac:spMk id="30" creationId="{61FBB980-09EF-A5B7-DC3C-9698EB6C58C4}"/>
          </ac:spMkLst>
        </pc:spChg>
        <pc:spChg chg="add del mod">
          <ac:chgData name="Tad Okamoto" userId="f0140e97-660b-4ffd-96ac-ce219644975b" providerId="ADAL" clId="{CC85DD29-1656-440A-81BA-24B35B0612A2}" dt="2023-08-03T08:23:16.199" v="4292" actId="478"/>
          <ac:spMkLst>
            <pc:docMk/>
            <pc:sldMk cId="3907292045" sldId="2090650260"/>
            <ac:spMk id="31" creationId="{0C218294-740E-E351-7617-1385E36D3232}"/>
          </ac:spMkLst>
        </pc:spChg>
        <pc:grpChg chg="add mod ord">
          <ac:chgData name="Tad Okamoto" userId="f0140e97-660b-4ffd-96ac-ce219644975b" providerId="ADAL" clId="{CC85DD29-1656-440A-81BA-24B35B0612A2}" dt="2023-07-21T01:28:08.979" v="448" actId="164"/>
          <ac:grpSpMkLst>
            <pc:docMk/>
            <pc:sldMk cId="3907292045" sldId="2090650260"/>
            <ac:grpSpMk id="2" creationId="{0E2E2E8E-7D49-76A8-164C-C5F318E48455}"/>
          </ac:grpSpMkLst>
        </pc:grpChg>
        <pc:grpChg chg="add mod">
          <ac:chgData name="Tad Okamoto" userId="f0140e97-660b-4ffd-96ac-ce219644975b" providerId="ADAL" clId="{CC85DD29-1656-440A-81BA-24B35B0612A2}" dt="2023-08-03T07:44:24.152" v="3423" actId="1076"/>
          <ac:grpSpMkLst>
            <pc:docMk/>
            <pc:sldMk cId="3907292045" sldId="2090650260"/>
            <ac:grpSpMk id="8" creationId="{FD335E2E-4FB5-18DB-4721-9D20A863AE9E}"/>
          </ac:grpSpMkLst>
        </pc:grpChg>
        <pc:grpChg chg="add del mod">
          <ac:chgData name="Tad Okamoto" userId="f0140e97-660b-4ffd-96ac-ce219644975b" providerId="ADAL" clId="{CC85DD29-1656-440A-81BA-24B35B0612A2}" dt="2023-08-03T06:51:30.230" v="2718"/>
          <ac:grpSpMkLst>
            <pc:docMk/>
            <pc:sldMk cId="3907292045" sldId="2090650260"/>
            <ac:grpSpMk id="13" creationId="{8719A38C-3522-D4C3-B832-1E9155C8EC18}"/>
          </ac:grpSpMkLst>
        </pc:grpChg>
        <pc:grpChg chg="add del mod">
          <ac:chgData name="Tad Okamoto" userId="f0140e97-660b-4ffd-96ac-ce219644975b" providerId="ADAL" clId="{CC85DD29-1656-440A-81BA-24B35B0612A2}" dt="2023-08-03T07:33:59.526" v="3126"/>
          <ac:grpSpMkLst>
            <pc:docMk/>
            <pc:sldMk cId="3907292045" sldId="2090650260"/>
            <ac:grpSpMk id="22" creationId="{525F1F9D-4949-94E0-E626-730CF53C8E90}"/>
          </ac:grpSpMkLst>
        </pc:grpChg>
        <pc:grpChg chg="add del mod ord">
          <ac:chgData name="Tad Okamoto" userId="f0140e97-660b-4ffd-96ac-ce219644975b" providerId="ADAL" clId="{CC85DD29-1656-440A-81BA-24B35B0612A2}" dt="2023-08-03T07:45:01.394" v="3432" actId="478"/>
          <ac:grpSpMkLst>
            <pc:docMk/>
            <pc:sldMk cId="3907292045" sldId="2090650260"/>
            <ac:grpSpMk id="26" creationId="{AA285A4E-3A45-FECC-592C-E5D199717737}"/>
          </ac:grpSpMkLst>
        </pc:grpChg>
        <pc:graphicFrameChg chg="add del mod">
          <ac:chgData name="Tad Okamoto" userId="f0140e97-660b-4ffd-96ac-ce219644975b" providerId="ADAL" clId="{CC85DD29-1656-440A-81BA-24B35B0612A2}" dt="2023-08-03T06:51:30.230" v="2718"/>
          <ac:graphicFrameMkLst>
            <pc:docMk/>
            <pc:sldMk cId="3907292045" sldId="2090650260"/>
            <ac:graphicFrameMk id="10" creationId="{E40324CE-69D8-39CD-EE65-C4AF8C68E69D}"/>
          </ac:graphicFrameMkLst>
        </pc:graphicFrameChg>
        <pc:picChg chg="add del mod">
          <ac:chgData name="Tad Okamoto" userId="f0140e97-660b-4ffd-96ac-ce219644975b" providerId="ADAL" clId="{CC85DD29-1656-440A-81BA-24B35B0612A2}" dt="2023-08-03T06:51:30.230" v="2718"/>
          <ac:picMkLst>
            <pc:docMk/>
            <pc:sldMk cId="3907292045" sldId="2090650260"/>
            <ac:picMk id="16" creationId="{D0B60039-EC4A-C38F-1D5D-ADC50C517E64}"/>
          </ac:picMkLst>
        </pc:picChg>
        <pc:picChg chg="add del mod">
          <ac:chgData name="Tad Okamoto" userId="f0140e97-660b-4ffd-96ac-ce219644975b" providerId="ADAL" clId="{CC85DD29-1656-440A-81BA-24B35B0612A2}" dt="2023-08-03T06:51:30.230" v="2718"/>
          <ac:picMkLst>
            <pc:docMk/>
            <pc:sldMk cId="3907292045" sldId="2090650260"/>
            <ac:picMk id="17" creationId="{78D9DA08-45AE-1741-F1CF-D4B7DCC66BC0}"/>
          </ac:picMkLst>
        </pc:picChg>
      </pc:sldChg>
      <pc:sldChg chg="addSp modSp add del mod">
        <pc:chgData name="Tad Okamoto" userId="f0140e97-660b-4ffd-96ac-ce219644975b" providerId="ADAL" clId="{CC85DD29-1656-440A-81BA-24B35B0612A2}" dt="2023-08-07T06:13:32.597" v="7154" actId="2696"/>
        <pc:sldMkLst>
          <pc:docMk/>
          <pc:sldMk cId="593053861" sldId="2090650368"/>
        </pc:sldMkLst>
        <pc:spChg chg="mod">
          <ac:chgData name="Tad Okamoto" userId="f0140e97-660b-4ffd-96ac-ce219644975b" providerId="ADAL" clId="{CC85DD29-1656-440A-81BA-24B35B0612A2}" dt="2023-08-07T04:20:52.086" v="6339"/>
          <ac:spMkLst>
            <pc:docMk/>
            <pc:sldMk cId="593053861" sldId="2090650368"/>
            <ac:spMk id="4" creationId="{14734A6C-0A67-3A0B-8935-D162FD65C1A4}"/>
          </ac:spMkLst>
        </pc:spChg>
        <pc:spChg chg="mod">
          <ac:chgData name="Tad Okamoto" userId="f0140e97-660b-4ffd-96ac-ce219644975b" providerId="ADAL" clId="{CC85DD29-1656-440A-81BA-24B35B0612A2}" dt="2023-08-07T04:31:15.868" v="6558" actId="1076"/>
          <ac:spMkLst>
            <pc:docMk/>
            <pc:sldMk cId="593053861" sldId="2090650368"/>
            <ac:spMk id="5" creationId="{D354029B-0E16-4892-95B3-5D793E198D1F}"/>
          </ac:spMkLst>
        </pc:spChg>
        <pc:spChg chg="mod">
          <ac:chgData name="Tad Okamoto" userId="f0140e97-660b-4ffd-96ac-ce219644975b" providerId="ADAL" clId="{CC85DD29-1656-440A-81BA-24B35B0612A2}" dt="2023-08-07T04:20:52.086" v="6339"/>
          <ac:spMkLst>
            <pc:docMk/>
            <pc:sldMk cId="593053861" sldId="2090650368"/>
            <ac:spMk id="9" creationId="{F9E5A46A-8C3F-5759-62CE-98A798A65E40}"/>
          </ac:spMkLst>
        </pc:spChg>
        <pc:grpChg chg="add mod">
          <ac:chgData name="Tad Okamoto" userId="f0140e97-660b-4ffd-96ac-ce219644975b" providerId="ADAL" clId="{CC85DD29-1656-440A-81BA-24B35B0612A2}" dt="2023-08-07T04:20:52.086" v="6339"/>
          <ac:grpSpMkLst>
            <pc:docMk/>
            <pc:sldMk cId="593053861" sldId="2090650368"/>
            <ac:grpSpMk id="3" creationId="{AADBB6C8-D8D1-F975-E6F2-4538D64E56CC}"/>
          </ac:grpSpMkLst>
        </pc:grpChg>
        <pc:picChg chg="mod">
          <ac:chgData name="Tad Okamoto" userId="f0140e97-660b-4ffd-96ac-ce219644975b" providerId="ADAL" clId="{CC85DD29-1656-440A-81BA-24B35B0612A2}" dt="2023-08-07T04:20:52.086" v="6339"/>
          <ac:picMkLst>
            <pc:docMk/>
            <pc:sldMk cId="593053861" sldId="2090650368"/>
            <ac:picMk id="8" creationId="{0447713A-DBA7-5D27-F9E6-5A52178EBDC2}"/>
          </ac:picMkLst>
        </pc:picChg>
      </pc:sldChg>
      <pc:sldChg chg="del">
        <pc:chgData name="Tad Okamoto" userId="f0140e97-660b-4ffd-96ac-ce219644975b" providerId="ADAL" clId="{CC85DD29-1656-440A-81BA-24B35B0612A2}" dt="2023-07-21T00:37:42.167" v="3" actId="47"/>
        <pc:sldMkLst>
          <pc:docMk/>
          <pc:sldMk cId="3875009853" sldId="2090650392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2902205651" sldId="2090650472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1339598176" sldId="2090650476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4192165978" sldId="2090650485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3893007945" sldId="2090650486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279019679" sldId="2090650519"/>
        </pc:sldMkLst>
      </pc:sldChg>
      <pc:sldChg chg="del">
        <pc:chgData name="Tad Okamoto" userId="f0140e97-660b-4ffd-96ac-ce219644975b" providerId="ADAL" clId="{CC85DD29-1656-440A-81BA-24B35B0612A2}" dt="2023-07-21T00:46:28.313" v="67" actId="47"/>
        <pc:sldMkLst>
          <pc:docMk/>
          <pc:sldMk cId="3676698424" sldId="2090650538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4019826030" sldId="2090650736"/>
        </pc:sldMkLst>
      </pc:sldChg>
      <pc:sldChg chg="del">
        <pc:chgData name="Tad Okamoto" userId="f0140e97-660b-4ffd-96ac-ce219644975b" providerId="ADAL" clId="{CC85DD29-1656-440A-81BA-24B35B0612A2}" dt="2023-07-21T00:46:28.313" v="67" actId="47"/>
        <pc:sldMkLst>
          <pc:docMk/>
          <pc:sldMk cId="4102904583" sldId="2090651296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1377584422" sldId="2090651314"/>
        </pc:sldMkLst>
      </pc:sldChg>
      <pc:sldChg chg="addSp delSp modSp add del mod delAnim modAnim modNotesTx">
        <pc:chgData name="Tad Okamoto" userId="f0140e97-660b-4ffd-96ac-ce219644975b" providerId="ADAL" clId="{CC85DD29-1656-440A-81BA-24B35B0612A2}" dt="2023-08-03T06:51:35.192" v="2721" actId="47"/>
        <pc:sldMkLst>
          <pc:docMk/>
          <pc:sldMk cId="3252606636" sldId="2090651338"/>
        </pc:sldMkLst>
        <pc:spChg chg="mod">
          <ac:chgData name="Tad Okamoto" userId="f0140e97-660b-4ffd-96ac-ce219644975b" providerId="ADAL" clId="{CC85DD29-1656-440A-81BA-24B35B0612A2}" dt="2023-08-03T06:38:13.555" v="2465" actId="255"/>
          <ac:spMkLst>
            <pc:docMk/>
            <pc:sldMk cId="3252606636" sldId="2090651338"/>
            <ac:spMk id="2" creationId="{E7D25234-BA7F-98DE-3AF9-EBEF8CC2E54A}"/>
          </ac:spMkLst>
        </pc:spChg>
        <pc:spChg chg="mod">
          <ac:chgData name="Tad Okamoto" userId="f0140e97-660b-4ffd-96ac-ce219644975b" providerId="ADAL" clId="{CC85DD29-1656-440A-81BA-24B35B0612A2}" dt="2023-07-21T01:07:58.330" v="297" actId="20577"/>
          <ac:spMkLst>
            <pc:docMk/>
            <pc:sldMk cId="3252606636" sldId="2090651338"/>
            <ac:spMk id="3" creationId="{9B80D7DA-BCD0-40E5-BDB8-62DBE2C5D793}"/>
          </ac:spMkLst>
        </pc:spChg>
        <pc:spChg chg="add mod">
          <ac:chgData name="Tad Okamoto" userId="f0140e97-660b-4ffd-96ac-ce219644975b" providerId="ADAL" clId="{CC85DD29-1656-440A-81BA-24B35B0612A2}" dt="2023-08-03T06:38:13.555" v="2465" actId="255"/>
          <ac:spMkLst>
            <pc:docMk/>
            <pc:sldMk cId="3252606636" sldId="2090651338"/>
            <ac:spMk id="4" creationId="{9F19F123-70F6-6FE2-B825-9F65AC48717C}"/>
          </ac:spMkLst>
        </pc:spChg>
        <pc:spChg chg="add mod">
          <ac:chgData name="Tad Okamoto" userId="f0140e97-660b-4ffd-96ac-ce219644975b" providerId="ADAL" clId="{CC85DD29-1656-440A-81BA-24B35B0612A2}" dt="2023-08-03T06:38:17.683" v="2466" actId="1076"/>
          <ac:spMkLst>
            <pc:docMk/>
            <pc:sldMk cId="3252606636" sldId="2090651338"/>
            <ac:spMk id="6" creationId="{6137199A-019E-A8DD-6608-016BF744601E}"/>
          </ac:spMkLst>
        </pc:spChg>
        <pc:spChg chg="del mod">
          <ac:chgData name="Tad Okamoto" userId="f0140e97-660b-4ffd-96ac-ce219644975b" providerId="ADAL" clId="{CC85DD29-1656-440A-81BA-24B35B0612A2}" dt="2023-07-21T01:19:06.360" v="388" actId="478"/>
          <ac:spMkLst>
            <pc:docMk/>
            <pc:sldMk cId="3252606636" sldId="2090651338"/>
            <ac:spMk id="25" creationId="{D5C7724E-2303-46E1-97CC-BF6609D15C33}"/>
          </ac:spMkLst>
        </pc:spChg>
        <pc:spChg chg="add mod">
          <ac:chgData name="Tad Okamoto" userId="f0140e97-660b-4ffd-96ac-ce219644975b" providerId="ADAL" clId="{CC85DD29-1656-440A-81BA-24B35B0612A2}" dt="2023-07-21T01:26:25.118" v="432" actId="1076"/>
          <ac:spMkLst>
            <pc:docMk/>
            <pc:sldMk cId="3252606636" sldId="2090651338"/>
            <ac:spMk id="29" creationId="{BE70C8C3-0CDF-953B-6221-D80B1809D8FA}"/>
          </ac:spMkLst>
        </pc:spChg>
        <pc:spChg chg="del mod">
          <ac:chgData name="Tad Okamoto" userId="f0140e97-660b-4ffd-96ac-ce219644975b" providerId="ADAL" clId="{CC85DD29-1656-440A-81BA-24B35B0612A2}" dt="2023-07-21T01:19:05.806" v="387" actId="478"/>
          <ac:spMkLst>
            <pc:docMk/>
            <pc:sldMk cId="3252606636" sldId="2090651338"/>
            <ac:spMk id="34" creationId="{7DBDE9B5-FDEA-411E-90E3-5414EE4E225C}"/>
          </ac:spMkLst>
        </pc:spChg>
        <pc:spChg chg="del mod">
          <ac:chgData name="Tad Okamoto" userId="f0140e97-660b-4ffd-96ac-ce219644975b" providerId="ADAL" clId="{CC85DD29-1656-440A-81BA-24B35B0612A2}" dt="2023-07-21T01:19:05.087" v="386" actId="478"/>
          <ac:spMkLst>
            <pc:docMk/>
            <pc:sldMk cId="3252606636" sldId="2090651338"/>
            <ac:spMk id="35" creationId="{721BB3D3-D843-EC70-DE04-D7D6857709E2}"/>
          </ac:spMkLst>
        </pc:spChg>
        <pc:spChg chg="del">
          <ac:chgData name="Tad Okamoto" userId="f0140e97-660b-4ffd-96ac-ce219644975b" providerId="ADAL" clId="{CC85DD29-1656-440A-81BA-24B35B0612A2}" dt="2023-07-21T00:39:29.991" v="7" actId="478"/>
          <ac:spMkLst>
            <pc:docMk/>
            <pc:sldMk cId="3252606636" sldId="2090651338"/>
            <ac:spMk id="39" creationId="{8B7B32BF-84FB-982B-24B1-9682FC51F129}"/>
          </ac:spMkLst>
        </pc:spChg>
        <pc:spChg chg="del">
          <ac:chgData name="Tad Okamoto" userId="f0140e97-660b-4ffd-96ac-ce219644975b" providerId="ADAL" clId="{CC85DD29-1656-440A-81BA-24B35B0612A2}" dt="2023-07-21T00:39:31.934" v="8" actId="478"/>
          <ac:spMkLst>
            <pc:docMk/>
            <pc:sldMk cId="3252606636" sldId="2090651338"/>
            <ac:spMk id="40" creationId="{4AE648DA-2113-AC96-2F3C-7A650B8DC17E}"/>
          </ac:spMkLst>
        </pc:spChg>
        <pc:spChg chg="del">
          <ac:chgData name="Tad Okamoto" userId="f0140e97-660b-4ffd-96ac-ce219644975b" providerId="ADAL" clId="{CC85DD29-1656-440A-81BA-24B35B0612A2}" dt="2023-07-21T00:39:33.744" v="9" actId="478"/>
          <ac:spMkLst>
            <pc:docMk/>
            <pc:sldMk cId="3252606636" sldId="2090651338"/>
            <ac:spMk id="41" creationId="{6F45FA38-B99E-3947-0027-E8F8A3FCC508}"/>
          </ac:spMkLst>
        </pc:spChg>
        <pc:grpChg chg="mod">
          <ac:chgData name="Tad Okamoto" userId="f0140e97-660b-4ffd-96ac-ce219644975b" providerId="ADAL" clId="{CC85DD29-1656-440A-81BA-24B35B0612A2}" dt="2023-07-21T01:26:32.791" v="434" actId="1076"/>
          <ac:grpSpMkLst>
            <pc:docMk/>
            <pc:sldMk cId="3252606636" sldId="2090651338"/>
            <ac:grpSpMk id="22" creationId="{A5A10BC7-7088-420C-86FC-FC812F51E48E}"/>
          </ac:grpSpMkLst>
        </pc:grpChg>
        <pc:graphicFrameChg chg="mod">
          <ac:chgData name="Tad Okamoto" userId="f0140e97-660b-4ffd-96ac-ce219644975b" providerId="ADAL" clId="{CC85DD29-1656-440A-81BA-24B35B0612A2}" dt="2023-08-03T06:46:31.888" v="2549"/>
          <ac:graphicFrameMkLst>
            <pc:docMk/>
            <pc:sldMk cId="3252606636" sldId="2090651338"/>
            <ac:graphicFrameMk id="16" creationId="{E202FBCC-01DA-408A-B878-91B9A0192274}"/>
          </ac:graphicFrameMkLst>
        </pc:graphicFrameChg>
        <pc:picChg chg="del mod">
          <ac:chgData name="Tad Okamoto" userId="f0140e97-660b-4ffd-96ac-ce219644975b" providerId="ADAL" clId="{CC85DD29-1656-440A-81BA-24B35B0612A2}" dt="2023-07-21T01:15:59.712" v="350" actId="478"/>
          <ac:picMkLst>
            <pc:docMk/>
            <pc:sldMk cId="3252606636" sldId="2090651338"/>
            <ac:picMk id="5" creationId="{9928FA89-9ADB-FE32-8EF8-F9123BF46E0B}"/>
          </ac:picMkLst>
        </pc:picChg>
        <pc:picChg chg="add del mod">
          <ac:chgData name="Tad Okamoto" userId="f0140e97-660b-4ffd-96ac-ce219644975b" providerId="ADAL" clId="{CC85DD29-1656-440A-81BA-24B35B0612A2}" dt="2023-07-21T01:13:14.629" v="306" actId="478"/>
          <ac:picMkLst>
            <pc:docMk/>
            <pc:sldMk cId="3252606636" sldId="2090651338"/>
            <ac:picMk id="8" creationId="{16270431-C2AE-E66B-7A4B-DFAFB4CC61AE}"/>
          </ac:picMkLst>
        </pc:picChg>
        <pc:picChg chg="add del">
          <ac:chgData name="Tad Okamoto" userId="f0140e97-660b-4ffd-96ac-ce219644975b" providerId="ADAL" clId="{CC85DD29-1656-440A-81BA-24B35B0612A2}" dt="2023-07-21T01:13:17.071" v="308" actId="478"/>
          <ac:picMkLst>
            <pc:docMk/>
            <pc:sldMk cId="3252606636" sldId="2090651338"/>
            <ac:picMk id="10" creationId="{C43A0089-B077-E1EE-DEBF-B8E22460833D}"/>
          </ac:picMkLst>
        </pc:picChg>
        <pc:picChg chg="add del mod">
          <ac:chgData name="Tad Okamoto" userId="f0140e97-660b-4ffd-96ac-ce219644975b" providerId="ADAL" clId="{CC85DD29-1656-440A-81BA-24B35B0612A2}" dt="2023-07-21T01:15:27.644" v="333" actId="478"/>
          <ac:picMkLst>
            <pc:docMk/>
            <pc:sldMk cId="3252606636" sldId="2090651338"/>
            <ac:picMk id="12" creationId="{EA027663-8330-0433-9335-8C3CD93D591A}"/>
          </ac:picMkLst>
        </pc:picChg>
        <pc:picChg chg="add del">
          <ac:chgData name="Tad Okamoto" userId="f0140e97-660b-4ffd-96ac-ce219644975b" providerId="ADAL" clId="{CC85DD29-1656-440A-81BA-24B35B0612A2}" dt="2023-07-21T01:15:31.235" v="335" actId="478"/>
          <ac:picMkLst>
            <pc:docMk/>
            <pc:sldMk cId="3252606636" sldId="2090651338"/>
            <ac:picMk id="14" creationId="{C3F2E1F7-59FF-EDB0-1BCD-16C559140947}"/>
          </ac:picMkLst>
        </pc:picChg>
        <pc:picChg chg="add mod">
          <ac:chgData name="Tad Okamoto" userId="f0140e97-660b-4ffd-96ac-ce219644975b" providerId="ADAL" clId="{CC85DD29-1656-440A-81BA-24B35B0612A2}" dt="2023-07-21T01:36:09.292" v="538" actId="1035"/>
          <ac:picMkLst>
            <pc:docMk/>
            <pc:sldMk cId="3252606636" sldId="2090651338"/>
            <ac:picMk id="17" creationId="{0ED42C4E-1739-BB3C-2FF1-BB2BF1395138}"/>
          </ac:picMkLst>
        </pc:picChg>
        <pc:picChg chg="add del">
          <ac:chgData name="Tad Okamoto" userId="f0140e97-660b-4ffd-96ac-ce219644975b" providerId="ADAL" clId="{CC85DD29-1656-440A-81BA-24B35B0612A2}" dt="2023-07-21T01:20:57.364" v="418" actId="478"/>
          <ac:picMkLst>
            <pc:docMk/>
            <pc:sldMk cId="3252606636" sldId="2090651338"/>
            <ac:picMk id="19" creationId="{F11B2753-B994-CA97-1272-B5D349A3ABC1}"/>
          </ac:picMkLst>
        </pc:picChg>
        <pc:picChg chg="add del mod">
          <ac:chgData name="Tad Okamoto" userId="f0140e97-660b-4ffd-96ac-ce219644975b" providerId="ADAL" clId="{CC85DD29-1656-440A-81BA-24B35B0612A2}" dt="2023-07-21T01:23:38.818" v="424" actId="478"/>
          <ac:picMkLst>
            <pc:docMk/>
            <pc:sldMk cId="3252606636" sldId="2090651338"/>
            <ac:picMk id="26" creationId="{1CFA749C-2E62-EE36-7302-A333B0F62AB2}"/>
          </ac:picMkLst>
        </pc:picChg>
        <pc:picChg chg="add mod">
          <ac:chgData name="Tad Okamoto" userId="f0140e97-660b-4ffd-96ac-ce219644975b" providerId="ADAL" clId="{CC85DD29-1656-440A-81BA-24B35B0612A2}" dt="2023-07-21T01:23:47.991" v="428" actId="1076"/>
          <ac:picMkLst>
            <pc:docMk/>
            <pc:sldMk cId="3252606636" sldId="2090651338"/>
            <ac:picMk id="28" creationId="{6581C2D4-4E72-C368-1C05-C597E1315D41}"/>
          </ac:picMkLst>
        </pc:picChg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4100535427" sldId="2090651339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426113973" sldId="2090651341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397312219" sldId="2090651342"/>
        </pc:sldMkLst>
      </pc:sldChg>
      <pc:sldChg chg="del">
        <pc:chgData name="Tad Okamoto" userId="f0140e97-660b-4ffd-96ac-ce219644975b" providerId="ADAL" clId="{CC85DD29-1656-440A-81BA-24B35B0612A2}" dt="2023-07-21T00:38:00.412" v="5" actId="47"/>
        <pc:sldMkLst>
          <pc:docMk/>
          <pc:sldMk cId="1680853721" sldId="2090651345"/>
        </pc:sldMkLst>
      </pc:sldChg>
      <pc:sldChg chg="del ord">
        <pc:chgData name="Tad Okamoto" userId="f0140e97-660b-4ffd-96ac-ce219644975b" providerId="ADAL" clId="{CC85DD29-1656-440A-81BA-24B35B0612A2}" dt="2023-07-21T01:56:36.164" v="681" actId="2696"/>
        <pc:sldMkLst>
          <pc:docMk/>
          <pc:sldMk cId="3607770494" sldId="2090651347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2565533828" sldId="2090651348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70474198" sldId="2090651349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2595214220" sldId="2090651350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2431707746" sldId="2090651351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2266440250" sldId="2090651352"/>
        </pc:sldMkLst>
      </pc:sldChg>
      <pc:sldChg chg="del">
        <pc:chgData name="Tad Okamoto" userId="f0140e97-660b-4ffd-96ac-ce219644975b" providerId="ADAL" clId="{CC85DD29-1656-440A-81BA-24B35B0612A2}" dt="2023-07-21T00:46:37.244" v="70" actId="47"/>
        <pc:sldMkLst>
          <pc:docMk/>
          <pc:sldMk cId="922594434" sldId="2090651354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2441215581" sldId="2090651356"/>
        </pc:sldMkLst>
      </pc:sldChg>
      <pc:sldChg chg="del">
        <pc:chgData name="Tad Okamoto" userId="f0140e97-660b-4ffd-96ac-ce219644975b" providerId="ADAL" clId="{CC85DD29-1656-440A-81BA-24B35B0612A2}" dt="2023-07-21T00:46:28.313" v="67" actId="47"/>
        <pc:sldMkLst>
          <pc:docMk/>
          <pc:sldMk cId="3835684382" sldId="2090651358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2997282741" sldId="2090651362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1093391176" sldId="2090651364"/>
        </pc:sldMkLst>
      </pc:sldChg>
      <pc:sldChg chg="del">
        <pc:chgData name="Tad Okamoto" userId="f0140e97-660b-4ffd-96ac-ce219644975b" providerId="ADAL" clId="{CC85DD29-1656-440A-81BA-24B35B0612A2}" dt="2023-07-21T00:45:59.510" v="62" actId="47"/>
        <pc:sldMkLst>
          <pc:docMk/>
          <pc:sldMk cId="3116538200" sldId="2090651365"/>
        </pc:sldMkLst>
      </pc:sldChg>
      <pc:sldChg chg="modSp add mod modNotesTx">
        <pc:chgData name="Tad Okamoto" userId="f0140e97-660b-4ffd-96ac-ce219644975b" providerId="ADAL" clId="{CC85DD29-1656-440A-81BA-24B35B0612A2}" dt="2023-09-06T07:43:09.132" v="14327" actId="14100"/>
        <pc:sldMkLst>
          <pc:docMk/>
          <pc:sldMk cId="2004874573" sldId="2090651366"/>
        </pc:sldMkLst>
        <pc:spChg chg="mod">
          <ac:chgData name="Tad Okamoto" userId="f0140e97-660b-4ffd-96ac-ce219644975b" providerId="ADAL" clId="{CC85DD29-1656-440A-81BA-24B35B0612A2}" dt="2023-09-06T07:43:09.132" v="14327" actId="14100"/>
          <ac:spMkLst>
            <pc:docMk/>
            <pc:sldMk cId="2004874573" sldId="2090651366"/>
            <ac:spMk id="2" creationId="{DB976A97-76BF-7E44-AC53-59AD7A2BC99F}"/>
          </ac:spMkLst>
        </pc:spChg>
      </pc:sldChg>
      <pc:sldChg chg="addSp delSp modSp add del mod ord delAnim modAnim">
        <pc:chgData name="Tad Okamoto" userId="f0140e97-660b-4ffd-96ac-ce219644975b" providerId="ADAL" clId="{CC85DD29-1656-440A-81BA-24B35B0612A2}" dt="2023-09-06T02:31:52.321" v="12498" actId="47"/>
        <pc:sldMkLst>
          <pc:docMk/>
          <pc:sldMk cId="3826506682" sldId="2090651367"/>
        </pc:sldMkLst>
        <pc:spChg chg="mod">
          <ac:chgData name="Tad Okamoto" userId="f0140e97-660b-4ffd-96ac-ce219644975b" providerId="ADAL" clId="{CC85DD29-1656-440A-81BA-24B35B0612A2}" dt="2023-08-03T06:52:08.501" v="2727" actId="1076"/>
          <ac:spMkLst>
            <pc:docMk/>
            <pc:sldMk cId="3826506682" sldId="2090651367"/>
            <ac:spMk id="2" creationId="{E7D25234-BA7F-98DE-3AF9-EBEF8CC2E54A}"/>
          </ac:spMkLst>
        </pc:spChg>
        <pc:spChg chg="mod">
          <ac:chgData name="Tad Okamoto" userId="f0140e97-660b-4ffd-96ac-ce219644975b" providerId="ADAL" clId="{CC85DD29-1656-440A-81BA-24B35B0612A2}" dt="2023-07-21T08:33:24.070" v="1949" actId="20577"/>
          <ac:spMkLst>
            <pc:docMk/>
            <pc:sldMk cId="3826506682" sldId="2090651367"/>
            <ac:spMk id="3" creationId="{9B80D7DA-BCD0-40E5-BDB8-62DBE2C5D793}"/>
          </ac:spMkLst>
        </pc:spChg>
        <pc:spChg chg="mod">
          <ac:chgData name="Tad Okamoto" userId="f0140e97-660b-4ffd-96ac-ce219644975b" providerId="ADAL" clId="{CC85DD29-1656-440A-81BA-24B35B0612A2}" dt="2023-08-03T06:52:56.870" v="2730" actId="6549"/>
          <ac:spMkLst>
            <pc:docMk/>
            <pc:sldMk cId="3826506682" sldId="2090651367"/>
            <ac:spMk id="4" creationId="{9F19F123-70F6-6FE2-B825-9F65AC48717C}"/>
          </ac:spMkLst>
        </pc:spChg>
        <pc:spChg chg="mod">
          <ac:chgData name="Tad Okamoto" userId="f0140e97-660b-4ffd-96ac-ce219644975b" providerId="ADAL" clId="{CC85DD29-1656-440A-81BA-24B35B0612A2}" dt="2023-08-03T06:53:55.429" v="2798" actId="6549"/>
          <ac:spMkLst>
            <pc:docMk/>
            <pc:sldMk cId="3826506682" sldId="2090651367"/>
            <ac:spMk id="6" creationId="{6137199A-019E-A8DD-6608-016BF744601E}"/>
          </ac:spMkLst>
        </pc:spChg>
        <pc:spChg chg="add mod">
          <ac:chgData name="Tad Okamoto" userId="f0140e97-660b-4ffd-96ac-ce219644975b" providerId="ADAL" clId="{CC85DD29-1656-440A-81BA-24B35B0612A2}" dt="2023-08-03T06:51:59.508" v="2724"/>
          <ac:spMkLst>
            <pc:docMk/>
            <pc:sldMk cId="3826506682" sldId="2090651367"/>
            <ac:spMk id="7" creationId="{E97EA625-6BC3-D5C6-47BE-1718DD619D64}"/>
          </ac:spMkLst>
        </pc:spChg>
        <pc:spChg chg="mod">
          <ac:chgData name="Tad Okamoto" userId="f0140e97-660b-4ffd-96ac-ce219644975b" providerId="ADAL" clId="{CC85DD29-1656-440A-81BA-24B35B0612A2}" dt="2023-08-03T06:51:59.508" v="2724"/>
          <ac:spMkLst>
            <pc:docMk/>
            <pc:sldMk cId="3826506682" sldId="2090651367"/>
            <ac:spMk id="9" creationId="{68B9DC9C-8251-469C-23F1-BD0AC1D60CD2}"/>
          </ac:spMkLst>
        </pc:spChg>
        <pc:spChg chg="mod">
          <ac:chgData name="Tad Okamoto" userId="f0140e97-660b-4ffd-96ac-ce219644975b" providerId="ADAL" clId="{CC85DD29-1656-440A-81BA-24B35B0612A2}" dt="2023-08-03T06:51:59.508" v="2724"/>
          <ac:spMkLst>
            <pc:docMk/>
            <pc:sldMk cId="3826506682" sldId="2090651367"/>
            <ac:spMk id="10" creationId="{F586BEA7-8F2A-9077-A659-44914356E49D}"/>
          </ac:spMkLst>
        </pc:spChg>
        <pc:spChg chg="add mod">
          <ac:chgData name="Tad Okamoto" userId="f0140e97-660b-4ffd-96ac-ce219644975b" providerId="ADAL" clId="{CC85DD29-1656-440A-81BA-24B35B0612A2}" dt="2023-08-03T06:51:59.508" v="2724"/>
          <ac:spMkLst>
            <pc:docMk/>
            <pc:sldMk cId="3826506682" sldId="2090651367"/>
            <ac:spMk id="13" creationId="{7BC8D65A-D16D-85B6-1355-C177D3D0A59A}"/>
          </ac:spMkLst>
        </pc:spChg>
        <pc:spChg chg="del">
          <ac:chgData name="Tad Okamoto" userId="f0140e97-660b-4ffd-96ac-ce219644975b" providerId="ADAL" clId="{CC85DD29-1656-440A-81BA-24B35B0612A2}" dt="2023-08-03T06:51:59.069" v="2723" actId="478"/>
          <ac:spMkLst>
            <pc:docMk/>
            <pc:sldMk cId="3826506682" sldId="2090651367"/>
            <ac:spMk id="20" creationId="{E82E2265-A2D7-415B-9A58-676F3D728AE5}"/>
          </ac:spMkLst>
        </pc:spChg>
        <pc:spChg chg="del">
          <ac:chgData name="Tad Okamoto" userId="f0140e97-660b-4ffd-96ac-ce219644975b" providerId="ADAL" clId="{CC85DD29-1656-440A-81BA-24B35B0612A2}" dt="2023-08-03T06:51:59.069" v="2723" actId="478"/>
          <ac:spMkLst>
            <pc:docMk/>
            <pc:sldMk cId="3826506682" sldId="2090651367"/>
            <ac:spMk id="29" creationId="{BE70C8C3-0CDF-953B-6221-D80B1809D8FA}"/>
          </ac:spMkLst>
        </pc:spChg>
        <pc:grpChg chg="add mod">
          <ac:chgData name="Tad Okamoto" userId="f0140e97-660b-4ffd-96ac-ce219644975b" providerId="ADAL" clId="{CC85DD29-1656-440A-81BA-24B35B0612A2}" dt="2023-08-03T06:51:59.508" v="2724"/>
          <ac:grpSpMkLst>
            <pc:docMk/>
            <pc:sldMk cId="3826506682" sldId="2090651367"/>
            <ac:grpSpMk id="8" creationId="{A44D566D-76F7-DE22-D941-4F8AE073BCE1}"/>
          </ac:grpSpMkLst>
        </pc:grpChg>
        <pc:grpChg chg="del">
          <ac:chgData name="Tad Okamoto" userId="f0140e97-660b-4ffd-96ac-ce219644975b" providerId="ADAL" clId="{CC85DD29-1656-440A-81BA-24B35B0612A2}" dt="2023-08-03T06:51:59.069" v="2723" actId="478"/>
          <ac:grpSpMkLst>
            <pc:docMk/>
            <pc:sldMk cId="3826506682" sldId="2090651367"/>
            <ac:grpSpMk id="22" creationId="{A5A10BC7-7088-420C-86FC-FC812F51E48E}"/>
          </ac:grpSpMkLst>
        </pc:grpChg>
        <pc:graphicFrameChg chg="add mod">
          <ac:chgData name="Tad Okamoto" userId="f0140e97-660b-4ffd-96ac-ce219644975b" providerId="ADAL" clId="{CC85DD29-1656-440A-81BA-24B35B0612A2}" dt="2023-08-03T08:42:14.474" v="4824" actId="207"/>
          <ac:graphicFrameMkLst>
            <pc:docMk/>
            <pc:sldMk cId="3826506682" sldId="2090651367"/>
            <ac:graphicFrameMk id="5" creationId="{C7626547-A994-3121-4656-76FB7828470A}"/>
          </ac:graphicFrameMkLst>
        </pc:graphicFrameChg>
        <pc:graphicFrameChg chg="del">
          <ac:chgData name="Tad Okamoto" userId="f0140e97-660b-4ffd-96ac-ce219644975b" providerId="ADAL" clId="{CC85DD29-1656-440A-81BA-24B35B0612A2}" dt="2023-08-03T06:51:59.069" v="2723" actId="478"/>
          <ac:graphicFrameMkLst>
            <pc:docMk/>
            <pc:sldMk cId="3826506682" sldId="2090651367"/>
            <ac:graphicFrameMk id="16" creationId="{E202FBCC-01DA-408A-B878-91B9A0192274}"/>
          </ac:graphicFrameMkLst>
        </pc:graphicFrameChg>
        <pc:picChg chg="add mod">
          <ac:chgData name="Tad Okamoto" userId="f0140e97-660b-4ffd-96ac-ce219644975b" providerId="ADAL" clId="{CC85DD29-1656-440A-81BA-24B35B0612A2}" dt="2023-08-03T07:02:50.051" v="2906" actId="1076"/>
          <ac:picMkLst>
            <pc:docMk/>
            <pc:sldMk cId="3826506682" sldId="2090651367"/>
            <ac:picMk id="11" creationId="{424F6E2B-EC91-2FFC-6728-F68F8216D6AF}"/>
          </ac:picMkLst>
        </pc:picChg>
        <pc:picChg chg="add mod">
          <ac:chgData name="Tad Okamoto" userId="f0140e97-660b-4ffd-96ac-ce219644975b" providerId="ADAL" clId="{CC85DD29-1656-440A-81BA-24B35B0612A2}" dt="2023-08-03T07:02:45.387" v="2905" actId="1076"/>
          <ac:picMkLst>
            <pc:docMk/>
            <pc:sldMk cId="3826506682" sldId="2090651367"/>
            <ac:picMk id="12" creationId="{66A9F41A-F10B-16FE-1C59-48BDD474A4ED}"/>
          </ac:picMkLst>
        </pc:picChg>
        <pc:picChg chg="del">
          <ac:chgData name="Tad Okamoto" userId="f0140e97-660b-4ffd-96ac-ce219644975b" providerId="ADAL" clId="{CC85DD29-1656-440A-81BA-24B35B0612A2}" dt="2023-08-03T06:51:59.069" v="2723" actId="478"/>
          <ac:picMkLst>
            <pc:docMk/>
            <pc:sldMk cId="3826506682" sldId="2090651367"/>
            <ac:picMk id="17" creationId="{0ED42C4E-1739-BB3C-2FF1-BB2BF1395138}"/>
          </ac:picMkLst>
        </pc:picChg>
        <pc:picChg chg="del">
          <ac:chgData name="Tad Okamoto" userId="f0140e97-660b-4ffd-96ac-ce219644975b" providerId="ADAL" clId="{CC85DD29-1656-440A-81BA-24B35B0612A2}" dt="2023-08-03T06:51:59.069" v="2723" actId="478"/>
          <ac:picMkLst>
            <pc:docMk/>
            <pc:sldMk cId="3826506682" sldId="2090651367"/>
            <ac:picMk id="28" creationId="{6581C2D4-4E72-C368-1C05-C597E1315D41}"/>
          </ac:picMkLst>
        </pc:picChg>
      </pc:sldChg>
      <pc:sldChg chg="addSp delSp modSp add del mod addAnim delAnim modAnim">
        <pc:chgData name="Tad Okamoto" userId="f0140e97-660b-4ffd-96ac-ce219644975b" providerId="ADAL" clId="{CC85DD29-1656-440A-81BA-24B35B0612A2}" dt="2023-09-06T02:31:52.321" v="12498" actId="47"/>
        <pc:sldMkLst>
          <pc:docMk/>
          <pc:sldMk cId="8021081" sldId="2090651368"/>
        </pc:sldMkLst>
        <pc:spChg chg="del mod">
          <ac:chgData name="Tad Okamoto" userId="f0140e97-660b-4ffd-96ac-ce219644975b" providerId="ADAL" clId="{CC85DD29-1656-440A-81BA-24B35B0612A2}" dt="2023-08-03T08:39:10.126" v="4808" actId="478"/>
          <ac:spMkLst>
            <pc:docMk/>
            <pc:sldMk cId="8021081" sldId="2090651368"/>
            <ac:spMk id="2" creationId="{E7D25234-BA7F-98DE-3AF9-EBEF8CC2E54A}"/>
          </ac:spMkLst>
        </pc:spChg>
        <pc:spChg chg="del mod">
          <ac:chgData name="Tad Okamoto" userId="f0140e97-660b-4ffd-96ac-ce219644975b" providerId="ADAL" clId="{CC85DD29-1656-440A-81BA-24B35B0612A2}" dt="2023-08-03T08:39:10.126" v="4808" actId="478"/>
          <ac:spMkLst>
            <pc:docMk/>
            <pc:sldMk cId="8021081" sldId="2090651368"/>
            <ac:spMk id="4" creationId="{9F19F123-70F6-6FE2-B825-9F65AC48717C}"/>
          </ac:spMkLst>
        </pc:spChg>
        <pc:spChg chg="del mod">
          <ac:chgData name="Tad Okamoto" userId="f0140e97-660b-4ffd-96ac-ce219644975b" providerId="ADAL" clId="{CC85DD29-1656-440A-81BA-24B35B0612A2}" dt="2023-08-03T08:39:10.126" v="4808" actId="478"/>
          <ac:spMkLst>
            <pc:docMk/>
            <pc:sldMk cId="8021081" sldId="2090651368"/>
            <ac:spMk id="6" creationId="{6137199A-019E-A8DD-6608-016BF744601E}"/>
          </ac:spMkLst>
        </pc:spChg>
        <pc:spChg chg="add del mod">
          <ac:chgData name="Tad Okamoto" userId="f0140e97-660b-4ffd-96ac-ce219644975b" providerId="ADAL" clId="{CC85DD29-1656-440A-81BA-24B35B0612A2}" dt="2023-08-03T06:46:53.533" v="2552"/>
          <ac:spMkLst>
            <pc:docMk/>
            <pc:sldMk cId="8021081" sldId="2090651368"/>
            <ac:spMk id="7" creationId="{F3CE0F31-449E-6E42-B2FE-7DFD5BC4061D}"/>
          </ac:spMkLst>
        </pc:spChg>
        <pc:spChg chg="mod">
          <ac:chgData name="Tad Okamoto" userId="f0140e97-660b-4ffd-96ac-ce219644975b" providerId="ADAL" clId="{CC85DD29-1656-440A-81BA-24B35B0612A2}" dt="2023-08-03T06:46:51.694" v="2551"/>
          <ac:spMkLst>
            <pc:docMk/>
            <pc:sldMk cId="8021081" sldId="2090651368"/>
            <ac:spMk id="9" creationId="{0869C8FB-7279-7979-1A6B-F401304E1115}"/>
          </ac:spMkLst>
        </pc:spChg>
        <pc:spChg chg="mod">
          <ac:chgData name="Tad Okamoto" userId="f0140e97-660b-4ffd-96ac-ce219644975b" providerId="ADAL" clId="{CC85DD29-1656-440A-81BA-24B35B0612A2}" dt="2023-08-03T06:46:51.694" v="2551"/>
          <ac:spMkLst>
            <pc:docMk/>
            <pc:sldMk cId="8021081" sldId="2090651368"/>
            <ac:spMk id="10" creationId="{B33A218A-93E5-0C55-C4BB-E40859DB1DBC}"/>
          </ac:spMkLst>
        </pc:spChg>
        <pc:spChg chg="add del mod">
          <ac:chgData name="Tad Okamoto" userId="f0140e97-660b-4ffd-96ac-ce219644975b" providerId="ADAL" clId="{CC85DD29-1656-440A-81BA-24B35B0612A2}" dt="2023-08-03T06:46:53.533" v="2552"/>
          <ac:spMkLst>
            <pc:docMk/>
            <pc:sldMk cId="8021081" sldId="2090651368"/>
            <ac:spMk id="13" creationId="{90928136-BB55-2A2E-9CCD-443D6E3CF5E2}"/>
          </ac:spMkLst>
        </pc:spChg>
        <pc:spChg chg="add mod">
          <ac:chgData name="Tad Okamoto" userId="f0140e97-660b-4ffd-96ac-ce219644975b" providerId="ADAL" clId="{CC85DD29-1656-440A-81BA-24B35B0612A2}" dt="2023-08-03T06:46:56.177" v="2554"/>
          <ac:spMkLst>
            <pc:docMk/>
            <pc:sldMk cId="8021081" sldId="2090651368"/>
            <ac:spMk id="15" creationId="{BAF36184-9AC9-A62F-A3CD-A100EC5235D7}"/>
          </ac:spMkLst>
        </pc:spChg>
        <pc:spChg chg="mod">
          <ac:chgData name="Tad Okamoto" userId="f0140e97-660b-4ffd-96ac-ce219644975b" providerId="ADAL" clId="{CC85DD29-1656-440A-81BA-24B35B0612A2}" dt="2023-08-03T06:46:56.177" v="2554"/>
          <ac:spMkLst>
            <pc:docMk/>
            <pc:sldMk cId="8021081" sldId="2090651368"/>
            <ac:spMk id="19" creationId="{2BE10607-6161-0FDB-FC08-B445432245B1}"/>
          </ac:spMkLst>
        </pc:spChg>
        <pc:spChg chg="del">
          <ac:chgData name="Tad Okamoto" userId="f0140e97-660b-4ffd-96ac-ce219644975b" providerId="ADAL" clId="{CC85DD29-1656-440A-81BA-24B35B0612A2}" dt="2023-08-03T06:46:55.739" v="2553" actId="478"/>
          <ac:spMkLst>
            <pc:docMk/>
            <pc:sldMk cId="8021081" sldId="2090651368"/>
            <ac:spMk id="20" creationId="{E82E2265-A2D7-415B-9A58-676F3D728AE5}"/>
          </ac:spMkLst>
        </pc:spChg>
        <pc:spChg chg="mod">
          <ac:chgData name="Tad Okamoto" userId="f0140e97-660b-4ffd-96ac-ce219644975b" providerId="ADAL" clId="{CC85DD29-1656-440A-81BA-24B35B0612A2}" dt="2023-08-03T06:46:56.177" v="2554"/>
          <ac:spMkLst>
            <pc:docMk/>
            <pc:sldMk cId="8021081" sldId="2090651368"/>
            <ac:spMk id="21" creationId="{DC9B091A-8F4D-2899-76F3-4850283B967D}"/>
          </ac:spMkLst>
        </pc:spChg>
        <pc:spChg chg="add mod">
          <ac:chgData name="Tad Okamoto" userId="f0140e97-660b-4ffd-96ac-ce219644975b" providerId="ADAL" clId="{CC85DD29-1656-440A-81BA-24B35B0612A2}" dt="2023-08-03T06:46:56.177" v="2554"/>
          <ac:spMkLst>
            <pc:docMk/>
            <pc:sldMk cId="8021081" sldId="2090651368"/>
            <ac:spMk id="27" creationId="{CA961F74-4EEA-D729-8F24-AE03C667BED8}"/>
          </ac:spMkLst>
        </pc:spChg>
        <pc:spChg chg="del">
          <ac:chgData name="Tad Okamoto" userId="f0140e97-660b-4ffd-96ac-ce219644975b" providerId="ADAL" clId="{CC85DD29-1656-440A-81BA-24B35B0612A2}" dt="2023-08-03T06:46:55.739" v="2553" actId="478"/>
          <ac:spMkLst>
            <pc:docMk/>
            <pc:sldMk cId="8021081" sldId="2090651368"/>
            <ac:spMk id="29" creationId="{BE70C8C3-0CDF-953B-6221-D80B1809D8FA}"/>
          </ac:spMkLst>
        </pc:spChg>
        <pc:spChg chg="add del mod">
          <ac:chgData name="Tad Okamoto" userId="f0140e97-660b-4ffd-96ac-ce219644975b" providerId="ADAL" clId="{CC85DD29-1656-440A-81BA-24B35B0612A2}" dt="2023-08-03T08:42:39.560" v="4827" actId="478"/>
          <ac:spMkLst>
            <pc:docMk/>
            <pc:sldMk cId="8021081" sldId="2090651368"/>
            <ac:spMk id="30" creationId="{CE163FAF-F943-84A9-4CCA-A9E07C97AE6B}"/>
          </ac:spMkLst>
        </pc:spChg>
        <pc:spChg chg="add mod">
          <ac:chgData name="Tad Okamoto" userId="f0140e97-660b-4ffd-96ac-ce219644975b" providerId="ADAL" clId="{CC85DD29-1656-440A-81BA-24B35B0612A2}" dt="2023-08-07T04:33:36.701" v="6564" actId="6549"/>
          <ac:spMkLst>
            <pc:docMk/>
            <pc:sldMk cId="8021081" sldId="2090651368"/>
            <ac:spMk id="31" creationId="{64A3F8DD-8209-B82F-0244-6A455E9C2879}"/>
          </ac:spMkLst>
        </pc:spChg>
        <pc:spChg chg="add del mod">
          <ac:chgData name="Tad Okamoto" userId="f0140e97-660b-4ffd-96ac-ce219644975b" providerId="ADAL" clId="{CC85DD29-1656-440A-81BA-24B35B0612A2}" dt="2023-08-03T08:42:56.795" v="4830" actId="478"/>
          <ac:spMkLst>
            <pc:docMk/>
            <pc:sldMk cId="8021081" sldId="2090651368"/>
            <ac:spMk id="32" creationId="{486D4073-32D9-CC5C-1E4F-E87097A9DE15}"/>
          </ac:spMkLst>
        </pc:spChg>
        <pc:grpChg chg="add del mod">
          <ac:chgData name="Tad Okamoto" userId="f0140e97-660b-4ffd-96ac-ce219644975b" providerId="ADAL" clId="{CC85DD29-1656-440A-81BA-24B35B0612A2}" dt="2023-08-03T06:46:53.533" v="2552"/>
          <ac:grpSpMkLst>
            <pc:docMk/>
            <pc:sldMk cId="8021081" sldId="2090651368"/>
            <ac:grpSpMk id="8" creationId="{4EEC8090-96EF-49CD-F4BB-59693649A6B1}"/>
          </ac:grpSpMkLst>
        </pc:grpChg>
        <pc:grpChg chg="add mod">
          <ac:chgData name="Tad Okamoto" userId="f0140e97-660b-4ffd-96ac-ce219644975b" providerId="ADAL" clId="{CC85DD29-1656-440A-81BA-24B35B0612A2}" dt="2023-08-03T06:46:56.177" v="2554"/>
          <ac:grpSpMkLst>
            <pc:docMk/>
            <pc:sldMk cId="8021081" sldId="2090651368"/>
            <ac:grpSpMk id="18" creationId="{D9C64806-F39F-6DE5-2DCB-94B62A2950D6}"/>
          </ac:grpSpMkLst>
        </pc:grpChg>
        <pc:grpChg chg="del">
          <ac:chgData name="Tad Okamoto" userId="f0140e97-660b-4ffd-96ac-ce219644975b" providerId="ADAL" clId="{CC85DD29-1656-440A-81BA-24B35B0612A2}" dt="2023-08-03T06:46:55.739" v="2553" actId="478"/>
          <ac:grpSpMkLst>
            <pc:docMk/>
            <pc:sldMk cId="8021081" sldId="2090651368"/>
            <ac:grpSpMk id="22" creationId="{A5A10BC7-7088-420C-86FC-FC812F51E48E}"/>
          </ac:grpSpMkLst>
        </pc:grpChg>
        <pc:graphicFrameChg chg="add del mod">
          <ac:chgData name="Tad Okamoto" userId="f0140e97-660b-4ffd-96ac-ce219644975b" providerId="ADAL" clId="{CC85DD29-1656-440A-81BA-24B35B0612A2}" dt="2023-08-03T06:46:53.533" v="2552"/>
          <ac:graphicFrameMkLst>
            <pc:docMk/>
            <pc:sldMk cId="8021081" sldId="2090651368"/>
            <ac:graphicFrameMk id="5" creationId="{292AEEA6-509B-2881-11E4-2BC529494270}"/>
          </ac:graphicFrameMkLst>
        </pc:graphicFrameChg>
        <pc:graphicFrameChg chg="add mod">
          <ac:chgData name="Tad Okamoto" userId="f0140e97-660b-4ffd-96ac-ce219644975b" providerId="ADAL" clId="{CC85DD29-1656-440A-81BA-24B35B0612A2}" dt="2023-08-07T02:49:51.582" v="6050" actId="20577"/>
          <ac:graphicFrameMkLst>
            <pc:docMk/>
            <pc:sldMk cId="8021081" sldId="2090651368"/>
            <ac:graphicFrameMk id="14" creationId="{075F0481-E7F2-680B-4255-2EB935A4F0A5}"/>
          </ac:graphicFrameMkLst>
        </pc:graphicFrameChg>
        <pc:graphicFrameChg chg="del">
          <ac:chgData name="Tad Okamoto" userId="f0140e97-660b-4ffd-96ac-ce219644975b" providerId="ADAL" clId="{CC85DD29-1656-440A-81BA-24B35B0612A2}" dt="2023-08-03T06:46:51.045" v="2550" actId="478"/>
          <ac:graphicFrameMkLst>
            <pc:docMk/>
            <pc:sldMk cId="8021081" sldId="2090651368"/>
            <ac:graphicFrameMk id="16" creationId="{E202FBCC-01DA-408A-B878-91B9A0192274}"/>
          </ac:graphicFrameMkLst>
        </pc:graphicFrameChg>
        <pc:picChg chg="add del mod">
          <ac:chgData name="Tad Okamoto" userId="f0140e97-660b-4ffd-96ac-ce219644975b" providerId="ADAL" clId="{CC85DD29-1656-440A-81BA-24B35B0612A2}" dt="2023-08-03T06:46:53.533" v="2552"/>
          <ac:picMkLst>
            <pc:docMk/>
            <pc:sldMk cId="8021081" sldId="2090651368"/>
            <ac:picMk id="11" creationId="{FA45CFA3-6C94-8C4D-FC48-4338CA85932D}"/>
          </ac:picMkLst>
        </pc:picChg>
        <pc:picChg chg="add del mod">
          <ac:chgData name="Tad Okamoto" userId="f0140e97-660b-4ffd-96ac-ce219644975b" providerId="ADAL" clId="{CC85DD29-1656-440A-81BA-24B35B0612A2}" dt="2023-08-03T06:46:53.533" v="2552"/>
          <ac:picMkLst>
            <pc:docMk/>
            <pc:sldMk cId="8021081" sldId="2090651368"/>
            <ac:picMk id="12" creationId="{5C2160F4-458D-0851-FFBD-38CE6232279E}"/>
          </ac:picMkLst>
        </pc:picChg>
        <pc:picChg chg="del">
          <ac:chgData name="Tad Okamoto" userId="f0140e97-660b-4ffd-96ac-ce219644975b" providerId="ADAL" clId="{CC85DD29-1656-440A-81BA-24B35B0612A2}" dt="2023-08-03T06:46:55.739" v="2553" actId="478"/>
          <ac:picMkLst>
            <pc:docMk/>
            <pc:sldMk cId="8021081" sldId="2090651368"/>
            <ac:picMk id="17" creationId="{0ED42C4E-1739-BB3C-2FF1-BB2BF1395138}"/>
          </ac:picMkLst>
        </pc:picChg>
        <pc:picChg chg="add mod">
          <ac:chgData name="Tad Okamoto" userId="f0140e97-660b-4ffd-96ac-ce219644975b" providerId="ADAL" clId="{CC85DD29-1656-440A-81BA-24B35B0612A2}" dt="2023-08-03T07:03:02.771" v="2910" actId="1076"/>
          <ac:picMkLst>
            <pc:docMk/>
            <pc:sldMk cId="8021081" sldId="2090651368"/>
            <ac:picMk id="25" creationId="{C854DA41-2802-BC60-9A46-151C343136D5}"/>
          </ac:picMkLst>
        </pc:picChg>
        <pc:picChg chg="add mod">
          <ac:chgData name="Tad Okamoto" userId="f0140e97-660b-4ffd-96ac-ce219644975b" providerId="ADAL" clId="{CC85DD29-1656-440A-81BA-24B35B0612A2}" dt="2023-08-03T07:03:01.432" v="2909" actId="1076"/>
          <ac:picMkLst>
            <pc:docMk/>
            <pc:sldMk cId="8021081" sldId="2090651368"/>
            <ac:picMk id="26" creationId="{0094D4C0-95B3-3850-DB8B-7F755811819D}"/>
          </ac:picMkLst>
        </pc:picChg>
        <pc:picChg chg="del">
          <ac:chgData name="Tad Okamoto" userId="f0140e97-660b-4ffd-96ac-ce219644975b" providerId="ADAL" clId="{CC85DD29-1656-440A-81BA-24B35B0612A2}" dt="2023-08-03T06:46:55.739" v="2553" actId="478"/>
          <ac:picMkLst>
            <pc:docMk/>
            <pc:sldMk cId="8021081" sldId="2090651368"/>
            <ac:picMk id="28" creationId="{6581C2D4-4E72-C368-1C05-C597E1315D41}"/>
          </ac:picMkLst>
        </pc:picChg>
      </pc:sldChg>
      <pc:sldChg chg="modSp add del mod">
        <pc:chgData name="Tad Okamoto" userId="f0140e97-660b-4ffd-96ac-ce219644975b" providerId="ADAL" clId="{CC85DD29-1656-440A-81BA-24B35B0612A2}" dt="2023-08-03T06:49:58.238" v="2692" actId="47"/>
        <pc:sldMkLst>
          <pc:docMk/>
          <pc:sldMk cId="851616363" sldId="2090651369"/>
        </pc:sldMkLst>
        <pc:spChg chg="mod">
          <ac:chgData name="Tad Okamoto" userId="f0140e97-660b-4ffd-96ac-ce219644975b" providerId="ADAL" clId="{CC85DD29-1656-440A-81BA-24B35B0612A2}" dt="2023-08-03T06:38:44.095" v="2474" actId="1035"/>
          <ac:spMkLst>
            <pc:docMk/>
            <pc:sldMk cId="851616363" sldId="2090651369"/>
            <ac:spMk id="2" creationId="{E7D25234-BA7F-98DE-3AF9-EBEF8CC2E54A}"/>
          </ac:spMkLst>
        </pc:spChg>
        <pc:spChg chg="mod">
          <ac:chgData name="Tad Okamoto" userId="f0140e97-660b-4ffd-96ac-ce219644975b" providerId="ADAL" clId="{CC85DD29-1656-440A-81BA-24B35B0612A2}" dt="2023-08-03T06:38:44.095" v="2474" actId="1035"/>
          <ac:spMkLst>
            <pc:docMk/>
            <pc:sldMk cId="851616363" sldId="2090651369"/>
            <ac:spMk id="4" creationId="{9F19F123-70F6-6FE2-B825-9F65AC48717C}"/>
          </ac:spMkLst>
        </pc:spChg>
        <pc:spChg chg="mod">
          <ac:chgData name="Tad Okamoto" userId="f0140e97-660b-4ffd-96ac-ce219644975b" providerId="ADAL" clId="{CC85DD29-1656-440A-81BA-24B35B0612A2}" dt="2023-08-03T06:38:44.095" v="2474" actId="1035"/>
          <ac:spMkLst>
            <pc:docMk/>
            <pc:sldMk cId="851616363" sldId="2090651369"/>
            <ac:spMk id="6" creationId="{6137199A-019E-A8DD-6608-016BF744601E}"/>
          </ac:spMkLst>
        </pc:spChg>
      </pc:sldChg>
      <pc:sldChg chg="addSp delSp modSp add del mod">
        <pc:chgData name="Tad Okamoto" userId="f0140e97-660b-4ffd-96ac-ce219644975b" providerId="ADAL" clId="{CC85DD29-1656-440A-81BA-24B35B0612A2}" dt="2023-08-22T02:16:16.788" v="7705" actId="2696"/>
        <pc:sldMkLst>
          <pc:docMk/>
          <pc:sldMk cId="813606581" sldId="2090651370"/>
        </pc:sldMkLst>
        <pc:spChg chg="mod">
          <ac:chgData name="Tad Okamoto" userId="f0140e97-660b-4ffd-96ac-ce219644975b" providerId="ADAL" clId="{CC85DD29-1656-440A-81BA-24B35B0612A2}" dt="2023-08-22T02:08:18.427" v="7644" actId="20577"/>
          <ac:spMkLst>
            <pc:docMk/>
            <pc:sldMk cId="813606581" sldId="2090651370"/>
            <ac:spMk id="3" creationId="{00000000-0000-0000-0000-000000000000}"/>
          </ac:spMkLst>
        </pc:spChg>
        <pc:spChg chg="del">
          <ac:chgData name="Tad Okamoto" userId="f0140e97-660b-4ffd-96ac-ce219644975b" providerId="ADAL" clId="{CC85DD29-1656-440A-81BA-24B35B0612A2}" dt="2023-08-22T02:08:02.520" v="7624" actId="478"/>
          <ac:spMkLst>
            <pc:docMk/>
            <pc:sldMk cId="813606581" sldId="2090651370"/>
            <ac:spMk id="8" creationId="{02A2CBF6-386C-3287-97D3-E2004A96E939}"/>
          </ac:spMkLst>
        </pc:spChg>
        <pc:spChg chg="del">
          <ac:chgData name="Tad Okamoto" userId="f0140e97-660b-4ffd-96ac-ce219644975b" providerId="ADAL" clId="{CC85DD29-1656-440A-81BA-24B35B0612A2}" dt="2023-08-07T04:32:12.206" v="6562" actId="478"/>
          <ac:spMkLst>
            <pc:docMk/>
            <pc:sldMk cId="813606581" sldId="2090651370"/>
            <ac:spMk id="24" creationId="{C7F3A3A9-5311-CA9E-A9EC-AEB76A130139}"/>
          </ac:spMkLst>
        </pc:spChg>
        <pc:picChg chg="del">
          <ac:chgData name="Tad Okamoto" userId="f0140e97-660b-4ffd-96ac-ce219644975b" providerId="ADAL" clId="{CC85DD29-1656-440A-81BA-24B35B0612A2}" dt="2023-07-21T02:23:17.663" v="821" actId="478"/>
          <ac:picMkLst>
            <pc:docMk/>
            <pc:sldMk cId="813606581" sldId="2090651370"/>
            <ac:picMk id="6" creationId="{7B0A54DD-7795-1134-4F37-0263EAE13045}"/>
          </ac:picMkLst>
        </pc:picChg>
        <pc:picChg chg="add del mod">
          <ac:chgData name="Tad Okamoto" userId="f0140e97-660b-4ffd-96ac-ce219644975b" providerId="ADAL" clId="{CC85DD29-1656-440A-81BA-24B35B0612A2}" dt="2023-08-22T02:10:13.858" v="7658" actId="21"/>
          <ac:picMkLst>
            <pc:docMk/>
            <pc:sldMk cId="813606581" sldId="2090651370"/>
            <ac:picMk id="12" creationId="{2DFE6203-D7BF-FE74-B6FE-9EF647A2E39E}"/>
          </ac:picMkLst>
        </pc:picChg>
        <pc:picChg chg="add del mod">
          <ac:chgData name="Tad Okamoto" userId="f0140e97-660b-4ffd-96ac-ce219644975b" providerId="ADAL" clId="{CC85DD29-1656-440A-81BA-24B35B0612A2}" dt="2023-08-22T02:10:13.858" v="7658" actId="21"/>
          <ac:picMkLst>
            <pc:docMk/>
            <pc:sldMk cId="813606581" sldId="2090651370"/>
            <ac:picMk id="14" creationId="{48296224-86D5-3F95-C834-C89B51497044}"/>
          </ac:picMkLst>
        </pc:picChg>
        <pc:picChg chg="add del mod">
          <ac:chgData name="Tad Okamoto" userId="f0140e97-660b-4ffd-96ac-ce219644975b" providerId="ADAL" clId="{CC85DD29-1656-440A-81BA-24B35B0612A2}" dt="2023-08-22T02:10:13.858" v="7658" actId="21"/>
          <ac:picMkLst>
            <pc:docMk/>
            <pc:sldMk cId="813606581" sldId="2090651370"/>
            <ac:picMk id="16" creationId="{FC37D7C9-9504-6B04-20A8-89058636DA7B}"/>
          </ac:picMkLst>
        </pc:picChg>
        <pc:picChg chg="add del mod">
          <ac:chgData name="Tad Okamoto" userId="f0140e97-660b-4ffd-96ac-ce219644975b" providerId="ADAL" clId="{CC85DD29-1656-440A-81BA-24B35B0612A2}" dt="2023-08-22T02:10:13.858" v="7658" actId="21"/>
          <ac:picMkLst>
            <pc:docMk/>
            <pc:sldMk cId="813606581" sldId="2090651370"/>
            <ac:picMk id="18" creationId="{EB6A0604-588E-F959-5FE2-02C0D4C4F427}"/>
          </ac:picMkLst>
        </pc:picChg>
        <pc:picChg chg="add del mod">
          <ac:chgData name="Tad Okamoto" userId="f0140e97-660b-4ffd-96ac-ce219644975b" providerId="ADAL" clId="{CC85DD29-1656-440A-81BA-24B35B0612A2}" dt="2023-08-22T02:08:47.627" v="7654" actId="478"/>
          <ac:picMkLst>
            <pc:docMk/>
            <pc:sldMk cId="813606581" sldId="2090651370"/>
            <ac:picMk id="20" creationId="{DB215FFF-7D03-2C8E-530D-B076D5E177CC}"/>
          </ac:picMkLst>
        </pc:picChg>
        <pc:picChg chg="add del mod">
          <ac:chgData name="Tad Okamoto" userId="f0140e97-660b-4ffd-96ac-ce219644975b" providerId="ADAL" clId="{CC85DD29-1656-440A-81BA-24B35B0612A2}" dt="2023-08-22T02:08:47.627" v="7654" actId="478"/>
          <ac:picMkLst>
            <pc:docMk/>
            <pc:sldMk cId="813606581" sldId="2090651370"/>
            <ac:picMk id="22" creationId="{84494AA5-FA54-EE53-FBC1-F3EC1BBDF38F}"/>
          </ac:picMkLst>
        </pc:picChg>
      </pc:sldChg>
      <pc:sldChg chg="delSp add del mod">
        <pc:chgData name="Tad Okamoto" userId="f0140e97-660b-4ffd-96ac-ce219644975b" providerId="ADAL" clId="{CC85DD29-1656-440A-81BA-24B35B0612A2}" dt="2023-07-21T01:55:32.077" v="677" actId="47"/>
        <pc:sldMkLst>
          <pc:docMk/>
          <pc:sldMk cId="1062773346" sldId="2090651370"/>
        </pc:sldMkLst>
        <pc:grpChg chg="del">
          <ac:chgData name="Tad Okamoto" userId="f0140e97-660b-4ffd-96ac-ce219644975b" providerId="ADAL" clId="{CC85DD29-1656-440A-81BA-24B35B0612A2}" dt="2023-07-21T01:55:28.016" v="676" actId="478"/>
          <ac:grpSpMkLst>
            <pc:docMk/>
            <pc:sldMk cId="1062773346" sldId="2090651370"/>
            <ac:grpSpMk id="2" creationId="{B2EFAF41-A7C5-8509-447A-A568815BDF28}"/>
          </ac:grpSpMkLst>
        </pc:grpChg>
      </pc:sldChg>
      <pc:sldChg chg="addSp delSp modSp add del mod">
        <pc:chgData name="Tad Okamoto" userId="f0140e97-660b-4ffd-96ac-ce219644975b" providerId="ADAL" clId="{CC85DD29-1656-440A-81BA-24B35B0612A2}" dt="2023-09-06T02:31:52.321" v="12498" actId="47"/>
        <pc:sldMkLst>
          <pc:docMk/>
          <pc:sldMk cId="1944490662" sldId="2090651371"/>
        </pc:sldMkLst>
        <pc:spChg chg="mod">
          <ac:chgData name="Tad Okamoto" userId="f0140e97-660b-4ffd-96ac-ce219644975b" providerId="ADAL" clId="{CC85DD29-1656-440A-81BA-24B35B0612A2}" dt="2023-08-22T02:25:04.444" v="7892" actId="20577"/>
          <ac:spMkLst>
            <pc:docMk/>
            <pc:sldMk cId="1944490662" sldId="2090651371"/>
            <ac:spMk id="3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8-22T06:10:43.881" v="10931" actId="1038"/>
          <ac:spMkLst>
            <pc:docMk/>
            <pc:sldMk cId="1944490662" sldId="2090651371"/>
            <ac:spMk id="7" creationId="{9419069F-1C84-C0BF-03FC-67C45B715C40}"/>
          </ac:spMkLst>
        </pc:spChg>
        <pc:spChg chg="add mod">
          <ac:chgData name="Tad Okamoto" userId="f0140e97-660b-4ffd-96ac-ce219644975b" providerId="ADAL" clId="{CC85DD29-1656-440A-81BA-24B35B0612A2}" dt="2023-08-22T04:09:28.246" v="9136" actId="164"/>
          <ac:spMkLst>
            <pc:docMk/>
            <pc:sldMk cId="1944490662" sldId="2090651371"/>
            <ac:spMk id="12" creationId="{34017987-0C7D-DB4E-0E6E-43668E00FC50}"/>
          </ac:spMkLst>
        </pc:spChg>
        <pc:grpChg chg="add mod">
          <ac:chgData name="Tad Okamoto" userId="f0140e97-660b-4ffd-96ac-ce219644975b" providerId="ADAL" clId="{CC85DD29-1656-440A-81BA-24B35B0612A2}" dt="2023-08-22T06:10:10.808" v="10923" actId="1036"/>
          <ac:grpSpMkLst>
            <pc:docMk/>
            <pc:sldMk cId="1944490662" sldId="2090651371"/>
            <ac:grpSpMk id="13" creationId="{ADDA8635-35B2-B910-2515-691B039662CA}"/>
          </ac:grpSpMkLst>
        </pc:grpChg>
        <pc:grpChg chg="add mod">
          <ac:chgData name="Tad Okamoto" userId="f0140e97-660b-4ffd-96ac-ce219644975b" providerId="ADAL" clId="{CC85DD29-1656-440A-81BA-24B35B0612A2}" dt="2023-08-22T06:12:01.622" v="10941" actId="1076"/>
          <ac:grpSpMkLst>
            <pc:docMk/>
            <pc:sldMk cId="1944490662" sldId="2090651371"/>
            <ac:grpSpMk id="14" creationId="{ED8275B7-06B9-AF45-BE1C-3FFBDEC41E30}"/>
          </ac:grpSpMkLst>
        </pc:grpChg>
        <pc:picChg chg="add del mod">
          <ac:chgData name="Tad Okamoto" userId="f0140e97-660b-4ffd-96ac-ce219644975b" providerId="ADAL" clId="{CC85DD29-1656-440A-81BA-24B35B0612A2}" dt="2023-08-22T04:03:24.273" v="8772" actId="478"/>
          <ac:picMkLst>
            <pc:docMk/>
            <pc:sldMk cId="1944490662" sldId="2090651371"/>
            <ac:picMk id="9" creationId="{D21AAD9D-AE51-5C2D-E024-3EF96F2DD93A}"/>
          </ac:picMkLst>
        </pc:picChg>
        <pc:picChg chg="add mod">
          <ac:chgData name="Tad Okamoto" userId="f0140e97-660b-4ffd-96ac-ce219644975b" providerId="ADAL" clId="{CC85DD29-1656-440A-81BA-24B35B0612A2}" dt="2023-08-22T04:09:28.246" v="9136" actId="164"/>
          <ac:picMkLst>
            <pc:docMk/>
            <pc:sldMk cId="1944490662" sldId="2090651371"/>
            <ac:picMk id="11" creationId="{ACD25D2E-B49C-606F-8CDC-2FED569537B3}"/>
          </ac:picMkLst>
        </pc:picChg>
        <pc:picChg chg="add mod">
          <ac:chgData name="Tad Okamoto" userId="f0140e97-660b-4ffd-96ac-ce219644975b" providerId="ADAL" clId="{CC85DD29-1656-440A-81BA-24B35B0612A2}" dt="2023-08-22T04:48:15.134" v="9472" actId="164"/>
          <ac:picMkLst>
            <pc:docMk/>
            <pc:sldMk cId="1944490662" sldId="2090651371"/>
            <ac:picMk id="15" creationId="{4618F3DE-DC7B-E95A-0C63-4AE88B969684}"/>
          </ac:picMkLst>
        </pc:picChg>
        <pc:picChg chg="add mod">
          <ac:chgData name="Tad Okamoto" userId="f0140e97-660b-4ffd-96ac-ce219644975b" providerId="ADAL" clId="{CC85DD29-1656-440A-81BA-24B35B0612A2}" dt="2023-08-22T06:09:57.806" v="10918" actId="1076"/>
          <ac:picMkLst>
            <pc:docMk/>
            <pc:sldMk cId="1944490662" sldId="2090651371"/>
            <ac:picMk id="18" creationId="{F0FC58B8-BF84-859C-F48B-75E7A8E00387}"/>
          </ac:picMkLst>
        </pc:picChg>
        <pc:picChg chg="add del mod">
          <ac:chgData name="Tad Okamoto" userId="f0140e97-660b-4ffd-96ac-ce219644975b" providerId="ADAL" clId="{CC85DD29-1656-440A-81BA-24B35B0612A2}" dt="2023-08-22T06:09:31.508" v="10912" actId="22"/>
          <ac:picMkLst>
            <pc:docMk/>
            <pc:sldMk cId="1944490662" sldId="2090651371"/>
            <ac:picMk id="20" creationId="{17993AF3-698C-F873-3608-78AE7F4EB97E}"/>
          </ac:picMkLst>
        </pc:picChg>
        <pc:picChg chg="add del">
          <ac:chgData name="Tad Okamoto" userId="f0140e97-660b-4ffd-96ac-ce219644975b" providerId="ADAL" clId="{CC85DD29-1656-440A-81BA-24B35B0612A2}" dt="2023-08-22T06:09:47.417" v="10914" actId="478"/>
          <ac:picMkLst>
            <pc:docMk/>
            <pc:sldMk cId="1944490662" sldId="2090651371"/>
            <ac:picMk id="22" creationId="{2507D0EC-2181-97F0-40DD-1411D23A07FE}"/>
          </ac:picMkLst>
        </pc:picChg>
        <pc:picChg chg="add mod">
          <ac:chgData name="Tad Okamoto" userId="f0140e97-660b-4ffd-96ac-ce219644975b" providerId="ADAL" clId="{CC85DD29-1656-440A-81BA-24B35B0612A2}" dt="2023-08-22T06:10:01.447" v="10919" actId="1076"/>
          <ac:picMkLst>
            <pc:docMk/>
            <pc:sldMk cId="1944490662" sldId="2090651371"/>
            <ac:picMk id="24" creationId="{F59E412A-1CE7-14C0-F9A8-A95AF01C1426}"/>
          </ac:picMkLst>
        </pc:picChg>
        <pc:picChg chg="add mod">
          <ac:chgData name="Tad Okamoto" userId="f0140e97-660b-4ffd-96ac-ce219644975b" providerId="ADAL" clId="{CC85DD29-1656-440A-81BA-24B35B0612A2}" dt="2023-08-22T07:42:55.788" v="11835" actId="1038"/>
          <ac:picMkLst>
            <pc:docMk/>
            <pc:sldMk cId="1944490662" sldId="2090651371"/>
            <ac:picMk id="25" creationId="{8A3FB153-AE1A-2337-2457-AE66186F2779}"/>
          </ac:picMkLst>
        </pc:picChg>
        <pc:picChg chg="add mod">
          <ac:chgData name="Tad Okamoto" userId="f0140e97-660b-4ffd-96ac-ce219644975b" providerId="ADAL" clId="{CC85DD29-1656-440A-81BA-24B35B0612A2}" dt="2023-08-22T07:43:00.398" v="11838" actId="1037"/>
          <ac:picMkLst>
            <pc:docMk/>
            <pc:sldMk cId="1944490662" sldId="2090651371"/>
            <ac:picMk id="26" creationId="{B2FA47B4-4F70-D350-AF62-3C36D78BDC4F}"/>
          </ac:picMkLst>
        </pc:picChg>
        <pc:picChg chg="add mod">
          <ac:chgData name="Tad Okamoto" userId="f0140e97-660b-4ffd-96ac-ce219644975b" providerId="ADAL" clId="{CC85DD29-1656-440A-81BA-24B35B0612A2}" dt="2023-08-22T07:43:00.398" v="11838" actId="1037"/>
          <ac:picMkLst>
            <pc:docMk/>
            <pc:sldMk cId="1944490662" sldId="2090651371"/>
            <ac:picMk id="27" creationId="{B3F4432F-FBFE-7DAE-0639-AC745C906375}"/>
          </ac:picMkLst>
        </pc:picChg>
        <pc:cxnChg chg="add mod">
          <ac:chgData name="Tad Okamoto" userId="f0140e97-660b-4ffd-96ac-ce219644975b" providerId="ADAL" clId="{CC85DD29-1656-440A-81BA-24B35B0612A2}" dt="2023-08-22T04:48:15.134" v="9472" actId="164"/>
          <ac:cxnSpMkLst>
            <pc:docMk/>
            <pc:sldMk cId="1944490662" sldId="2090651371"/>
            <ac:cxnSpMk id="8" creationId="{E2B488D1-6F0C-2B45-4DE2-BA901A0A79BA}"/>
          </ac:cxnSpMkLst>
        </pc:cxnChg>
        <pc:cxnChg chg="add mod">
          <ac:chgData name="Tad Okamoto" userId="f0140e97-660b-4ffd-96ac-ce219644975b" providerId="ADAL" clId="{CC85DD29-1656-440A-81BA-24B35B0612A2}" dt="2023-08-22T04:48:15.134" v="9472" actId="164"/>
          <ac:cxnSpMkLst>
            <pc:docMk/>
            <pc:sldMk cId="1944490662" sldId="2090651371"/>
            <ac:cxnSpMk id="17" creationId="{F644B96E-AB3F-F863-20E5-EC8AA1BF76C1}"/>
          </ac:cxnSpMkLst>
        </pc:cxnChg>
      </pc:sldChg>
      <pc:sldChg chg="addSp delSp modSp add del mod ord">
        <pc:chgData name="Tad Okamoto" userId="f0140e97-660b-4ffd-96ac-ce219644975b" providerId="ADAL" clId="{CC85DD29-1656-440A-81BA-24B35B0612A2}" dt="2023-09-06T02:31:52.321" v="12498" actId="47"/>
        <pc:sldMkLst>
          <pc:docMk/>
          <pc:sldMk cId="2440457127" sldId="2090651372"/>
        </pc:sldMkLst>
        <pc:spChg chg="del">
          <ac:chgData name="Tad Okamoto" userId="f0140e97-660b-4ffd-96ac-ce219644975b" providerId="ADAL" clId="{CC85DD29-1656-440A-81BA-24B35B0612A2}" dt="2023-07-24T06:01:44.933" v="2111" actId="478"/>
          <ac:spMkLst>
            <pc:docMk/>
            <pc:sldMk cId="2440457127" sldId="2090651372"/>
            <ac:spMk id="2" creationId="{85244878-6559-AC49-0CB2-851A7AC0FE4C}"/>
          </ac:spMkLst>
        </pc:spChg>
        <pc:spChg chg="mod">
          <ac:chgData name="Tad Okamoto" userId="f0140e97-660b-4ffd-96ac-ce219644975b" providerId="ADAL" clId="{CC85DD29-1656-440A-81BA-24B35B0612A2}" dt="2023-08-22T05:43:21.979" v="10386" actId="1037"/>
          <ac:spMkLst>
            <pc:docMk/>
            <pc:sldMk cId="2440457127" sldId="2090651372"/>
            <ac:spMk id="3" creationId="{00000000-0000-0000-0000-000000000000}"/>
          </ac:spMkLst>
        </pc:spChg>
        <pc:spChg chg="add mod">
          <ac:chgData name="Tad Okamoto" userId="f0140e97-660b-4ffd-96ac-ce219644975b" providerId="ADAL" clId="{CC85DD29-1656-440A-81BA-24B35B0612A2}" dt="2023-08-22T05:46:30.884" v="10462" actId="1036"/>
          <ac:spMkLst>
            <pc:docMk/>
            <pc:sldMk cId="2440457127" sldId="2090651372"/>
            <ac:spMk id="4" creationId="{53F33498-668E-BD1C-3BA8-C1F664D62B43}"/>
          </ac:spMkLst>
        </pc:spChg>
        <pc:spChg chg="mod topLvl">
          <ac:chgData name="Tad Okamoto" userId="f0140e97-660b-4ffd-96ac-ce219644975b" providerId="ADAL" clId="{CC85DD29-1656-440A-81BA-24B35B0612A2}" dt="2023-08-22T05:46:41.559" v="10472" actId="1038"/>
          <ac:spMkLst>
            <pc:docMk/>
            <pc:sldMk cId="2440457127" sldId="2090651372"/>
            <ac:spMk id="5" creationId="{CD79C43C-EB58-36AC-9A79-891F5192C43B}"/>
          </ac:spMkLst>
        </pc:spChg>
        <pc:spChg chg="add mod">
          <ac:chgData name="Tad Okamoto" userId="f0140e97-660b-4ffd-96ac-ce219644975b" providerId="ADAL" clId="{CC85DD29-1656-440A-81BA-24B35B0612A2}" dt="2023-08-22T05:46:22.288" v="10451" actId="164"/>
          <ac:spMkLst>
            <pc:docMk/>
            <pc:sldMk cId="2440457127" sldId="2090651372"/>
            <ac:spMk id="22" creationId="{0672E110-056A-A455-49DF-2F336E52B424}"/>
          </ac:spMkLst>
        </pc:spChg>
        <pc:spChg chg="add mod">
          <ac:chgData name="Tad Okamoto" userId="f0140e97-660b-4ffd-96ac-ce219644975b" providerId="ADAL" clId="{CC85DD29-1656-440A-81BA-24B35B0612A2}" dt="2023-08-22T05:46:41.559" v="10472" actId="1038"/>
          <ac:spMkLst>
            <pc:docMk/>
            <pc:sldMk cId="2440457127" sldId="2090651372"/>
            <ac:spMk id="23" creationId="{FD3F6753-0542-D5B6-205E-10A12898C8CE}"/>
          </ac:spMkLst>
        </pc:spChg>
        <pc:grpChg chg="mod">
          <ac:chgData name="Tad Okamoto" userId="f0140e97-660b-4ffd-96ac-ce219644975b" providerId="ADAL" clId="{CC85DD29-1656-440A-81BA-24B35B0612A2}" dt="2023-08-22T05:46:36.149" v="10466" actId="1035"/>
          <ac:grpSpMkLst>
            <pc:docMk/>
            <pc:sldMk cId="2440457127" sldId="2090651372"/>
            <ac:grpSpMk id="6" creationId="{BB5E808B-9F1D-C878-92A4-5C1A61CFA964}"/>
          </ac:grpSpMkLst>
        </pc:grpChg>
        <pc:grpChg chg="del">
          <ac:chgData name="Tad Okamoto" userId="f0140e97-660b-4ffd-96ac-ce219644975b" providerId="ADAL" clId="{CC85DD29-1656-440A-81BA-24B35B0612A2}" dt="2023-07-24T06:01:42.460" v="2109" actId="478"/>
          <ac:grpSpMkLst>
            <pc:docMk/>
            <pc:sldMk cId="2440457127" sldId="2090651372"/>
            <ac:grpSpMk id="12" creationId="{680EBCDC-7B73-DA0D-08F6-909933E79E2F}"/>
          </ac:grpSpMkLst>
        </pc:grpChg>
        <pc:grpChg chg="add del mod">
          <ac:chgData name="Tad Okamoto" userId="f0140e97-660b-4ffd-96ac-ce219644975b" providerId="ADAL" clId="{CC85DD29-1656-440A-81BA-24B35B0612A2}" dt="2023-08-22T05:44:04.700" v="10402" actId="165"/>
          <ac:grpSpMkLst>
            <pc:docMk/>
            <pc:sldMk cId="2440457127" sldId="2090651372"/>
            <ac:grpSpMk id="16" creationId="{671A0EC5-E533-74CC-8C69-580905671CE8}"/>
          </ac:grpSpMkLst>
        </pc:grpChg>
        <pc:grpChg chg="add mod">
          <ac:chgData name="Tad Okamoto" userId="f0140e97-660b-4ffd-96ac-ce219644975b" providerId="ADAL" clId="{CC85DD29-1656-440A-81BA-24B35B0612A2}" dt="2023-08-22T05:46:23.494" v="10453" actId="1038"/>
          <ac:grpSpMkLst>
            <pc:docMk/>
            <pc:sldMk cId="2440457127" sldId="2090651372"/>
            <ac:grpSpMk id="24" creationId="{2D0580FA-D702-9281-5E29-57D2C33196F2}"/>
          </ac:grpSpMkLst>
        </pc:grpChg>
        <pc:picChg chg="add del mod">
          <ac:chgData name="Tad Okamoto" userId="f0140e97-660b-4ffd-96ac-ce219644975b" providerId="ADAL" clId="{CC85DD29-1656-440A-81BA-24B35B0612A2}" dt="2023-08-22T05:43:07.173" v="10379" actId="478"/>
          <ac:picMkLst>
            <pc:docMk/>
            <pc:sldMk cId="2440457127" sldId="2090651372"/>
            <ac:picMk id="2" creationId="{244F12E0-A34E-32CA-DA77-A8AF402FB3B7}"/>
          </ac:picMkLst>
        </pc:picChg>
        <pc:picChg chg="del">
          <ac:chgData name="Tad Okamoto" userId="f0140e97-660b-4ffd-96ac-ce219644975b" providerId="ADAL" clId="{CC85DD29-1656-440A-81BA-24B35B0612A2}" dt="2023-07-24T06:01:43.195" v="2110" actId="478"/>
          <ac:picMkLst>
            <pc:docMk/>
            <pc:sldMk cId="2440457127" sldId="2090651372"/>
            <ac:picMk id="4" creationId="{16D94CD3-375E-F801-7F05-959FD8B81646}"/>
          </ac:picMkLst>
        </pc:picChg>
        <pc:picChg chg="add del">
          <ac:chgData name="Tad Okamoto" userId="f0140e97-660b-4ffd-96ac-ce219644975b" providerId="ADAL" clId="{CC85DD29-1656-440A-81BA-24B35B0612A2}" dt="2023-08-08T05:22:31.204" v="7495" actId="478"/>
          <ac:picMkLst>
            <pc:docMk/>
            <pc:sldMk cId="2440457127" sldId="2090651372"/>
            <ac:picMk id="4" creationId="{3A82FF74-D4C3-F8CE-F590-1E06EEEFB143}"/>
          </ac:picMkLst>
        </pc:picChg>
        <pc:picChg chg="add del mod">
          <ac:chgData name="Tad Okamoto" userId="f0140e97-660b-4ffd-96ac-ce219644975b" providerId="ADAL" clId="{CC85DD29-1656-440A-81BA-24B35B0612A2}" dt="2023-08-22T02:17:47.472" v="7707" actId="478"/>
          <ac:picMkLst>
            <pc:docMk/>
            <pc:sldMk cId="2440457127" sldId="2090651372"/>
            <ac:picMk id="4" creationId="{DF249F59-3AB9-3992-9FC7-E98B7B86646A}"/>
          </ac:picMkLst>
        </pc:picChg>
        <pc:picChg chg="add del mod">
          <ac:chgData name="Tad Okamoto" userId="f0140e97-660b-4ffd-96ac-ce219644975b" providerId="ADAL" clId="{CC85DD29-1656-440A-81BA-24B35B0612A2}" dt="2023-08-22T05:43:06.509" v="10378" actId="478"/>
          <ac:picMkLst>
            <pc:docMk/>
            <pc:sldMk cId="2440457127" sldId="2090651372"/>
            <ac:picMk id="12" creationId="{B6DFF073-A392-63DE-8191-9F196E6E8F00}"/>
          </ac:picMkLst>
        </pc:picChg>
        <pc:picChg chg="add mod topLvl">
          <ac:chgData name="Tad Okamoto" userId="f0140e97-660b-4ffd-96ac-ce219644975b" providerId="ADAL" clId="{CC85DD29-1656-440A-81BA-24B35B0612A2}" dt="2023-08-22T05:46:41.559" v="10472" actId="1038"/>
          <ac:picMkLst>
            <pc:docMk/>
            <pc:sldMk cId="2440457127" sldId="2090651372"/>
            <ac:picMk id="13" creationId="{0D6C4698-A26F-E556-31B3-8645DB8E1797}"/>
          </ac:picMkLst>
        </pc:picChg>
        <pc:picChg chg="add mod">
          <ac:chgData name="Tad Okamoto" userId="f0140e97-660b-4ffd-96ac-ce219644975b" providerId="ADAL" clId="{CC85DD29-1656-440A-81BA-24B35B0612A2}" dt="2023-08-22T05:46:22.288" v="10451" actId="164"/>
          <ac:picMkLst>
            <pc:docMk/>
            <pc:sldMk cId="2440457127" sldId="2090651372"/>
            <ac:picMk id="14" creationId="{BDE40E21-8F5D-C48A-7FD6-A6B6EB5886E6}"/>
          </ac:picMkLst>
        </pc:picChg>
        <pc:picChg chg="add mod topLvl">
          <ac:chgData name="Tad Okamoto" userId="f0140e97-660b-4ffd-96ac-ce219644975b" providerId="ADAL" clId="{CC85DD29-1656-440A-81BA-24B35B0612A2}" dt="2023-08-22T05:46:41.559" v="10472" actId="1038"/>
          <ac:picMkLst>
            <pc:docMk/>
            <pc:sldMk cId="2440457127" sldId="2090651372"/>
            <ac:picMk id="15" creationId="{72965611-5098-10E4-D965-DA4382F5C549}"/>
          </ac:picMkLst>
        </pc:picChg>
        <pc:picChg chg="add mod topLvl">
          <ac:chgData name="Tad Okamoto" userId="f0140e97-660b-4ffd-96ac-ce219644975b" providerId="ADAL" clId="{CC85DD29-1656-440A-81BA-24B35B0612A2}" dt="2023-08-22T05:46:41.559" v="10472" actId="1038"/>
          <ac:picMkLst>
            <pc:docMk/>
            <pc:sldMk cId="2440457127" sldId="2090651372"/>
            <ac:picMk id="17" creationId="{32B5F614-59D6-882A-4D09-81EA03411D72}"/>
          </ac:picMkLst>
        </pc:picChg>
        <pc:picChg chg="add del">
          <ac:chgData name="Tad Okamoto" userId="f0140e97-660b-4ffd-96ac-ce219644975b" providerId="ADAL" clId="{CC85DD29-1656-440A-81BA-24B35B0612A2}" dt="2023-08-22T03:02:42.907" v="8371" actId="478"/>
          <ac:picMkLst>
            <pc:docMk/>
            <pc:sldMk cId="2440457127" sldId="2090651372"/>
            <ac:picMk id="18" creationId="{C89371D1-17BD-B064-0F1F-918367DEEED4}"/>
          </ac:picMkLst>
        </pc:picChg>
        <pc:picChg chg="add mod topLvl">
          <ac:chgData name="Tad Okamoto" userId="f0140e97-660b-4ffd-96ac-ce219644975b" providerId="ADAL" clId="{CC85DD29-1656-440A-81BA-24B35B0612A2}" dt="2023-08-22T05:46:41.559" v="10472" actId="1038"/>
          <ac:picMkLst>
            <pc:docMk/>
            <pc:sldMk cId="2440457127" sldId="2090651372"/>
            <ac:picMk id="19" creationId="{2154698B-FFF3-1C3B-2DE3-291ABE650A78}"/>
          </ac:picMkLst>
        </pc:picChg>
        <pc:picChg chg="add mod">
          <ac:chgData name="Tad Okamoto" userId="f0140e97-660b-4ffd-96ac-ce219644975b" providerId="ADAL" clId="{CC85DD29-1656-440A-81BA-24B35B0612A2}" dt="2023-08-22T05:46:22.288" v="10451" actId="164"/>
          <ac:picMkLst>
            <pc:docMk/>
            <pc:sldMk cId="2440457127" sldId="2090651372"/>
            <ac:picMk id="20" creationId="{D4867271-B1AA-F61E-1D40-D371180C267E}"/>
          </ac:picMkLst>
        </pc:picChg>
        <pc:picChg chg="add mod">
          <ac:chgData name="Tad Okamoto" userId="f0140e97-660b-4ffd-96ac-ce219644975b" providerId="ADAL" clId="{CC85DD29-1656-440A-81BA-24B35B0612A2}" dt="2023-08-22T05:46:30.884" v="10462" actId="1036"/>
          <ac:picMkLst>
            <pc:docMk/>
            <pc:sldMk cId="2440457127" sldId="2090651372"/>
            <ac:picMk id="21" creationId="{43D2A35C-C5AC-F948-6195-1F1733969B35}"/>
          </ac:picMkLst>
        </pc:picChg>
        <pc:cxnChg chg="mod">
          <ac:chgData name="Tad Okamoto" userId="f0140e97-660b-4ffd-96ac-ce219644975b" providerId="ADAL" clId="{CC85DD29-1656-440A-81BA-24B35B0612A2}" dt="2023-07-24T06:01:42.460" v="2109" actId="478"/>
          <ac:cxnSpMkLst>
            <pc:docMk/>
            <pc:sldMk cId="2440457127" sldId="2090651372"/>
            <ac:cxnSpMk id="23" creationId="{87379D74-AF0D-A02B-91FB-1CEF8A0AD745}"/>
          </ac:cxnSpMkLst>
        </pc:cxnChg>
        <pc:cxnChg chg="mod">
          <ac:chgData name="Tad Okamoto" userId="f0140e97-660b-4ffd-96ac-ce219644975b" providerId="ADAL" clId="{CC85DD29-1656-440A-81BA-24B35B0612A2}" dt="2023-07-24T06:01:42.460" v="2109" actId="478"/>
          <ac:cxnSpMkLst>
            <pc:docMk/>
            <pc:sldMk cId="2440457127" sldId="2090651372"/>
            <ac:cxnSpMk id="27" creationId="{0740E580-9D45-7609-25F7-5FC07FACFCE8}"/>
          </ac:cxnSpMkLst>
        </pc:cxnChg>
        <pc:cxnChg chg="mod">
          <ac:chgData name="Tad Okamoto" userId="f0140e97-660b-4ffd-96ac-ce219644975b" providerId="ADAL" clId="{CC85DD29-1656-440A-81BA-24B35B0612A2}" dt="2023-07-24T06:01:42.460" v="2109" actId="478"/>
          <ac:cxnSpMkLst>
            <pc:docMk/>
            <pc:sldMk cId="2440457127" sldId="2090651372"/>
            <ac:cxnSpMk id="28" creationId="{BEEAF28F-EAF4-1AAD-E469-BB80A0B5366F}"/>
          </ac:cxnSpMkLst>
        </pc:cxnChg>
        <pc:cxnChg chg="mod">
          <ac:chgData name="Tad Okamoto" userId="f0140e97-660b-4ffd-96ac-ce219644975b" providerId="ADAL" clId="{CC85DD29-1656-440A-81BA-24B35B0612A2}" dt="2023-07-24T06:01:42.460" v="2109" actId="478"/>
          <ac:cxnSpMkLst>
            <pc:docMk/>
            <pc:sldMk cId="2440457127" sldId="2090651372"/>
            <ac:cxnSpMk id="31" creationId="{0A3AB531-1887-7F64-55A6-3F302800AB1B}"/>
          </ac:cxnSpMkLst>
        </pc:cxnChg>
      </pc:sldChg>
      <pc:sldChg chg="addSp delSp modSp add mod ord modShow modNotesTx">
        <pc:chgData name="Tad Okamoto" userId="f0140e97-660b-4ffd-96ac-ce219644975b" providerId="ADAL" clId="{CC85DD29-1656-440A-81BA-24B35B0612A2}" dt="2023-09-07T05:12:56.417" v="16215" actId="478"/>
        <pc:sldMkLst>
          <pc:docMk/>
          <pc:sldMk cId="944157924" sldId="2090651373"/>
        </pc:sldMkLst>
        <pc:spChg chg="mod">
          <ac:chgData name="Tad Okamoto" userId="f0140e97-660b-4ffd-96ac-ce219644975b" providerId="ADAL" clId="{CC85DD29-1656-440A-81BA-24B35B0612A2}" dt="2023-07-24T06:41:07.664" v="2175" actId="20577"/>
          <ac:spMkLst>
            <pc:docMk/>
            <pc:sldMk cId="944157924" sldId="2090651373"/>
            <ac:spMk id="3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9-07T05:12:50.883" v="16213" actId="21"/>
          <ac:spMkLst>
            <pc:docMk/>
            <pc:sldMk cId="944157924" sldId="2090651373"/>
            <ac:spMk id="7" creationId="{9419069F-1C84-C0BF-03FC-67C45B715C40}"/>
          </ac:spMkLst>
        </pc:spChg>
        <pc:spChg chg="add del mod">
          <ac:chgData name="Tad Okamoto" userId="f0140e97-660b-4ffd-96ac-ce219644975b" providerId="ADAL" clId="{CC85DD29-1656-440A-81BA-24B35B0612A2}" dt="2023-09-07T05:12:56.417" v="16215" actId="478"/>
          <ac:spMkLst>
            <pc:docMk/>
            <pc:sldMk cId="944157924" sldId="2090651373"/>
            <ac:spMk id="8" creationId="{7DB0A110-799F-228E-208A-5A70EDFC67AE}"/>
          </ac:spMkLst>
        </pc:spChg>
        <pc:picChg chg="add del">
          <ac:chgData name="Tad Okamoto" userId="f0140e97-660b-4ffd-96ac-ce219644975b" providerId="ADAL" clId="{CC85DD29-1656-440A-81BA-24B35B0612A2}" dt="2023-09-06T08:08:27.336" v="15007" actId="478"/>
          <ac:picMkLst>
            <pc:docMk/>
            <pc:sldMk cId="944157924" sldId="2090651373"/>
            <ac:picMk id="4" creationId="{7B066465-8593-4A62-756B-422564B1118F}"/>
          </ac:picMkLst>
        </pc:picChg>
        <pc:picChg chg="add del mod">
          <ac:chgData name="Tad Okamoto" userId="f0140e97-660b-4ffd-96ac-ce219644975b" providerId="ADAL" clId="{CC85DD29-1656-440A-81BA-24B35B0612A2}" dt="2023-09-07T05:12:53.173" v="16214" actId="478"/>
          <ac:picMkLst>
            <pc:docMk/>
            <pc:sldMk cId="944157924" sldId="2090651373"/>
            <ac:picMk id="6" creationId="{C761345E-CB03-76ED-6389-0AD4603A9A03}"/>
          </ac:picMkLst>
        </pc:picChg>
      </pc:sldChg>
      <pc:sldChg chg="modSp add del mod">
        <pc:chgData name="Tad Okamoto" userId="f0140e97-660b-4ffd-96ac-ce219644975b" providerId="ADAL" clId="{CC85DD29-1656-440A-81BA-24B35B0612A2}" dt="2023-08-03T08:45:02.517" v="4848" actId="47"/>
        <pc:sldMkLst>
          <pc:docMk/>
          <pc:sldMk cId="228656329" sldId="2090651374"/>
        </pc:sldMkLst>
        <pc:spChg chg="mod">
          <ac:chgData name="Tad Okamoto" userId="f0140e97-660b-4ffd-96ac-ce219644975b" providerId="ADAL" clId="{CC85DD29-1656-440A-81BA-24B35B0612A2}" dt="2023-08-03T08:34:10.055" v="4747" actId="20577"/>
          <ac:spMkLst>
            <pc:docMk/>
            <pc:sldMk cId="228656329" sldId="2090651374"/>
            <ac:spMk id="3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8-03T08:35:14.410" v="4807" actId="1076"/>
          <ac:spMkLst>
            <pc:docMk/>
            <pc:sldMk cId="228656329" sldId="2090651374"/>
            <ac:spMk id="4" creationId="{00000000-0000-0000-0000-000000000000}"/>
          </ac:spMkLst>
        </pc:spChg>
      </pc:sldChg>
      <pc:sldChg chg="modSp add mod">
        <pc:chgData name="Tad Okamoto" userId="f0140e97-660b-4ffd-96ac-ce219644975b" providerId="ADAL" clId="{CC85DD29-1656-440A-81BA-24B35B0612A2}" dt="2023-09-06T07:43:26.505" v="14328" actId="1076"/>
        <pc:sldMkLst>
          <pc:docMk/>
          <pc:sldMk cId="3479297169" sldId="2090651374"/>
        </pc:sldMkLst>
        <pc:spChg chg="mod">
          <ac:chgData name="Tad Okamoto" userId="f0140e97-660b-4ffd-96ac-ce219644975b" providerId="ADAL" clId="{CC85DD29-1656-440A-81BA-24B35B0612A2}" dt="2023-09-06T07:43:26.505" v="14328" actId="1076"/>
          <ac:spMkLst>
            <pc:docMk/>
            <pc:sldMk cId="3479297169" sldId="2090651374"/>
            <ac:spMk id="14" creationId="{758523FB-F047-E26C-DCF3-2C986F379E0C}"/>
          </ac:spMkLst>
        </pc:spChg>
      </pc:sldChg>
      <pc:sldChg chg="addSp delSp modSp add del mod modAnim">
        <pc:chgData name="Tad Okamoto" userId="f0140e97-660b-4ffd-96ac-ce219644975b" providerId="ADAL" clId="{CC85DD29-1656-440A-81BA-24B35B0612A2}" dt="2023-09-06T02:31:52.321" v="12498" actId="47"/>
        <pc:sldMkLst>
          <pc:docMk/>
          <pc:sldMk cId="405592384" sldId="2090651375"/>
        </pc:sldMkLst>
        <pc:spChg chg="add mod">
          <ac:chgData name="Tad Okamoto" userId="f0140e97-660b-4ffd-96ac-ce219644975b" providerId="ADAL" clId="{CC85DD29-1656-440A-81BA-24B35B0612A2}" dt="2023-08-22T04:52:39.084" v="9615" actId="20577"/>
          <ac:spMkLst>
            <pc:docMk/>
            <pc:sldMk cId="405592384" sldId="2090651375"/>
            <ac:spMk id="2" creationId="{D1E3D8EE-77D3-6E78-A878-AF24372CF16F}"/>
          </ac:spMkLst>
        </pc:spChg>
        <pc:spChg chg="del">
          <ac:chgData name="Tad Okamoto" userId="f0140e97-660b-4ffd-96ac-ce219644975b" providerId="ADAL" clId="{CC85DD29-1656-440A-81BA-24B35B0612A2}" dt="2023-07-25T03:33:29.719" v="2398" actId="478"/>
          <ac:spMkLst>
            <pc:docMk/>
            <pc:sldMk cId="405592384" sldId="2090651375"/>
            <ac:spMk id="3" creationId="{00000000-0000-0000-0000-000000000000}"/>
          </ac:spMkLst>
        </pc:spChg>
        <pc:spChg chg="del">
          <ac:chgData name="Tad Okamoto" userId="f0140e97-660b-4ffd-96ac-ce219644975b" providerId="ADAL" clId="{CC85DD29-1656-440A-81BA-24B35B0612A2}" dt="2023-07-25T03:33:34.040" v="2400" actId="478"/>
          <ac:spMkLst>
            <pc:docMk/>
            <pc:sldMk cId="405592384" sldId="2090651375"/>
            <ac:spMk id="4" creationId="{00000000-0000-0000-0000-000000000000}"/>
          </ac:spMkLst>
        </pc:spChg>
        <pc:spChg chg="add del mod">
          <ac:chgData name="Tad Okamoto" userId="f0140e97-660b-4ffd-96ac-ce219644975b" providerId="ADAL" clId="{CC85DD29-1656-440A-81BA-24B35B0612A2}" dt="2023-07-25T03:33:32.506" v="2399" actId="478"/>
          <ac:spMkLst>
            <pc:docMk/>
            <pc:sldMk cId="405592384" sldId="2090651375"/>
            <ac:spMk id="5" creationId="{561EB6F5-0FCD-6E76-C469-379B558134B5}"/>
          </ac:spMkLst>
        </pc:spChg>
        <pc:spChg chg="add del mod">
          <ac:chgData name="Tad Okamoto" userId="f0140e97-660b-4ffd-96ac-ce219644975b" providerId="ADAL" clId="{CC85DD29-1656-440A-81BA-24B35B0612A2}" dt="2023-07-25T03:33:35.532" v="2401" actId="478"/>
          <ac:spMkLst>
            <pc:docMk/>
            <pc:sldMk cId="405592384" sldId="2090651375"/>
            <ac:spMk id="7" creationId="{EAB7C23C-40DE-B174-DD5E-07BD32B83EDA}"/>
          </ac:spMkLst>
        </pc:spChg>
        <pc:spChg chg="add mod">
          <ac:chgData name="Tad Okamoto" userId="f0140e97-660b-4ffd-96ac-ce219644975b" providerId="ADAL" clId="{CC85DD29-1656-440A-81BA-24B35B0612A2}" dt="2023-08-03T08:48:07.983" v="5113" actId="1076"/>
          <ac:spMkLst>
            <pc:docMk/>
            <pc:sldMk cId="405592384" sldId="2090651375"/>
            <ac:spMk id="8" creationId="{14136BE0-01C8-9714-7953-1907332C6766}"/>
          </ac:spMkLst>
        </pc:spChg>
        <pc:spChg chg="mod">
          <ac:chgData name="Tad Okamoto" userId="f0140e97-660b-4ffd-96ac-ce219644975b" providerId="ADAL" clId="{CC85DD29-1656-440A-81BA-24B35B0612A2}" dt="2023-07-25T03:33:36.546" v="2402"/>
          <ac:spMkLst>
            <pc:docMk/>
            <pc:sldMk cId="405592384" sldId="2090651375"/>
            <ac:spMk id="11" creationId="{4185BC43-36B9-F34D-6530-3C40A3D9C2E8}"/>
          </ac:spMkLst>
        </pc:spChg>
        <pc:spChg chg="mod">
          <ac:chgData name="Tad Okamoto" userId="f0140e97-660b-4ffd-96ac-ce219644975b" providerId="ADAL" clId="{CC85DD29-1656-440A-81BA-24B35B0612A2}" dt="2023-07-25T03:33:36.546" v="2402"/>
          <ac:spMkLst>
            <pc:docMk/>
            <pc:sldMk cId="405592384" sldId="2090651375"/>
            <ac:spMk id="12" creationId="{1F5F2617-06B3-8896-C172-1BDB69329AE8}"/>
          </ac:spMkLst>
        </pc:spChg>
        <pc:spChg chg="add mod">
          <ac:chgData name="Tad Okamoto" userId="f0140e97-660b-4ffd-96ac-ce219644975b" providerId="ADAL" clId="{CC85DD29-1656-440A-81BA-24B35B0612A2}" dt="2023-08-03T08:47:52.626" v="5110" actId="1037"/>
          <ac:spMkLst>
            <pc:docMk/>
            <pc:sldMk cId="405592384" sldId="2090651375"/>
            <ac:spMk id="14" creationId="{20D8897C-993A-7AA0-40D7-0FFE977AF87A}"/>
          </ac:spMkLst>
        </pc:spChg>
        <pc:grpChg chg="add mod">
          <ac:chgData name="Tad Okamoto" userId="f0140e97-660b-4ffd-96ac-ce219644975b" providerId="ADAL" clId="{CC85DD29-1656-440A-81BA-24B35B0612A2}" dt="2023-08-03T08:47:52.626" v="5110" actId="1037"/>
          <ac:grpSpMkLst>
            <pc:docMk/>
            <pc:sldMk cId="405592384" sldId="2090651375"/>
            <ac:grpSpMk id="9" creationId="{4A68D8C0-D74B-7328-98AE-09EAA6BA887C}"/>
          </ac:grpSpMkLst>
        </pc:grpChg>
        <pc:picChg chg="del mod">
          <ac:chgData name="Tad Okamoto" userId="f0140e97-660b-4ffd-96ac-ce219644975b" providerId="ADAL" clId="{CC85DD29-1656-440A-81BA-24B35B0612A2}" dt="2023-07-25T03:33:41.582" v="2403" actId="478"/>
          <ac:picMkLst>
            <pc:docMk/>
            <pc:sldMk cId="405592384" sldId="2090651375"/>
            <ac:picMk id="10" creationId="{5141154C-BDCA-C6D6-75EF-21416EB3A65B}"/>
          </ac:picMkLst>
        </pc:picChg>
      </pc:sldChg>
      <pc:sldChg chg="addSp delSp modSp add mod modNotesTx">
        <pc:chgData name="Tad Okamoto" userId="f0140e97-660b-4ffd-96ac-ce219644975b" providerId="ADAL" clId="{CC85DD29-1656-440A-81BA-24B35B0612A2}" dt="2023-09-07T05:07:08.163" v="16137" actId="20577"/>
        <pc:sldMkLst>
          <pc:docMk/>
          <pc:sldMk cId="3107351929" sldId="2090651375"/>
        </pc:sldMkLst>
        <pc:spChg chg="add mod">
          <ac:chgData name="Tad Okamoto" userId="f0140e97-660b-4ffd-96ac-ce219644975b" providerId="ADAL" clId="{CC85DD29-1656-440A-81BA-24B35B0612A2}" dt="2023-09-06T07:33:57.120" v="14066" actId="1035"/>
          <ac:spMkLst>
            <pc:docMk/>
            <pc:sldMk cId="3107351929" sldId="2090651375"/>
            <ac:spMk id="5" creationId="{A1868E3F-9DB2-AD34-5F3D-8128D2370545}"/>
          </ac:spMkLst>
        </pc:spChg>
        <pc:spChg chg="add mod">
          <ac:chgData name="Tad Okamoto" userId="f0140e97-660b-4ffd-96ac-ce219644975b" providerId="ADAL" clId="{CC85DD29-1656-440A-81BA-24B35B0612A2}" dt="2023-09-06T07:33:57.120" v="14066" actId="1035"/>
          <ac:spMkLst>
            <pc:docMk/>
            <pc:sldMk cId="3107351929" sldId="2090651375"/>
            <ac:spMk id="6" creationId="{F71D2E4B-CF6C-6583-D735-ADDBE935A30C}"/>
          </ac:spMkLst>
        </pc:spChg>
        <pc:spChg chg="add del mod">
          <ac:chgData name="Tad Okamoto" userId="f0140e97-660b-4ffd-96ac-ce219644975b" providerId="ADAL" clId="{CC85DD29-1656-440A-81BA-24B35B0612A2}" dt="2023-09-06T02:55:49.911" v="13131" actId="478"/>
          <ac:spMkLst>
            <pc:docMk/>
            <pc:sldMk cId="3107351929" sldId="2090651375"/>
            <ac:spMk id="7" creationId="{FD3D4870-0B07-945C-B04E-3986F4CF811A}"/>
          </ac:spMkLst>
        </pc:spChg>
        <pc:spChg chg="add mod">
          <ac:chgData name="Tad Okamoto" userId="f0140e97-660b-4ffd-96ac-ce219644975b" providerId="ADAL" clId="{CC85DD29-1656-440A-81BA-24B35B0612A2}" dt="2023-09-06T07:33:57.120" v="14066" actId="1035"/>
          <ac:spMkLst>
            <pc:docMk/>
            <pc:sldMk cId="3107351929" sldId="2090651375"/>
            <ac:spMk id="8" creationId="{BAC73E95-C5FE-7F2C-B53E-86BD6438E8EA}"/>
          </ac:spMkLst>
        </pc:spChg>
        <pc:spChg chg="add mod">
          <ac:chgData name="Tad Okamoto" userId="f0140e97-660b-4ffd-96ac-ce219644975b" providerId="ADAL" clId="{CC85DD29-1656-440A-81BA-24B35B0612A2}" dt="2023-09-06T07:34:28.673" v="14089" actId="20577"/>
          <ac:spMkLst>
            <pc:docMk/>
            <pc:sldMk cId="3107351929" sldId="2090651375"/>
            <ac:spMk id="9" creationId="{3F5D80CE-4DF0-C0F6-3712-2EA15AC55AF3}"/>
          </ac:spMkLst>
        </pc:spChg>
        <pc:spChg chg="add mod">
          <ac:chgData name="Tad Okamoto" userId="f0140e97-660b-4ffd-96ac-ce219644975b" providerId="ADAL" clId="{CC85DD29-1656-440A-81BA-24B35B0612A2}" dt="2023-09-07T05:07:08.163" v="16137" actId="20577"/>
          <ac:spMkLst>
            <pc:docMk/>
            <pc:sldMk cId="3107351929" sldId="2090651375"/>
            <ac:spMk id="10" creationId="{AEEBC767-0C1C-9795-A477-B701109089DD}"/>
          </ac:spMkLst>
        </pc:spChg>
        <pc:spChg chg="mod ord">
          <ac:chgData name="Tad Okamoto" userId="f0140e97-660b-4ffd-96ac-ce219644975b" providerId="ADAL" clId="{CC85DD29-1656-440A-81BA-24B35B0612A2}" dt="2023-09-06T07:33:57.120" v="14066" actId="1035"/>
          <ac:spMkLst>
            <pc:docMk/>
            <pc:sldMk cId="3107351929" sldId="2090651375"/>
            <ac:spMk id="15" creationId="{D0DFEF10-35BE-D593-B230-4B9BABF84C34}"/>
          </ac:spMkLst>
        </pc:spChg>
        <pc:spChg chg="del mod">
          <ac:chgData name="Tad Okamoto" userId="f0140e97-660b-4ffd-96ac-ce219644975b" providerId="ADAL" clId="{CC85DD29-1656-440A-81BA-24B35B0612A2}" dt="2023-09-06T05:36:18.615" v="13325" actId="478"/>
          <ac:spMkLst>
            <pc:docMk/>
            <pc:sldMk cId="3107351929" sldId="2090651375"/>
            <ac:spMk id="17" creationId="{DA9C1FFB-7B1A-7F9B-00D7-49825130DC1C}"/>
          </ac:spMkLst>
        </pc:spChg>
        <pc:spChg chg="del">
          <ac:chgData name="Tad Okamoto" userId="f0140e97-660b-4ffd-96ac-ce219644975b" providerId="ADAL" clId="{CC85DD29-1656-440A-81BA-24B35B0612A2}" dt="2023-09-06T02:53:19.820" v="13047" actId="478"/>
          <ac:spMkLst>
            <pc:docMk/>
            <pc:sldMk cId="3107351929" sldId="2090651375"/>
            <ac:spMk id="18" creationId="{9B7B662F-5793-571A-90BB-9013A6A96453}"/>
          </ac:spMkLst>
        </pc:spChg>
        <pc:spChg chg="del">
          <ac:chgData name="Tad Okamoto" userId="f0140e97-660b-4ffd-96ac-ce219644975b" providerId="ADAL" clId="{CC85DD29-1656-440A-81BA-24B35B0612A2}" dt="2023-09-06T02:53:19.820" v="13047" actId="478"/>
          <ac:spMkLst>
            <pc:docMk/>
            <pc:sldMk cId="3107351929" sldId="2090651375"/>
            <ac:spMk id="19" creationId="{8EC4F8E7-C862-AAF0-1A5E-FAC2C305100D}"/>
          </ac:spMkLst>
        </pc:spChg>
        <pc:spChg chg="del">
          <ac:chgData name="Tad Okamoto" userId="f0140e97-660b-4ffd-96ac-ce219644975b" providerId="ADAL" clId="{CC85DD29-1656-440A-81BA-24B35B0612A2}" dt="2023-09-06T02:53:19.820" v="13047" actId="478"/>
          <ac:spMkLst>
            <pc:docMk/>
            <pc:sldMk cId="3107351929" sldId="2090651375"/>
            <ac:spMk id="20" creationId="{5C740F32-9081-596F-6FEC-456D9396DD1D}"/>
          </ac:spMkLst>
        </pc:spChg>
        <pc:spChg chg="del">
          <ac:chgData name="Tad Okamoto" userId="f0140e97-660b-4ffd-96ac-ce219644975b" providerId="ADAL" clId="{CC85DD29-1656-440A-81BA-24B35B0612A2}" dt="2023-09-06T02:53:19.820" v="13047" actId="478"/>
          <ac:spMkLst>
            <pc:docMk/>
            <pc:sldMk cId="3107351929" sldId="2090651375"/>
            <ac:spMk id="21" creationId="{38229173-9D32-68F8-0E45-FFD48AB9BFFE}"/>
          </ac:spMkLst>
        </pc:spChg>
        <pc:spChg chg="del">
          <ac:chgData name="Tad Okamoto" userId="f0140e97-660b-4ffd-96ac-ce219644975b" providerId="ADAL" clId="{CC85DD29-1656-440A-81BA-24B35B0612A2}" dt="2023-09-06T02:53:19.820" v="13047" actId="478"/>
          <ac:spMkLst>
            <pc:docMk/>
            <pc:sldMk cId="3107351929" sldId="2090651375"/>
            <ac:spMk id="22" creationId="{C5828EE9-A24B-12EC-70C8-34960BE476E2}"/>
          </ac:spMkLst>
        </pc:spChg>
        <pc:spChg chg="del">
          <ac:chgData name="Tad Okamoto" userId="f0140e97-660b-4ffd-96ac-ce219644975b" providerId="ADAL" clId="{CC85DD29-1656-440A-81BA-24B35B0612A2}" dt="2023-09-06T02:53:19.820" v="13047" actId="478"/>
          <ac:spMkLst>
            <pc:docMk/>
            <pc:sldMk cId="3107351929" sldId="2090651375"/>
            <ac:spMk id="23" creationId="{BB047261-3466-F172-013D-008343044B93}"/>
          </ac:spMkLst>
        </pc:spChg>
        <pc:spChg chg="del">
          <ac:chgData name="Tad Okamoto" userId="f0140e97-660b-4ffd-96ac-ce219644975b" providerId="ADAL" clId="{CC85DD29-1656-440A-81BA-24B35B0612A2}" dt="2023-09-06T02:53:19.820" v="13047" actId="478"/>
          <ac:spMkLst>
            <pc:docMk/>
            <pc:sldMk cId="3107351929" sldId="2090651375"/>
            <ac:spMk id="24" creationId="{93641E31-5ABF-DE87-27F0-CD78534151BB}"/>
          </ac:spMkLst>
        </pc:spChg>
        <pc:spChg chg="del">
          <ac:chgData name="Tad Okamoto" userId="f0140e97-660b-4ffd-96ac-ce219644975b" providerId="ADAL" clId="{CC85DD29-1656-440A-81BA-24B35B0612A2}" dt="2023-09-06T02:53:19.820" v="13047" actId="478"/>
          <ac:spMkLst>
            <pc:docMk/>
            <pc:sldMk cId="3107351929" sldId="2090651375"/>
            <ac:spMk id="25" creationId="{08C7FEFA-1BDC-3322-B684-3C0D7B465108}"/>
          </ac:spMkLst>
        </pc:spChg>
        <pc:picChg chg="add mod">
          <ac:chgData name="Tad Okamoto" userId="f0140e97-660b-4ffd-96ac-ce219644975b" providerId="ADAL" clId="{CC85DD29-1656-440A-81BA-24B35B0612A2}" dt="2023-09-06T07:33:57.120" v="14066" actId="1035"/>
          <ac:picMkLst>
            <pc:docMk/>
            <pc:sldMk cId="3107351929" sldId="2090651375"/>
            <ac:picMk id="4" creationId="{37BE8A9C-E23C-97D2-DC8C-46703B87E7CD}"/>
          </ac:picMkLst>
        </pc:picChg>
        <pc:picChg chg="del">
          <ac:chgData name="Tad Okamoto" userId="f0140e97-660b-4ffd-96ac-ce219644975b" providerId="ADAL" clId="{CC85DD29-1656-440A-81BA-24B35B0612A2}" dt="2023-09-06T02:53:22.508" v="13048" actId="478"/>
          <ac:picMkLst>
            <pc:docMk/>
            <pc:sldMk cId="3107351929" sldId="2090651375"/>
            <ac:picMk id="12" creationId="{EF81B041-5E94-8A50-D074-BC0B34755CE2}"/>
          </ac:picMkLst>
        </pc:picChg>
      </pc:sldChg>
      <pc:sldChg chg="modSp add del mod">
        <pc:chgData name="Tad Okamoto" userId="f0140e97-660b-4ffd-96ac-ce219644975b" providerId="ADAL" clId="{CC85DD29-1656-440A-81BA-24B35B0612A2}" dt="2023-09-06T07:06:52.686" v="13936" actId="47"/>
        <pc:sldMkLst>
          <pc:docMk/>
          <pc:sldMk cId="1052412063" sldId="2090651376"/>
        </pc:sldMkLst>
        <pc:spChg chg="mod">
          <ac:chgData name="Tad Okamoto" userId="f0140e97-660b-4ffd-96ac-ce219644975b" providerId="ADAL" clId="{CC85DD29-1656-440A-81BA-24B35B0612A2}" dt="2023-09-06T07:05:59.117" v="13906" actId="20577"/>
          <ac:spMkLst>
            <pc:docMk/>
            <pc:sldMk cId="1052412063" sldId="2090651376"/>
            <ac:spMk id="3" creationId="{00000000-0000-0000-0000-000000000000}"/>
          </ac:spMkLst>
        </pc:spChg>
      </pc:sldChg>
      <pc:sldChg chg="modSp add del mod">
        <pc:chgData name="Tad Okamoto" userId="f0140e97-660b-4ffd-96ac-ce219644975b" providerId="ADAL" clId="{CC85DD29-1656-440A-81BA-24B35B0612A2}" dt="2023-09-06T02:31:52.321" v="12498" actId="47"/>
        <pc:sldMkLst>
          <pc:docMk/>
          <pc:sldMk cId="1910394148" sldId="2090651376"/>
        </pc:sldMkLst>
        <pc:spChg chg="mod">
          <ac:chgData name="Tad Okamoto" userId="f0140e97-660b-4ffd-96ac-ce219644975b" providerId="ADAL" clId="{CC85DD29-1656-440A-81BA-24B35B0612A2}" dt="2023-08-03T07:59:35.737" v="3697" actId="1037"/>
          <ac:spMkLst>
            <pc:docMk/>
            <pc:sldMk cId="1910394148" sldId="2090651376"/>
            <ac:spMk id="2" creationId="{E7D25234-BA7F-98DE-3AF9-EBEF8CC2E54A}"/>
          </ac:spMkLst>
        </pc:spChg>
        <pc:spChg chg="mod">
          <ac:chgData name="Tad Okamoto" userId="f0140e97-660b-4ffd-96ac-ce219644975b" providerId="ADAL" clId="{CC85DD29-1656-440A-81BA-24B35B0612A2}" dt="2023-08-03T07:59:35.737" v="3697" actId="1037"/>
          <ac:spMkLst>
            <pc:docMk/>
            <pc:sldMk cId="1910394148" sldId="2090651376"/>
            <ac:spMk id="4" creationId="{9F19F123-70F6-6FE2-B825-9F65AC48717C}"/>
          </ac:spMkLst>
        </pc:spChg>
        <pc:spChg chg="mod">
          <ac:chgData name="Tad Okamoto" userId="f0140e97-660b-4ffd-96ac-ce219644975b" providerId="ADAL" clId="{CC85DD29-1656-440A-81BA-24B35B0612A2}" dt="2023-08-03T07:59:35.737" v="3697" actId="1037"/>
          <ac:spMkLst>
            <pc:docMk/>
            <pc:sldMk cId="1910394148" sldId="2090651376"/>
            <ac:spMk id="6" creationId="{6137199A-019E-A8DD-6608-016BF744601E}"/>
          </ac:spMkLst>
        </pc:spChg>
        <pc:graphicFrameChg chg="mod">
          <ac:chgData name="Tad Okamoto" userId="f0140e97-660b-4ffd-96ac-ce219644975b" providerId="ADAL" clId="{CC85DD29-1656-440A-81BA-24B35B0612A2}" dt="2023-08-03T07:44:33.653" v="3424"/>
          <ac:graphicFrameMkLst>
            <pc:docMk/>
            <pc:sldMk cId="1910394148" sldId="2090651376"/>
            <ac:graphicFrameMk id="14" creationId="{075F0481-E7F2-680B-4255-2EB935A4F0A5}"/>
          </ac:graphicFrameMkLst>
        </pc:graphicFrameChg>
        <pc:picChg chg="mod">
          <ac:chgData name="Tad Okamoto" userId="f0140e97-660b-4ffd-96ac-ce219644975b" providerId="ADAL" clId="{CC85DD29-1656-440A-81BA-24B35B0612A2}" dt="2023-08-03T07:02:57.146" v="2908" actId="1076"/>
          <ac:picMkLst>
            <pc:docMk/>
            <pc:sldMk cId="1910394148" sldId="2090651376"/>
            <ac:picMk id="25" creationId="{C854DA41-2802-BC60-9A46-151C343136D5}"/>
          </ac:picMkLst>
        </pc:picChg>
        <pc:picChg chg="mod">
          <ac:chgData name="Tad Okamoto" userId="f0140e97-660b-4ffd-96ac-ce219644975b" providerId="ADAL" clId="{CC85DD29-1656-440A-81BA-24B35B0612A2}" dt="2023-08-03T07:02:55.847" v="2907" actId="1076"/>
          <ac:picMkLst>
            <pc:docMk/>
            <pc:sldMk cId="1910394148" sldId="2090651376"/>
            <ac:picMk id="26" creationId="{0094D4C0-95B3-3850-DB8B-7F755811819D}"/>
          </ac:picMkLst>
        </pc:picChg>
      </pc:sldChg>
      <pc:sldChg chg="delSp modSp add del mod delAnim">
        <pc:chgData name="Tad Okamoto" userId="f0140e97-660b-4ffd-96ac-ce219644975b" providerId="ADAL" clId="{CC85DD29-1656-440A-81BA-24B35B0612A2}" dt="2023-09-06T02:31:52.321" v="12498" actId="47"/>
        <pc:sldMkLst>
          <pc:docMk/>
          <pc:sldMk cId="915217043" sldId="2090651377"/>
        </pc:sldMkLst>
        <pc:spChg chg="del">
          <ac:chgData name="Tad Okamoto" userId="f0140e97-660b-4ffd-96ac-ce219644975b" providerId="ADAL" clId="{CC85DD29-1656-440A-81BA-24B35B0612A2}" dt="2023-08-03T08:51:16.316" v="5339" actId="478"/>
          <ac:spMkLst>
            <pc:docMk/>
            <pc:sldMk cId="915217043" sldId="2090651377"/>
            <ac:spMk id="4" creationId="{9F19F123-70F6-6FE2-B825-9F65AC48717C}"/>
          </ac:spMkLst>
        </pc:spChg>
        <pc:spChg chg="del">
          <ac:chgData name="Tad Okamoto" userId="f0140e97-660b-4ffd-96ac-ce219644975b" providerId="ADAL" clId="{CC85DD29-1656-440A-81BA-24B35B0612A2}" dt="2023-08-03T08:51:18.263" v="5340" actId="478"/>
          <ac:spMkLst>
            <pc:docMk/>
            <pc:sldMk cId="915217043" sldId="2090651377"/>
            <ac:spMk id="6" creationId="{6137199A-019E-A8DD-6608-016BF744601E}"/>
          </ac:spMkLst>
        </pc:spChg>
        <pc:graphicFrameChg chg="mod">
          <ac:chgData name="Tad Okamoto" userId="f0140e97-660b-4ffd-96ac-ce219644975b" providerId="ADAL" clId="{CC85DD29-1656-440A-81BA-24B35B0612A2}" dt="2023-08-03T08:39:35.018" v="4811" actId="207"/>
          <ac:graphicFrameMkLst>
            <pc:docMk/>
            <pc:sldMk cId="915217043" sldId="2090651377"/>
            <ac:graphicFrameMk id="14" creationId="{075F0481-E7F2-680B-4255-2EB935A4F0A5}"/>
          </ac:graphicFrameMkLst>
        </pc:graphicFrameChg>
      </pc:sldChg>
      <pc:sldChg chg="modSp add mod modNotes modNotesTx">
        <pc:chgData name="Tad Okamoto" userId="f0140e97-660b-4ffd-96ac-ce219644975b" providerId="ADAL" clId="{CC85DD29-1656-440A-81BA-24B35B0612A2}" dt="2023-09-07T05:08:27.717" v="16171" actId="20577"/>
        <pc:sldMkLst>
          <pc:docMk/>
          <pc:sldMk cId="1321298008" sldId="2090651377"/>
        </pc:sldMkLst>
        <pc:spChg chg="mod">
          <ac:chgData name="Tad Okamoto" userId="f0140e97-660b-4ffd-96ac-ce219644975b" providerId="ADAL" clId="{CC85DD29-1656-440A-81BA-24B35B0612A2}" dt="2023-09-06T07:07:17.009" v="13939" actId="14100"/>
          <ac:spMkLst>
            <pc:docMk/>
            <pc:sldMk cId="1321298008" sldId="2090651377"/>
            <ac:spMk id="3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9-07T02:17:06.749" v="16014" actId="6549"/>
          <ac:spMkLst>
            <pc:docMk/>
            <pc:sldMk cId="1321298008" sldId="2090651377"/>
            <ac:spMk id="9" creationId="{3F5D80CE-4DF0-C0F6-3712-2EA15AC55AF3}"/>
          </ac:spMkLst>
        </pc:spChg>
        <pc:spChg chg="mod">
          <ac:chgData name="Tad Okamoto" userId="f0140e97-660b-4ffd-96ac-ce219644975b" providerId="ADAL" clId="{CC85DD29-1656-440A-81BA-24B35B0612A2}" dt="2023-09-07T05:08:27.717" v="16171" actId="20577"/>
          <ac:spMkLst>
            <pc:docMk/>
            <pc:sldMk cId="1321298008" sldId="2090651377"/>
            <ac:spMk id="10" creationId="{AEEBC767-0C1C-9795-A477-B701109089DD}"/>
          </ac:spMkLst>
        </pc:spChg>
      </pc:sldChg>
      <pc:sldChg chg="add del">
        <pc:chgData name="Tad Okamoto" userId="f0140e97-660b-4ffd-96ac-ce219644975b" providerId="ADAL" clId="{CC85DD29-1656-440A-81BA-24B35B0612A2}" dt="2023-08-03T06:57:44.957" v="2799" actId="47"/>
        <pc:sldMkLst>
          <pc:docMk/>
          <pc:sldMk cId="1472939171" sldId="2090651377"/>
        </pc:sldMkLst>
      </pc:sldChg>
      <pc:sldChg chg="delSp modSp add mod modNotes modNotesTx">
        <pc:chgData name="Tad Okamoto" userId="f0140e97-660b-4ffd-96ac-ce219644975b" providerId="ADAL" clId="{CC85DD29-1656-440A-81BA-24B35B0612A2}" dt="2023-09-07T05:08:53.489" v="16182" actId="20577"/>
        <pc:sldMkLst>
          <pc:docMk/>
          <pc:sldMk cId="282899468" sldId="2090651378"/>
        </pc:sldMkLst>
        <pc:spChg chg="mod">
          <ac:chgData name="Tad Okamoto" userId="f0140e97-660b-4ffd-96ac-ce219644975b" providerId="ADAL" clId="{CC85DD29-1656-440A-81BA-24B35B0612A2}" dt="2023-09-06T07:45:59.519" v="14358" actId="20577"/>
          <ac:spMkLst>
            <pc:docMk/>
            <pc:sldMk cId="282899468" sldId="2090651378"/>
            <ac:spMk id="3" creationId="{00000000-0000-0000-0000-000000000000}"/>
          </ac:spMkLst>
        </pc:spChg>
        <pc:spChg chg="del">
          <ac:chgData name="Tad Okamoto" userId="f0140e97-660b-4ffd-96ac-ce219644975b" providerId="ADAL" clId="{CC85DD29-1656-440A-81BA-24B35B0612A2}" dt="2023-09-06T07:46:22.519" v="14360" actId="478"/>
          <ac:spMkLst>
            <pc:docMk/>
            <pc:sldMk cId="282899468" sldId="2090651378"/>
            <ac:spMk id="5" creationId="{A1868E3F-9DB2-AD34-5F3D-8128D2370545}"/>
          </ac:spMkLst>
        </pc:spChg>
        <pc:spChg chg="del">
          <ac:chgData name="Tad Okamoto" userId="f0140e97-660b-4ffd-96ac-ce219644975b" providerId="ADAL" clId="{CC85DD29-1656-440A-81BA-24B35B0612A2}" dt="2023-09-06T07:46:22.519" v="14360" actId="478"/>
          <ac:spMkLst>
            <pc:docMk/>
            <pc:sldMk cId="282899468" sldId="2090651378"/>
            <ac:spMk id="6" creationId="{F71D2E4B-CF6C-6583-D735-ADDBE935A30C}"/>
          </ac:spMkLst>
        </pc:spChg>
        <pc:spChg chg="del">
          <ac:chgData name="Tad Okamoto" userId="f0140e97-660b-4ffd-96ac-ce219644975b" providerId="ADAL" clId="{CC85DD29-1656-440A-81BA-24B35B0612A2}" dt="2023-09-06T07:46:22.519" v="14360" actId="478"/>
          <ac:spMkLst>
            <pc:docMk/>
            <pc:sldMk cId="282899468" sldId="2090651378"/>
            <ac:spMk id="8" creationId="{BAC73E95-C5FE-7F2C-B53E-86BD6438E8EA}"/>
          </ac:spMkLst>
        </pc:spChg>
        <pc:spChg chg="mod">
          <ac:chgData name="Tad Okamoto" userId="f0140e97-660b-4ffd-96ac-ce219644975b" providerId="ADAL" clId="{CC85DD29-1656-440A-81BA-24B35B0612A2}" dt="2023-09-07T05:08:53.489" v="16182" actId="20577"/>
          <ac:spMkLst>
            <pc:docMk/>
            <pc:sldMk cId="282899468" sldId="2090651378"/>
            <ac:spMk id="9" creationId="{3F5D80CE-4DF0-C0F6-3712-2EA15AC55AF3}"/>
          </ac:spMkLst>
        </pc:spChg>
        <pc:spChg chg="del">
          <ac:chgData name="Tad Okamoto" userId="f0140e97-660b-4ffd-96ac-ce219644975b" providerId="ADAL" clId="{CC85DD29-1656-440A-81BA-24B35B0612A2}" dt="2023-09-06T07:46:22.519" v="14360" actId="478"/>
          <ac:spMkLst>
            <pc:docMk/>
            <pc:sldMk cId="282899468" sldId="2090651378"/>
            <ac:spMk id="10" creationId="{AEEBC767-0C1C-9795-A477-B701109089DD}"/>
          </ac:spMkLst>
        </pc:spChg>
        <pc:spChg chg="del">
          <ac:chgData name="Tad Okamoto" userId="f0140e97-660b-4ffd-96ac-ce219644975b" providerId="ADAL" clId="{CC85DD29-1656-440A-81BA-24B35B0612A2}" dt="2023-09-06T07:46:22.519" v="14360" actId="478"/>
          <ac:spMkLst>
            <pc:docMk/>
            <pc:sldMk cId="282899468" sldId="2090651378"/>
            <ac:spMk id="15" creationId="{D0DFEF10-35BE-D593-B230-4B9BABF84C34}"/>
          </ac:spMkLst>
        </pc:spChg>
        <pc:picChg chg="del">
          <ac:chgData name="Tad Okamoto" userId="f0140e97-660b-4ffd-96ac-ce219644975b" providerId="ADAL" clId="{CC85DD29-1656-440A-81BA-24B35B0612A2}" dt="2023-09-06T07:46:22.519" v="14360" actId="478"/>
          <ac:picMkLst>
            <pc:docMk/>
            <pc:sldMk cId="282899468" sldId="2090651378"/>
            <ac:picMk id="4" creationId="{37BE8A9C-E23C-97D2-DC8C-46703B87E7CD}"/>
          </ac:picMkLst>
        </pc:picChg>
      </pc:sldChg>
      <pc:sldChg chg="addSp delSp modSp add del mod delAnim modAnim">
        <pc:chgData name="Tad Okamoto" userId="f0140e97-660b-4ffd-96ac-ce219644975b" providerId="ADAL" clId="{CC85DD29-1656-440A-81BA-24B35B0612A2}" dt="2023-09-06T02:31:52.321" v="12498" actId="47"/>
        <pc:sldMkLst>
          <pc:docMk/>
          <pc:sldMk cId="4145608666" sldId="2090651378"/>
        </pc:sldMkLst>
        <pc:spChg chg="add mod">
          <ac:chgData name="Tad Okamoto" userId="f0140e97-660b-4ffd-96ac-ce219644975b" providerId="ADAL" clId="{CC85DD29-1656-440A-81BA-24B35B0612A2}" dt="2023-08-03T08:43:00.418" v="4831"/>
          <ac:spMkLst>
            <pc:docMk/>
            <pc:sldMk cId="4145608666" sldId="2090651378"/>
            <ac:spMk id="2" creationId="{A2F02146-304D-81BF-80EF-D827DFB87F20}"/>
          </ac:spMkLst>
        </pc:spChg>
        <pc:spChg chg="del">
          <ac:chgData name="Tad Okamoto" userId="f0140e97-660b-4ffd-96ac-ce219644975b" providerId="ADAL" clId="{CC85DD29-1656-440A-81BA-24B35B0612A2}" dt="2023-08-03T08:42:21.247" v="4825" actId="478"/>
          <ac:spMkLst>
            <pc:docMk/>
            <pc:sldMk cId="4145608666" sldId="2090651378"/>
            <ac:spMk id="30" creationId="{CE163FAF-F943-84A9-4CCA-A9E07C97AE6B}"/>
          </ac:spMkLst>
        </pc:spChg>
        <pc:spChg chg="del">
          <ac:chgData name="Tad Okamoto" userId="f0140e97-660b-4ffd-96ac-ce219644975b" providerId="ADAL" clId="{CC85DD29-1656-440A-81BA-24B35B0612A2}" dt="2023-08-03T08:43:02.707" v="4832" actId="478"/>
          <ac:spMkLst>
            <pc:docMk/>
            <pc:sldMk cId="4145608666" sldId="2090651378"/>
            <ac:spMk id="31" creationId="{64A3F8DD-8209-B82F-0244-6A455E9C2879}"/>
          </ac:spMkLst>
        </pc:spChg>
        <pc:spChg chg="del">
          <ac:chgData name="Tad Okamoto" userId="f0140e97-660b-4ffd-96ac-ce219644975b" providerId="ADAL" clId="{CC85DD29-1656-440A-81BA-24B35B0612A2}" dt="2023-08-03T08:42:23.528" v="4826" actId="478"/>
          <ac:spMkLst>
            <pc:docMk/>
            <pc:sldMk cId="4145608666" sldId="2090651378"/>
            <ac:spMk id="32" creationId="{486D4073-32D9-CC5C-1E4F-E87097A9DE15}"/>
          </ac:spMkLst>
        </pc:spChg>
        <pc:graphicFrameChg chg="mod">
          <ac:chgData name="Tad Okamoto" userId="f0140e97-660b-4ffd-96ac-ce219644975b" providerId="ADAL" clId="{CC85DD29-1656-440A-81BA-24B35B0612A2}" dt="2023-08-07T02:49:43.019" v="6049" actId="20577"/>
          <ac:graphicFrameMkLst>
            <pc:docMk/>
            <pc:sldMk cId="4145608666" sldId="2090651378"/>
            <ac:graphicFrameMk id="14" creationId="{075F0481-E7F2-680B-4255-2EB935A4F0A5}"/>
          </ac:graphicFrameMkLst>
        </pc:graphicFrameChg>
      </pc:sldChg>
      <pc:sldChg chg="addSp delSp modSp add mod modNotes modNotesTx">
        <pc:chgData name="Tad Okamoto" userId="f0140e97-660b-4ffd-96ac-ce219644975b" providerId="ADAL" clId="{CC85DD29-1656-440A-81BA-24B35B0612A2}" dt="2023-09-07T02:23:02.102" v="16022" actId="1076"/>
        <pc:sldMkLst>
          <pc:docMk/>
          <pc:sldMk cId="134409241" sldId="2090651379"/>
        </pc:sldMkLst>
        <pc:spChg chg="mod">
          <ac:chgData name="Tad Okamoto" userId="f0140e97-660b-4ffd-96ac-ce219644975b" providerId="ADAL" clId="{CC85DD29-1656-440A-81BA-24B35B0612A2}" dt="2023-09-07T00:13:15.560" v="15206" actId="20577"/>
          <ac:spMkLst>
            <pc:docMk/>
            <pc:sldMk cId="134409241" sldId="2090651379"/>
            <ac:spMk id="3" creationId="{00000000-0000-0000-0000-000000000000}"/>
          </ac:spMkLst>
        </pc:spChg>
        <pc:spChg chg="del">
          <ac:chgData name="Tad Okamoto" userId="f0140e97-660b-4ffd-96ac-ce219644975b" providerId="ADAL" clId="{CC85DD29-1656-440A-81BA-24B35B0612A2}" dt="2023-09-07T00:12:08.540" v="15152" actId="478"/>
          <ac:spMkLst>
            <pc:docMk/>
            <pc:sldMk cId="134409241" sldId="2090651379"/>
            <ac:spMk id="5" creationId="{A1868E3F-9DB2-AD34-5F3D-8128D2370545}"/>
          </ac:spMkLst>
        </pc:spChg>
        <pc:spChg chg="del">
          <ac:chgData name="Tad Okamoto" userId="f0140e97-660b-4ffd-96ac-ce219644975b" providerId="ADAL" clId="{CC85DD29-1656-440A-81BA-24B35B0612A2}" dt="2023-09-07T00:12:08.540" v="15152" actId="478"/>
          <ac:spMkLst>
            <pc:docMk/>
            <pc:sldMk cId="134409241" sldId="2090651379"/>
            <ac:spMk id="6" creationId="{F71D2E4B-CF6C-6583-D735-ADDBE935A30C}"/>
          </ac:spMkLst>
        </pc:spChg>
        <pc:spChg chg="del">
          <ac:chgData name="Tad Okamoto" userId="f0140e97-660b-4ffd-96ac-ce219644975b" providerId="ADAL" clId="{CC85DD29-1656-440A-81BA-24B35B0612A2}" dt="2023-09-07T00:12:08.540" v="15152" actId="478"/>
          <ac:spMkLst>
            <pc:docMk/>
            <pc:sldMk cId="134409241" sldId="2090651379"/>
            <ac:spMk id="8" creationId="{BAC73E95-C5FE-7F2C-B53E-86BD6438E8EA}"/>
          </ac:spMkLst>
        </pc:spChg>
        <pc:spChg chg="mod">
          <ac:chgData name="Tad Okamoto" userId="f0140e97-660b-4ffd-96ac-ce219644975b" providerId="ADAL" clId="{CC85DD29-1656-440A-81BA-24B35B0612A2}" dt="2023-09-07T00:39:25.942" v="16000" actId="1076"/>
          <ac:spMkLst>
            <pc:docMk/>
            <pc:sldMk cId="134409241" sldId="2090651379"/>
            <ac:spMk id="9" creationId="{3F5D80CE-4DF0-C0F6-3712-2EA15AC55AF3}"/>
          </ac:spMkLst>
        </pc:spChg>
        <pc:spChg chg="del">
          <ac:chgData name="Tad Okamoto" userId="f0140e97-660b-4ffd-96ac-ce219644975b" providerId="ADAL" clId="{CC85DD29-1656-440A-81BA-24B35B0612A2}" dt="2023-09-07T00:12:08.540" v="15152" actId="478"/>
          <ac:spMkLst>
            <pc:docMk/>
            <pc:sldMk cId="134409241" sldId="2090651379"/>
            <ac:spMk id="10" creationId="{AEEBC767-0C1C-9795-A477-B701109089DD}"/>
          </ac:spMkLst>
        </pc:spChg>
        <pc:spChg chg="del">
          <ac:chgData name="Tad Okamoto" userId="f0140e97-660b-4ffd-96ac-ce219644975b" providerId="ADAL" clId="{CC85DD29-1656-440A-81BA-24B35B0612A2}" dt="2023-09-07T00:12:08.540" v="15152" actId="478"/>
          <ac:spMkLst>
            <pc:docMk/>
            <pc:sldMk cId="134409241" sldId="2090651379"/>
            <ac:spMk id="15" creationId="{D0DFEF10-35BE-D593-B230-4B9BABF84C34}"/>
          </ac:spMkLst>
        </pc:spChg>
        <pc:picChg chg="del">
          <ac:chgData name="Tad Okamoto" userId="f0140e97-660b-4ffd-96ac-ce219644975b" providerId="ADAL" clId="{CC85DD29-1656-440A-81BA-24B35B0612A2}" dt="2023-09-07T00:12:08.540" v="15152" actId="478"/>
          <ac:picMkLst>
            <pc:docMk/>
            <pc:sldMk cId="134409241" sldId="2090651379"/>
            <ac:picMk id="4" creationId="{37BE8A9C-E23C-97D2-DC8C-46703B87E7CD}"/>
          </ac:picMkLst>
        </pc:picChg>
        <pc:picChg chg="add mod">
          <ac:chgData name="Tad Okamoto" userId="f0140e97-660b-4ffd-96ac-ce219644975b" providerId="ADAL" clId="{CC85DD29-1656-440A-81BA-24B35B0612A2}" dt="2023-09-07T02:23:02.102" v="16022" actId="1076"/>
          <ac:picMkLst>
            <pc:docMk/>
            <pc:sldMk cId="134409241" sldId="2090651379"/>
            <ac:picMk id="7" creationId="{7B3E3B2C-3666-990A-D891-1D3403CED8F5}"/>
          </ac:picMkLst>
        </pc:picChg>
      </pc:sldChg>
      <pc:sldChg chg="addSp delSp modSp add del mod ord">
        <pc:chgData name="Tad Okamoto" userId="f0140e97-660b-4ffd-96ac-ce219644975b" providerId="ADAL" clId="{CC85DD29-1656-440A-81BA-24B35B0612A2}" dt="2023-09-06T02:31:52.321" v="12498" actId="47"/>
        <pc:sldMkLst>
          <pc:docMk/>
          <pc:sldMk cId="749829728" sldId="2090651379"/>
        </pc:sldMkLst>
        <pc:spChg chg="add del mod">
          <ac:chgData name="Tad Okamoto" userId="f0140e97-660b-4ffd-96ac-ce219644975b" providerId="ADAL" clId="{CC85DD29-1656-440A-81BA-24B35B0612A2}" dt="2023-08-22T07:07:49.180" v="11497" actId="478"/>
          <ac:spMkLst>
            <pc:docMk/>
            <pc:sldMk cId="749829728" sldId="2090651379"/>
            <ac:spMk id="2" creationId="{15BB3C76-92A8-1A14-ECCC-0094888E805D}"/>
          </ac:spMkLst>
        </pc:spChg>
        <pc:spChg chg="mod">
          <ac:chgData name="Tad Okamoto" userId="f0140e97-660b-4ffd-96ac-ce219644975b" providerId="ADAL" clId="{CC85DD29-1656-440A-81BA-24B35B0612A2}" dt="2023-08-07T06:14:56.423" v="7161" actId="20577"/>
          <ac:spMkLst>
            <pc:docMk/>
            <pc:sldMk cId="749829728" sldId="2090651379"/>
            <ac:spMk id="3" creationId="{00000000-0000-0000-0000-000000000000}"/>
          </ac:spMkLst>
        </pc:spChg>
        <pc:spChg chg="del mod">
          <ac:chgData name="Tad Okamoto" userId="f0140e97-660b-4ffd-96ac-ce219644975b" providerId="ADAL" clId="{CC85DD29-1656-440A-81BA-24B35B0612A2}" dt="2023-08-22T06:42:18.386" v="11193" actId="478"/>
          <ac:spMkLst>
            <pc:docMk/>
            <pc:sldMk cId="749829728" sldId="2090651379"/>
            <ac:spMk id="4" creationId="{00000000-0000-0000-0000-000000000000}"/>
          </ac:spMkLst>
        </pc:spChg>
        <pc:spChg chg="add del mod">
          <ac:chgData name="Tad Okamoto" userId="f0140e97-660b-4ffd-96ac-ce219644975b" providerId="ADAL" clId="{CC85DD29-1656-440A-81BA-24B35B0612A2}" dt="2023-08-22T06:42:22.668" v="11194" actId="478"/>
          <ac:spMkLst>
            <pc:docMk/>
            <pc:sldMk cId="749829728" sldId="2090651379"/>
            <ac:spMk id="6" creationId="{10EABBB2-25C4-C017-A9B2-C116FF3B89A5}"/>
          </ac:spMkLst>
        </pc:spChg>
        <pc:spChg chg="add mod">
          <ac:chgData name="Tad Okamoto" userId="f0140e97-660b-4ffd-96ac-ce219644975b" providerId="ADAL" clId="{CC85DD29-1656-440A-81BA-24B35B0612A2}" dt="2023-08-22T07:15:03.724" v="11826" actId="21"/>
          <ac:spMkLst>
            <pc:docMk/>
            <pc:sldMk cId="749829728" sldId="2090651379"/>
            <ac:spMk id="7" creationId="{39626D33-9536-7982-676A-7ADE97018AB4}"/>
          </ac:spMkLst>
        </pc:spChg>
        <pc:spChg chg="add del mod">
          <ac:chgData name="Tad Okamoto" userId="f0140e97-660b-4ffd-96ac-ce219644975b" providerId="ADAL" clId="{CC85DD29-1656-440A-81BA-24B35B0612A2}" dt="2023-08-22T07:08:51.262" v="11537" actId="478"/>
          <ac:spMkLst>
            <pc:docMk/>
            <pc:sldMk cId="749829728" sldId="2090651379"/>
            <ac:spMk id="8" creationId="{4A64CAE6-B0C5-C048-7DBA-8D0FBAD0BB7B}"/>
          </ac:spMkLst>
        </pc:spChg>
        <pc:spChg chg="add mod">
          <ac:chgData name="Tad Okamoto" userId="f0140e97-660b-4ffd-96ac-ce219644975b" providerId="ADAL" clId="{CC85DD29-1656-440A-81BA-24B35B0612A2}" dt="2023-08-22T07:15:14.215" v="11829" actId="14100"/>
          <ac:spMkLst>
            <pc:docMk/>
            <pc:sldMk cId="749829728" sldId="2090651379"/>
            <ac:spMk id="9" creationId="{056B287C-169B-E65F-F8E6-1A3B2B8969FF}"/>
          </ac:spMkLst>
        </pc:spChg>
        <pc:picChg chg="add mod">
          <ac:chgData name="Tad Okamoto" userId="f0140e97-660b-4ffd-96ac-ce219644975b" providerId="ADAL" clId="{CC85DD29-1656-440A-81BA-24B35B0612A2}" dt="2023-08-30T01:44:06.284" v="12211" actId="1076"/>
          <ac:picMkLst>
            <pc:docMk/>
            <pc:sldMk cId="749829728" sldId="2090651379"/>
            <ac:picMk id="2" creationId="{A3299B20-F894-CAB2-D9A6-96F63E69E9A4}"/>
          </ac:picMkLst>
        </pc:picChg>
      </pc:sldChg>
      <pc:sldChg chg="addSp delSp modSp add mod modNotesTx">
        <pc:chgData name="Tad Okamoto" userId="f0140e97-660b-4ffd-96ac-ce219644975b" providerId="ADAL" clId="{CC85DD29-1656-440A-81BA-24B35B0612A2}" dt="2023-09-07T05:57:50.245" v="17419" actId="6549"/>
        <pc:sldMkLst>
          <pc:docMk/>
          <pc:sldMk cId="361519074" sldId="2090651380"/>
        </pc:sldMkLst>
        <pc:spChg chg="mod">
          <ac:chgData name="Tad Okamoto" userId="f0140e97-660b-4ffd-96ac-ce219644975b" providerId="ADAL" clId="{CC85DD29-1656-440A-81BA-24B35B0612A2}" dt="2023-09-07T05:12:38.995" v="16212" actId="20577"/>
          <ac:spMkLst>
            <pc:docMk/>
            <pc:sldMk cId="361519074" sldId="2090651380"/>
            <ac:spMk id="3" creationId="{00000000-0000-0000-0000-000000000000}"/>
          </ac:spMkLst>
        </pc:spChg>
        <pc:spChg chg="add mod">
          <ac:chgData name="Tad Okamoto" userId="f0140e97-660b-4ffd-96ac-ce219644975b" providerId="ADAL" clId="{CC85DD29-1656-440A-81BA-24B35B0612A2}" dt="2023-09-07T05:47:41.540" v="16980" actId="207"/>
          <ac:spMkLst>
            <pc:docMk/>
            <pc:sldMk cId="361519074" sldId="2090651380"/>
            <ac:spMk id="5" creationId="{6075ECC3-DFE0-E35E-1CF5-7D4596BC14D7}"/>
          </ac:spMkLst>
        </pc:spChg>
        <pc:spChg chg="mod ord">
          <ac:chgData name="Tad Okamoto" userId="f0140e97-660b-4ffd-96ac-ce219644975b" providerId="ADAL" clId="{CC85DD29-1656-440A-81BA-24B35B0612A2}" dt="2023-09-07T05:55:03.908" v="17388" actId="20577"/>
          <ac:spMkLst>
            <pc:docMk/>
            <pc:sldMk cId="361519074" sldId="2090651380"/>
            <ac:spMk id="7" creationId="{9419069F-1C84-C0BF-03FC-67C45B715C40}"/>
          </ac:spMkLst>
        </pc:spChg>
        <pc:spChg chg="mod">
          <ac:chgData name="Tad Okamoto" userId="f0140e97-660b-4ffd-96ac-ce219644975b" providerId="ADAL" clId="{CC85DD29-1656-440A-81BA-24B35B0612A2}" dt="2023-09-07T05:18:26.343" v="16248" actId="164"/>
          <ac:spMkLst>
            <pc:docMk/>
            <pc:sldMk cId="361519074" sldId="2090651380"/>
            <ac:spMk id="8" creationId="{7DB0A110-799F-228E-208A-5A70EDFC67AE}"/>
          </ac:spMkLst>
        </pc:spChg>
        <pc:spChg chg="add mod ord">
          <ac:chgData name="Tad Okamoto" userId="f0140e97-660b-4ffd-96ac-ce219644975b" providerId="ADAL" clId="{CC85DD29-1656-440A-81BA-24B35B0612A2}" dt="2023-09-07T05:48:08.235" v="16982" actId="208"/>
          <ac:spMkLst>
            <pc:docMk/>
            <pc:sldMk cId="361519074" sldId="2090651380"/>
            <ac:spMk id="13" creationId="{43FBD0D3-CFF2-0B6A-1C90-8CC3211FD1B5}"/>
          </ac:spMkLst>
        </pc:spChg>
        <pc:spChg chg="add mod">
          <ac:chgData name="Tad Okamoto" userId="f0140e97-660b-4ffd-96ac-ce219644975b" providerId="ADAL" clId="{CC85DD29-1656-440A-81BA-24B35B0612A2}" dt="2023-09-07T05:47:41.540" v="16980" actId="207"/>
          <ac:spMkLst>
            <pc:docMk/>
            <pc:sldMk cId="361519074" sldId="2090651380"/>
            <ac:spMk id="15" creationId="{59AB36C9-7B0B-07E7-EB05-8DD1C8B9D9F5}"/>
          </ac:spMkLst>
        </pc:spChg>
        <pc:spChg chg="add mod">
          <ac:chgData name="Tad Okamoto" userId="f0140e97-660b-4ffd-96ac-ce219644975b" providerId="ADAL" clId="{CC85DD29-1656-440A-81BA-24B35B0612A2}" dt="2023-09-07T05:55:09.137" v="17391" actId="20577"/>
          <ac:spMkLst>
            <pc:docMk/>
            <pc:sldMk cId="361519074" sldId="2090651380"/>
            <ac:spMk id="16" creationId="{C176A037-792F-0B68-EBE4-A55BF3728BA7}"/>
          </ac:spMkLst>
        </pc:spChg>
        <pc:spChg chg="add mod">
          <ac:chgData name="Tad Okamoto" userId="f0140e97-660b-4ffd-96ac-ce219644975b" providerId="ADAL" clId="{CC85DD29-1656-440A-81BA-24B35B0612A2}" dt="2023-09-07T05:52:27.079" v="17148" actId="14100"/>
          <ac:spMkLst>
            <pc:docMk/>
            <pc:sldMk cId="361519074" sldId="2090651380"/>
            <ac:spMk id="19" creationId="{6A7F91DD-BF52-5873-A4B0-813D3665AF2C}"/>
          </ac:spMkLst>
        </pc:spChg>
        <pc:spChg chg="add mod">
          <ac:chgData name="Tad Okamoto" userId="f0140e97-660b-4ffd-96ac-ce219644975b" providerId="ADAL" clId="{CC85DD29-1656-440A-81BA-24B35B0612A2}" dt="2023-09-07T05:48:13.654" v="16983" actId="208"/>
          <ac:spMkLst>
            <pc:docMk/>
            <pc:sldMk cId="361519074" sldId="2090651380"/>
            <ac:spMk id="23" creationId="{6C36E1B4-7E7C-C3A1-1B69-877AD6030A92}"/>
          </ac:spMkLst>
        </pc:spChg>
        <pc:spChg chg="add mod">
          <ac:chgData name="Tad Okamoto" userId="f0140e97-660b-4ffd-96ac-ce219644975b" providerId="ADAL" clId="{CC85DD29-1656-440A-81BA-24B35B0612A2}" dt="2023-09-07T05:49:31.399" v="17023" actId="1076"/>
          <ac:spMkLst>
            <pc:docMk/>
            <pc:sldMk cId="361519074" sldId="2090651380"/>
            <ac:spMk id="24" creationId="{93568260-A57D-5F80-B17E-FCE29DCF7367}"/>
          </ac:spMkLst>
        </pc:spChg>
        <pc:spChg chg="add mod">
          <ac:chgData name="Tad Okamoto" userId="f0140e97-660b-4ffd-96ac-ce219644975b" providerId="ADAL" clId="{CC85DD29-1656-440A-81BA-24B35B0612A2}" dt="2023-09-07T05:46:19.244" v="16934" actId="1076"/>
          <ac:spMkLst>
            <pc:docMk/>
            <pc:sldMk cId="361519074" sldId="2090651380"/>
            <ac:spMk id="25" creationId="{15A0014C-DA70-ABFB-756B-296AB6AAEE65}"/>
          </ac:spMkLst>
        </pc:spChg>
        <pc:spChg chg="add del">
          <ac:chgData name="Tad Okamoto" userId="f0140e97-660b-4ffd-96ac-ce219644975b" providerId="ADAL" clId="{CC85DD29-1656-440A-81BA-24B35B0612A2}" dt="2023-09-07T05:45:23.599" v="16924" actId="22"/>
          <ac:spMkLst>
            <pc:docMk/>
            <pc:sldMk cId="361519074" sldId="2090651380"/>
            <ac:spMk id="30" creationId="{4DC31AAA-86AC-CB8E-7640-9CFEBF5CDA02}"/>
          </ac:spMkLst>
        </pc:spChg>
        <pc:spChg chg="add mod">
          <ac:chgData name="Tad Okamoto" userId="f0140e97-660b-4ffd-96ac-ce219644975b" providerId="ADAL" clId="{CC85DD29-1656-440A-81BA-24B35B0612A2}" dt="2023-09-07T05:56:07.698" v="17418" actId="1076"/>
          <ac:spMkLst>
            <pc:docMk/>
            <pc:sldMk cId="361519074" sldId="2090651380"/>
            <ac:spMk id="32" creationId="{F097CE34-CD79-B77B-A220-C7F2E327E244}"/>
          </ac:spMkLst>
        </pc:spChg>
        <pc:spChg chg="add del mod">
          <ac:chgData name="Tad Okamoto" userId="f0140e97-660b-4ffd-96ac-ce219644975b" providerId="ADAL" clId="{CC85DD29-1656-440A-81BA-24B35B0612A2}" dt="2023-09-07T05:55:35.521" v="17407" actId="478"/>
          <ac:spMkLst>
            <pc:docMk/>
            <pc:sldMk cId="361519074" sldId="2090651380"/>
            <ac:spMk id="34" creationId="{7B71FCD2-0F95-B9CF-8760-81DA2203ABFE}"/>
          </ac:spMkLst>
        </pc:spChg>
        <pc:spChg chg="add mod">
          <ac:chgData name="Tad Okamoto" userId="f0140e97-660b-4ffd-96ac-ce219644975b" providerId="ADAL" clId="{CC85DD29-1656-440A-81BA-24B35B0612A2}" dt="2023-09-07T05:55:13.391" v="17393" actId="14100"/>
          <ac:spMkLst>
            <pc:docMk/>
            <pc:sldMk cId="361519074" sldId="2090651380"/>
            <ac:spMk id="35" creationId="{8CEA8EE7-F4BE-3CFC-0E8B-73F0CB1B462E}"/>
          </ac:spMkLst>
        </pc:spChg>
        <pc:grpChg chg="add mod">
          <ac:chgData name="Tad Okamoto" userId="f0140e97-660b-4ffd-96ac-ce219644975b" providerId="ADAL" clId="{CC85DD29-1656-440A-81BA-24B35B0612A2}" dt="2023-09-07T05:27:36.252" v="16569" actId="164"/>
          <ac:grpSpMkLst>
            <pc:docMk/>
            <pc:sldMk cId="361519074" sldId="2090651380"/>
            <ac:grpSpMk id="9" creationId="{8741B8E6-7B80-C61C-15DE-6A81D497F3D8}"/>
          </ac:grpSpMkLst>
        </pc:grpChg>
        <pc:grpChg chg="add mod">
          <ac:chgData name="Tad Okamoto" userId="f0140e97-660b-4ffd-96ac-ce219644975b" providerId="ADAL" clId="{CC85DD29-1656-440A-81BA-24B35B0612A2}" dt="2023-09-07T05:30:22.769" v="16693" actId="1076"/>
          <ac:grpSpMkLst>
            <pc:docMk/>
            <pc:sldMk cId="361519074" sldId="2090651380"/>
            <ac:grpSpMk id="10" creationId="{F0931F7F-0A45-02BE-B7B7-0475D6621195}"/>
          </ac:grpSpMkLst>
        </pc:grpChg>
        <pc:grpChg chg="add mod">
          <ac:chgData name="Tad Okamoto" userId="f0140e97-660b-4ffd-96ac-ce219644975b" providerId="ADAL" clId="{CC85DD29-1656-440A-81BA-24B35B0612A2}" dt="2023-09-07T05:28:16.961" v="16593" actId="1035"/>
          <ac:grpSpMkLst>
            <pc:docMk/>
            <pc:sldMk cId="361519074" sldId="2090651380"/>
            <ac:grpSpMk id="20" creationId="{22EC8C48-0725-35DA-54AE-7FC333C866B7}"/>
          </ac:grpSpMkLst>
        </pc:grpChg>
        <pc:grpChg chg="add mod ord">
          <ac:chgData name="Tad Okamoto" userId="f0140e97-660b-4ffd-96ac-ce219644975b" providerId="ADAL" clId="{CC85DD29-1656-440A-81BA-24B35B0612A2}" dt="2023-09-07T05:46:06.674" v="16932" actId="14100"/>
          <ac:grpSpMkLst>
            <pc:docMk/>
            <pc:sldMk cId="361519074" sldId="2090651380"/>
            <ac:grpSpMk id="28" creationId="{1F21FE97-BF33-737B-9402-B68A157A8C8A}"/>
          </ac:grpSpMkLst>
        </pc:grpChg>
        <pc:picChg chg="add mod">
          <ac:chgData name="Tad Okamoto" userId="f0140e97-660b-4ffd-96ac-ce219644975b" providerId="ADAL" clId="{CC85DD29-1656-440A-81BA-24B35B0612A2}" dt="2023-09-07T05:18:22.014" v="16247" actId="164"/>
          <ac:picMkLst>
            <pc:docMk/>
            <pc:sldMk cId="361519074" sldId="2090651380"/>
            <ac:picMk id="4" creationId="{E6CF462E-F625-7B37-B45D-9132BB495738}"/>
          </ac:picMkLst>
        </pc:picChg>
        <pc:picChg chg="mod">
          <ac:chgData name="Tad Okamoto" userId="f0140e97-660b-4ffd-96ac-ce219644975b" providerId="ADAL" clId="{CC85DD29-1656-440A-81BA-24B35B0612A2}" dt="2023-09-07T05:18:26.343" v="16248" actId="164"/>
          <ac:picMkLst>
            <pc:docMk/>
            <pc:sldMk cId="361519074" sldId="2090651380"/>
            <ac:picMk id="6" creationId="{C761345E-CB03-76ED-6389-0AD4603A9A03}"/>
          </ac:picMkLst>
        </pc:picChg>
        <pc:picChg chg="add mod">
          <ac:chgData name="Tad Okamoto" userId="f0140e97-660b-4ffd-96ac-ce219644975b" providerId="ADAL" clId="{CC85DD29-1656-440A-81BA-24B35B0612A2}" dt="2023-09-07T05:26:41.025" v="16552" actId="1038"/>
          <ac:picMkLst>
            <pc:docMk/>
            <pc:sldMk cId="361519074" sldId="2090651380"/>
            <ac:picMk id="12" creationId="{2857AE32-FB8B-DD44-1817-D41AA445A1D9}"/>
          </ac:picMkLst>
        </pc:picChg>
        <pc:picChg chg="add mod">
          <ac:chgData name="Tad Okamoto" userId="f0140e97-660b-4ffd-96ac-ce219644975b" providerId="ADAL" clId="{CC85DD29-1656-440A-81BA-24B35B0612A2}" dt="2023-09-07T05:24:34.562" v="16481" actId="164"/>
          <ac:picMkLst>
            <pc:docMk/>
            <pc:sldMk cId="361519074" sldId="2090651380"/>
            <ac:picMk id="18" creationId="{707E7433-AA2B-B06E-574A-0F3982BC6191}"/>
          </ac:picMkLst>
        </pc:picChg>
        <pc:picChg chg="add mod">
          <ac:chgData name="Tad Okamoto" userId="f0140e97-660b-4ffd-96ac-ce219644975b" providerId="ADAL" clId="{CC85DD29-1656-440A-81BA-24B35B0612A2}" dt="2023-09-07T05:46:14.376" v="16933" actId="14100"/>
          <ac:picMkLst>
            <pc:docMk/>
            <pc:sldMk cId="361519074" sldId="2090651380"/>
            <ac:picMk id="22" creationId="{3538743B-B522-5DE4-3C31-D94E466C4605}"/>
          </ac:picMkLst>
        </pc:picChg>
        <pc:picChg chg="add mod">
          <ac:chgData name="Tad Okamoto" userId="f0140e97-660b-4ffd-96ac-ce219644975b" providerId="ADAL" clId="{CC85DD29-1656-440A-81BA-24B35B0612A2}" dt="2023-09-07T05:52:10.570" v="17147" actId="14100"/>
          <ac:picMkLst>
            <pc:docMk/>
            <pc:sldMk cId="361519074" sldId="2090651380"/>
            <ac:picMk id="27" creationId="{11BB4F01-93A4-6B7C-BD5D-0AF2C5CEE234}"/>
          </ac:picMkLst>
        </pc:picChg>
      </pc:sldChg>
      <pc:sldChg chg="addSp delSp modSp add del mod ord">
        <pc:chgData name="Tad Okamoto" userId="f0140e97-660b-4ffd-96ac-ce219644975b" providerId="ADAL" clId="{CC85DD29-1656-440A-81BA-24B35B0612A2}" dt="2023-09-06T02:31:52.321" v="12498" actId="47"/>
        <pc:sldMkLst>
          <pc:docMk/>
          <pc:sldMk cId="3953563762" sldId="2090651380"/>
        </pc:sldMkLst>
        <pc:spChg chg="mod">
          <ac:chgData name="Tad Okamoto" userId="f0140e97-660b-4ffd-96ac-ce219644975b" providerId="ADAL" clId="{CC85DD29-1656-440A-81BA-24B35B0612A2}" dt="2023-08-22T05:28:44.497" v="10206" actId="1076"/>
          <ac:spMkLst>
            <pc:docMk/>
            <pc:sldMk cId="3953563762" sldId="2090651380"/>
            <ac:spMk id="3" creationId="{00000000-0000-0000-0000-000000000000}"/>
          </ac:spMkLst>
        </pc:spChg>
        <pc:spChg chg="mod">
          <ac:chgData name="Tad Okamoto" userId="f0140e97-660b-4ffd-96ac-ce219644975b" providerId="ADAL" clId="{CC85DD29-1656-440A-81BA-24B35B0612A2}" dt="2023-08-22T06:35:43.096" v="11188" actId="14100"/>
          <ac:spMkLst>
            <pc:docMk/>
            <pc:sldMk cId="3953563762" sldId="2090651380"/>
            <ac:spMk id="4" creationId="{00000000-0000-0000-0000-000000000000}"/>
          </ac:spMkLst>
        </pc:spChg>
        <pc:spChg chg="add del mod ord">
          <ac:chgData name="Tad Okamoto" userId="f0140e97-660b-4ffd-96ac-ce219644975b" providerId="ADAL" clId="{CC85DD29-1656-440A-81BA-24B35B0612A2}" dt="2023-08-22T06:26:46.904" v="11003" actId="478"/>
          <ac:spMkLst>
            <pc:docMk/>
            <pc:sldMk cId="3953563762" sldId="2090651380"/>
            <ac:spMk id="12" creationId="{8FA76527-8FA5-42CD-1FCB-56CA3BA79EF2}"/>
          </ac:spMkLst>
        </pc:spChg>
        <pc:spChg chg="add del mod">
          <ac:chgData name="Tad Okamoto" userId="f0140e97-660b-4ffd-96ac-ce219644975b" providerId="ADAL" clId="{CC85DD29-1656-440A-81BA-24B35B0612A2}" dt="2023-08-22T06:31:27.666" v="11053" actId="478"/>
          <ac:spMkLst>
            <pc:docMk/>
            <pc:sldMk cId="3953563762" sldId="2090651380"/>
            <ac:spMk id="17" creationId="{E8AB977D-5FDB-DED0-A167-68F90F987123}"/>
          </ac:spMkLst>
        </pc:spChg>
        <pc:spChg chg="add mod topLvl">
          <ac:chgData name="Tad Okamoto" userId="f0140e97-660b-4ffd-96ac-ce219644975b" providerId="ADAL" clId="{CC85DD29-1656-440A-81BA-24B35B0612A2}" dt="2023-08-22T06:31:42.616" v="11055" actId="164"/>
          <ac:spMkLst>
            <pc:docMk/>
            <pc:sldMk cId="3953563762" sldId="2090651380"/>
            <ac:spMk id="18" creationId="{B26180DD-CD9A-FC8A-2058-81C42385DBF2}"/>
          </ac:spMkLst>
        </pc:spChg>
        <pc:spChg chg="add mod">
          <ac:chgData name="Tad Okamoto" userId="f0140e97-660b-4ffd-96ac-ce219644975b" providerId="ADAL" clId="{CC85DD29-1656-440A-81BA-24B35B0612A2}" dt="2023-08-22T06:31:07.388" v="11046" actId="165"/>
          <ac:spMkLst>
            <pc:docMk/>
            <pc:sldMk cId="3953563762" sldId="2090651380"/>
            <ac:spMk id="19" creationId="{D82D1FC3-827E-46A8-DAE0-D08EB4308A08}"/>
          </ac:spMkLst>
        </pc:spChg>
        <pc:spChg chg="mod">
          <ac:chgData name="Tad Okamoto" userId="f0140e97-660b-4ffd-96ac-ce219644975b" providerId="ADAL" clId="{CC85DD29-1656-440A-81BA-24B35B0612A2}" dt="2023-08-22T06:30:58.651" v="11043"/>
          <ac:spMkLst>
            <pc:docMk/>
            <pc:sldMk cId="3953563762" sldId="2090651380"/>
            <ac:spMk id="35" creationId="{CB940235-23BB-3FC0-26B3-DA60FF017277}"/>
          </ac:spMkLst>
        </pc:spChg>
        <pc:spChg chg="mod">
          <ac:chgData name="Tad Okamoto" userId="f0140e97-660b-4ffd-96ac-ce219644975b" providerId="ADAL" clId="{CC85DD29-1656-440A-81BA-24B35B0612A2}" dt="2023-08-22T06:30:58.651" v="11043"/>
          <ac:spMkLst>
            <pc:docMk/>
            <pc:sldMk cId="3953563762" sldId="2090651380"/>
            <ac:spMk id="38" creationId="{FE77E4E2-6EF0-CB96-DA9F-A38DB14F3858}"/>
          </ac:spMkLst>
        </pc:spChg>
        <pc:spChg chg="add mod">
          <ac:chgData name="Tad Okamoto" userId="f0140e97-660b-4ffd-96ac-ce219644975b" providerId="ADAL" clId="{CC85DD29-1656-440A-81BA-24B35B0612A2}" dt="2023-08-22T06:31:37.565" v="11054" actId="164"/>
          <ac:spMkLst>
            <pc:docMk/>
            <pc:sldMk cId="3953563762" sldId="2090651380"/>
            <ac:spMk id="39" creationId="{3033D4A2-8682-157A-DA16-4F9F83BBBDF9}"/>
          </ac:spMkLst>
        </pc:spChg>
        <pc:grpChg chg="add mod topLvl">
          <ac:chgData name="Tad Okamoto" userId="f0140e97-660b-4ffd-96ac-ce219644975b" providerId="ADAL" clId="{CC85DD29-1656-440A-81BA-24B35B0612A2}" dt="2023-08-22T06:31:42.616" v="11055" actId="164"/>
          <ac:grpSpMkLst>
            <pc:docMk/>
            <pc:sldMk cId="3953563762" sldId="2090651380"/>
            <ac:grpSpMk id="20" creationId="{9E8A3A84-D3C7-BB59-158F-A57645AB3FC4}"/>
          </ac:grpSpMkLst>
        </pc:grpChg>
        <pc:grpChg chg="add del mod ord">
          <ac:chgData name="Tad Okamoto" userId="f0140e97-660b-4ffd-96ac-ce219644975b" providerId="ADAL" clId="{CC85DD29-1656-440A-81BA-24B35B0612A2}" dt="2023-08-22T06:31:07.388" v="11046" actId="165"/>
          <ac:grpSpMkLst>
            <pc:docMk/>
            <pc:sldMk cId="3953563762" sldId="2090651380"/>
            <ac:grpSpMk id="21" creationId="{05A7E065-AE11-81DD-34E0-544C1531FEFB}"/>
          </ac:grpSpMkLst>
        </pc:grpChg>
        <pc:grpChg chg="add del mod">
          <ac:chgData name="Tad Okamoto" userId="f0140e97-660b-4ffd-96ac-ce219644975b" providerId="ADAL" clId="{CC85DD29-1656-440A-81BA-24B35B0612A2}" dt="2023-08-22T06:31:01.798" v="11045" actId="478"/>
          <ac:grpSpMkLst>
            <pc:docMk/>
            <pc:sldMk cId="3953563762" sldId="2090651380"/>
            <ac:grpSpMk id="34" creationId="{62AD56E8-189A-6ACE-406F-D483D45F87E2}"/>
          </ac:grpSpMkLst>
        </pc:grpChg>
        <pc:grpChg chg="mod">
          <ac:chgData name="Tad Okamoto" userId="f0140e97-660b-4ffd-96ac-ce219644975b" providerId="ADAL" clId="{CC85DD29-1656-440A-81BA-24B35B0612A2}" dt="2023-08-22T06:30:58.651" v="11043"/>
          <ac:grpSpMkLst>
            <pc:docMk/>
            <pc:sldMk cId="3953563762" sldId="2090651380"/>
            <ac:grpSpMk id="36" creationId="{766EB8CF-E43F-D3AC-FA35-5DC7AF59F240}"/>
          </ac:grpSpMkLst>
        </pc:grpChg>
        <pc:grpChg chg="add mod">
          <ac:chgData name="Tad Okamoto" userId="f0140e97-660b-4ffd-96ac-ce219644975b" providerId="ADAL" clId="{CC85DD29-1656-440A-81BA-24B35B0612A2}" dt="2023-08-22T06:31:37.565" v="11054" actId="164"/>
          <ac:grpSpMkLst>
            <pc:docMk/>
            <pc:sldMk cId="3953563762" sldId="2090651380"/>
            <ac:grpSpMk id="41" creationId="{AA775E68-B2FB-6C06-4346-AA8F86E074CC}"/>
          </ac:grpSpMkLst>
        </pc:grpChg>
        <pc:grpChg chg="add mod">
          <ac:chgData name="Tad Okamoto" userId="f0140e97-660b-4ffd-96ac-ce219644975b" providerId="ADAL" clId="{CC85DD29-1656-440A-81BA-24B35B0612A2}" dt="2023-08-22T06:31:42.616" v="11055" actId="164"/>
          <ac:grpSpMkLst>
            <pc:docMk/>
            <pc:sldMk cId="3953563762" sldId="2090651380"/>
            <ac:grpSpMk id="42" creationId="{F8E395F2-71FE-70DF-3E1E-1830E9A69603}"/>
          </ac:grpSpMkLst>
        </pc:grpChg>
        <pc:picChg chg="del mod ord">
          <ac:chgData name="Tad Okamoto" userId="f0140e97-660b-4ffd-96ac-ce219644975b" providerId="ADAL" clId="{CC85DD29-1656-440A-81BA-24B35B0612A2}" dt="2023-08-22T06:24:57.551" v="10969" actId="478"/>
          <ac:picMkLst>
            <pc:docMk/>
            <pc:sldMk cId="3953563762" sldId="2090651380"/>
            <ac:picMk id="5" creationId="{3941828A-5F8D-1397-FBF7-CF366A99CE80}"/>
          </ac:picMkLst>
        </pc:picChg>
        <pc:picChg chg="add del mod">
          <ac:chgData name="Tad Okamoto" userId="f0140e97-660b-4ffd-96ac-ce219644975b" providerId="ADAL" clId="{CC85DD29-1656-440A-81BA-24B35B0612A2}" dt="2023-08-30T01:43:59.191" v="12208" actId="21"/>
          <ac:picMkLst>
            <pc:docMk/>
            <pc:sldMk cId="3953563762" sldId="2090651380"/>
            <ac:picMk id="5" creationId="{CE6DBF98-1B0C-2078-B7B0-800B57ED4BFE}"/>
          </ac:picMkLst>
        </pc:picChg>
        <pc:picChg chg="del">
          <ac:chgData name="Tad Okamoto" userId="f0140e97-660b-4ffd-96ac-ce219644975b" providerId="ADAL" clId="{CC85DD29-1656-440A-81BA-24B35B0612A2}" dt="2023-08-22T05:21:52.012" v="10023" actId="478"/>
          <ac:picMkLst>
            <pc:docMk/>
            <pc:sldMk cId="3953563762" sldId="2090651380"/>
            <ac:picMk id="6" creationId="{65A8C5CD-36D4-0872-0745-EE97DDD512E8}"/>
          </ac:picMkLst>
        </pc:picChg>
        <pc:picChg chg="add del mod">
          <ac:chgData name="Tad Okamoto" userId="f0140e97-660b-4ffd-96ac-ce219644975b" providerId="ADAL" clId="{CC85DD29-1656-440A-81BA-24B35B0612A2}" dt="2023-08-22T06:18:51.684" v="10949" actId="478"/>
          <ac:picMkLst>
            <pc:docMk/>
            <pc:sldMk cId="3953563762" sldId="2090651380"/>
            <ac:picMk id="7" creationId="{2885C3F6-B1B6-36E9-52BB-0B2FEB930D36}"/>
          </ac:picMkLst>
        </pc:picChg>
        <pc:picChg chg="add del mod">
          <ac:chgData name="Tad Okamoto" userId="f0140e97-660b-4ffd-96ac-ce219644975b" providerId="ADAL" clId="{CC85DD29-1656-440A-81BA-24B35B0612A2}" dt="2023-08-22T06:21:17.943" v="10960" actId="478"/>
          <ac:picMkLst>
            <pc:docMk/>
            <pc:sldMk cId="3953563762" sldId="2090651380"/>
            <ac:picMk id="9" creationId="{CFB88F0A-B50C-7367-694A-4A5327EE423F}"/>
          </ac:picMkLst>
        </pc:picChg>
        <pc:picChg chg="add mod">
          <ac:chgData name="Tad Okamoto" userId="f0140e97-660b-4ffd-96ac-ce219644975b" providerId="ADAL" clId="{CC85DD29-1656-440A-81BA-24B35B0612A2}" dt="2023-08-22T06:31:37.565" v="11054" actId="164"/>
          <ac:picMkLst>
            <pc:docMk/>
            <pc:sldMk cId="3953563762" sldId="2090651380"/>
            <ac:picMk id="11" creationId="{A967D674-4541-855E-89B1-1492115AC4A1}"/>
          </ac:picMkLst>
        </pc:picChg>
        <pc:picChg chg="add mod ord">
          <ac:chgData name="Tad Okamoto" userId="f0140e97-660b-4ffd-96ac-ce219644975b" providerId="ADAL" clId="{CC85DD29-1656-440A-81BA-24B35B0612A2}" dt="2023-08-22T06:31:07.388" v="11046" actId="165"/>
          <ac:picMkLst>
            <pc:docMk/>
            <pc:sldMk cId="3953563762" sldId="2090651380"/>
            <ac:picMk id="14" creationId="{9D7ED60A-2244-847E-F800-35BAD92C998D}"/>
          </ac:picMkLst>
        </pc:picChg>
        <pc:picChg chg="add del mod ord">
          <ac:chgData name="Tad Okamoto" userId="f0140e97-660b-4ffd-96ac-ce219644975b" providerId="ADAL" clId="{CC85DD29-1656-440A-81BA-24B35B0612A2}" dt="2023-08-22T06:29:53.961" v="11028" actId="478"/>
          <ac:picMkLst>
            <pc:docMk/>
            <pc:sldMk cId="3953563762" sldId="2090651380"/>
            <ac:picMk id="16" creationId="{49C2364B-A649-9781-BC3D-D8645088F9E4}"/>
          </ac:picMkLst>
        </pc:picChg>
        <pc:picChg chg="add mod ord">
          <ac:chgData name="Tad Okamoto" userId="f0140e97-660b-4ffd-96ac-ce219644975b" providerId="ADAL" clId="{CC85DD29-1656-440A-81BA-24B35B0612A2}" dt="2023-08-22T06:31:56.820" v="11058" actId="1076"/>
          <ac:picMkLst>
            <pc:docMk/>
            <pc:sldMk cId="3953563762" sldId="2090651380"/>
            <ac:picMk id="31" creationId="{6AE36746-A470-A28E-0C58-E3C47DBF503C}"/>
          </ac:picMkLst>
        </pc:picChg>
        <pc:picChg chg="mod">
          <ac:chgData name="Tad Okamoto" userId="f0140e97-660b-4ffd-96ac-ce219644975b" providerId="ADAL" clId="{CC85DD29-1656-440A-81BA-24B35B0612A2}" dt="2023-08-22T06:30:58.651" v="11043"/>
          <ac:picMkLst>
            <pc:docMk/>
            <pc:sldMk cId="3953563762" sldId="2090651380"/>
            <ac:picMk id="37" creationId="{46C6425E-FF31-7571-4C00-68A7A375E776}"/>
          </ac:picMkLst>
        </pc:picChg>
        <pc:cxnChg chg="add mod">
          <ac:chgData name="Tad Okamoto" userId="f0140e97-660b-4ffd-96ac-ce219644975b" providerId="ADAL" clId="{CC85DD29-1656-440A-81BA-24B35B0612A2}" dt="2023-08-22T06:32:10.791" v="11061" actId="14100"/>
          <ac:cxnSpMkLst>
            <pc:docMk/>
            <pc:sldMk cId="3953563762" sldId="2090651380"/>
            <ac:cxnSpMk id="23" creationId="{009088E2-8B99-9E05-A361-C0A2B50DB4A6}"/>
          </ac:cxnSpMkLst>
        </pc:cxnChg>
        <pc:cxnChg chg="add mod">
          <ac:chgData name="Tad Okamoto" userId="f0140e97-660b-4ffd-96ac-ce219644975b" providerId="ADAL" clId="{CC85DD29-1656-440A-81BA-24B35B0612A2}" dt="2023-08-22T06:32:02.501" v="11060" actId="14100"/>
          <ac:cxnSpMkLst>
            <pc:docMk/>
            <pc:sldMk cId="3953563762" sldId="2090651380"/>
            <ac:cxnSpMk id="27" creationId="{7B5224D3-2EAC-2EE7-2EAA-F9E3146CB93C}"/>
          </ac:cxnSpMkLst>
        </pc:cxnChg>
      </pc:sldChg>
      <pc:sldChg chg="delSp modSp add mod">
        <pc:chgData name="Tad Okamoto" userId="f0140e97-660b-4ffd-96ac-ce219644975b" providerId="ADAL" clId="{CC85DD29-1656-440A-81BA-24B35B0612A2}" dt="2023-09-07T05:32:47.179" v="16812" actId="20577"/>
        <pc:sldMkLst>
          <pc:docMk/>
          <pc:sldMk cId="837878786" sldId="2090651381"/>
        </pc:sldMkLst>
        <pc:spChg chg="mod">
          <ac:chgData name="Tad Okamoto" userId="f0140e97-660b-4ffd-96ac-ce219644975b" providerId="ADAL" clId="{CC85DD29-1656-440A-81BA-24B35B0612A2}" dt="2023-09-07T05:31:48.911" v="16750" actId="14100"/>
          <ac:spMkLst>
            <pc:docMk/>
            <pc:sldMk cId="837878786" sldId="2090651381"/>
            <ac:spMk id="3" creationId="{00000000-0000-0000-0000-000000000000}"/>
          </ac:spMkLst>
        </pc:spChg>
        <pc:spChg chg="del">
          <ac:chgData name="Tad Okamoto" userId="f0140e97-660b-4ffd-96ac-ce219644975b" providerId="ADAL" clId="{CC85DD29-1656-440A-81BA-24B35B0612A2}" dt="2023-09-07T05:31:53.362" v="16752" actId="478"/>
          <ac:spMkLst>
            <pc:docMk/>
            <pc:sldMk cId="837878786" sldId="2090651381"/>
            <ac:spMk id="15" creationId="{D0DFEF10-35BE-D593-B230-4B9BABF84C34}"/>
          </ac:spMkLst>
        </pc:spChg>
        <pc:spChg chg="mod">
          <ac:chgData name="Tad Okamoto" userId="f0140e97-660b-4ffd-96ac-ce219644975b" providerId="ADAL" clId="{CC85DD29-1656-440A-81BA-24B35B0612A2}" dt="2023-09-07T05:32:47.179" v="16812" actId="20577"/>
          <ac:spMkLst>
            <pc:docMk/>
            <pc:sldMk cId="837878786" sldId="2090651381"/>
            <ac:spMk id="17" creationId="{DA9C1FFB-7B1A-7F9B-00D7-49825130DC1C}"/>
          </ac:spMkLst>
        </pc:spChg>
        <pc:spChg chg="del">
          <ac:chgData name="Tad Okamoto" userId="f0140e97-660b-4ffd-96ac-ce219644975b" providerId="ADAL" clId="{CC85DD29-1656-440A-81BA-24B35B0612A2}" dt="2023-09-07T05:31:53.362" v="16752" actId="478"/>
          <ac:spMkLst>
            <pc:docMk/>
            <pc:sldMk cId="837878786" sldId="2090651381"/>
            <ac:spMk id="18" creationId="{9B7B662F-5793-571A-90BB-9013A6A96453}"/>
          </ac:spMkLst>
        </pc:spChg>
        <pc:spChg chg="del">
          <ac:chgData name="Tad Okamoto" userId="f0140e97-660b-4ffd-96ac-ce219644975b" providerId="ADAL" clId="{CC85DD29-1656-440A-81BA-24B35B0612A2}" dt="2023-09-07T05:31:53.362" v="16752" actId="478"/>
          <ac:spMkLst>
            <pc:docMk/>
            <pc:sldMk cId="837878786" sldId="2090651381"/>
            <ac:spMk id="19" creationId="{8EC4F8E7-C862-AAF0-1A5E-FAC2C305100D}"/>
          </ac:spMkLst>
        </pc:spChg>
        <pc:spChg chg="del">
          <ac:chgData name="Tad Okamoto" userId="f0140e97-660b-4ffd-96ac-ce219644975b" providerId="ADAL" clId="{CC85DD29-1656-440A-81BA-24B35B0612A2}" dt="2023-09-07T05:31:53.362" v="16752" actId="478"/>
          <ac:spMkLst>
            <pc:docMk/>
            <pc:sldMk cId="837878786" sldId="2090651381"/>
            <ac:spMk id="20" creationId="{5C740F32-9081-596F-6FEC-456D9396DD1D}"/>
          </ac:spMkLst>
        </pc:spChg>
        <pc:spChg chg="del">
          <ac:chgData name="Tad Okamoto" userId="f0140e97-660b-4ffd-96ac-ce219644975b" providerId="ADAL" clId="{CC85DD29-1656-440A-81BA-24B35B0612A2}" dt="2023-09-07T05:31:53.362" v="16752" actId="478"/>
          <ac:spMkLst>
            <pc:docMk/>
            <pc:sldMk cId="837878786" sldId="2090651381"/>
            <ac:spMk id="21" creationId="{38229173-9D32-68F8-0E45-FFD48AB9BFFE}"/>
          </ac:spMkLst>
        </pc:spChg>
        <pc:spChg chg="del">
          <ac:chgData name="Tad Okamoto" userId="f0140e97-660b-4ffd-96ac-ce219644975b" providerId="ADAL" clId="{CC85DD29-1656-440A-81BA-24B35B0612A2}" dt="2023-09-07T05:31:53.362" v="16752" actId="478"/>
          <ac:spMkLst>
            <pc:docMk/>
            <pc:sldMk cId="837878786" sldId="2090651381"/>
            <ac:spMk id="22" creationId="{C5828EE9-A24B-12EC-70C8-34960BE476E2}"/>
          </ac:spMkLst>
        </pc:spChg>
        <pc:spChg chg="del">
          <ac:chgData name="Tad Okamoto" userId="f0140e97-660b-4ffd-96ac-ce219644975b" providerId="ADAL" clId="{CC85DD29-1656-440A-81BA-24B35B0612A2}" dt="2023-09-07T05:31:53.362" v="16752" actId="478"/>
          <ac:spMkLst>
            <pc:docMk/>
            <pc:sldMk cId="837878786" sldId="2090651381"/>
            <ac:spMk id="24" creationId="{93641E31-5ABF-DE87-27F0-CD78534151BB}"/>
          </ac:spMkLst>
        </pc:spChg>
        <pc:spChg chg="del">
          <ac:chgData name="Tad Okamoto" userId="f0140e97-660b-4ffd-96ac-ce219644975b" providerId="ADAL" clId="{CC85DD29-1656-440A-81BA-24B35B0612A2}" dt="2023-09-07T05:31:53.362" v="16752" actId="478"/>
          <ac:spMkLst>
            <pc:docMk/>
            <pc:sldMk cId="837878786" sldId="2090651381"/>
            <ac:spMk id="25" creationId="{08C7FEFA-1BDC-3322-B684-3C0D7B465108}"/>
          </ac:spMkLst>
        </pc:spChg>
        <pc:picChg chg="del">
          <ac:chgData name="Tad Okamoto" userId="f0140e97-660b-4ffd-96ac-ce219644975b" providerId="ADAL" clId="{CC85DD29-1656-440A-81BA-24B35B0612A2}" dt="2023-09-07T05:31:51.133" v="16751" actId="478"/>
          <ac:picMkLst>
            <pc:docMk/>
            <pc:sldMk cId="837878786" sldId="2090651381"/>
            <ac:picMk id="4" creationId="{4AE9500D-440D-3676-DC10-68AD2075B0ED}"/>
          </ac:picMkLst>
        </pc:picChg>
      </pc:sldChg>
      <pc:sldChg chg="modSp add del mod ord modAnim">
        <pc:chgData name="Tad Okamoto" userId="f0140e97-660b-4ffd-96ac-ce219644975b" providerId="ADAL" clId="{CC85DD29-1656-440A-81BA-24B35B0612A2}" dt="2023-09-06T02:31:52.321" v="12498" actId="47"/>
        <pc:sldMkLst>
          <pc:docMk/>
          <pc:sldMk cId="2204798199" sldId="2090651381"/>
        </pc:sldMkLst>
        <pc:spChg chg="mod">
          <ac:chgData name="Tad Okamoto" userId="f0140e97-660b-4ffd-96ac-ce219644975b" providerId="ADAL" clId="{CC85DD29-1656-440A-81BA-24B35B0612A2}" dt="2023-08-22T06:35:34.477" v="11186" actId="14100"/>
          <ac:spMkLst>
            <pc:docMk/>
            <pc:sldMk cId="2204798199" sldId="2090651381"/>
            <ac:spMk id="2" creationId="{D1E3D8EE-77D3-6E78-A878-AF24372CF16F}"/>
          </ac:spMkLst>
        </pc:spChg>
        <pc:spChg chg="mod">
          <ac:chgData name="Tad Okamoto" userId="f0140e97-660b-4ffd-96ac-ce219644975b" providerId="ADAL" clId="{CC85DD29-1656-440A-81BA-24B35B0612A2}" dt="2023-08-22T06:33:37.053" v="11089" actId="20577"/>
          <ac:spMkLst>
            <pc:docMk/>
            <pc:sldMk cId="2204798199" sldId="2090651381"/>
            <ac:spMk id="8" creationId="{14136BE0-01C8-9714-7953-1907332C6766}"/>
          </ac:spMkLst>
        </pc:spChg>
        <pc:spChg chg="mod">
          <ac:chgData name="Tad Okamoto" userId="f0140e97-660b-4ffd-96ac-ce219644975b" providerId="ADAL" clId="{CC85DD29-1656-440A-81BA-24B35B0612A2}" dt="2023-08-22T06:33:10.604" v="11069" actId="20577"/>
          <ac:spMkLst>
            <pc:docMk/>
            <pc:sldMk cId="2204798199" sldId="2090651381"/>
            <ac:spMk id="14" creationId="{20D8897C-993A-7AA0-40D7-0FFE977AF87A}"/>
          </ac:spMkLst>
        </pc:spChg>
      </pc:sldChg>
      <pc:sldMasterChg chg="delSldLayout modSldLayout">
        <pc:chgData name="Tad Okamoto" userId="f0140e97-660b-4ffd-96ac-ce219644975b" providerId="ADAL" clId="{CC85DD29-1656-440A-81BA-24B35B0612A2}" dt="2023-09-07T02:22:00.169" v="16019" actId="16037"/>
        <pc:sldMasterMkLst>
          <pc:docMk/>
          <pc:sldMasterMk cId="0" sldId="2147483648"/>
        </pc:sldMasterMkLst>
        <pc:sldLayoutChg chg="del">
          <pc:chgData name="Tad Okamoto" userId="f0140e97-660b-4ffd-96ac-ce219644975b" providerId="ADAL" clId="{CC85DD29-1656-440A-81BA-24B35B0612A2}" dt="2023-09-06T02:31:52.321" v="12498" actId="47"/>
          <pc:sldLayoutMkLst>
            <pc:docMk/>
            <pc:sldMasterMk cId="0" sldId="2147483648"/>
            <pc:sldLayoutMk cId="1117819140" sldId="2147483666"/>
          </pc:sldLayoutMkLst>
        </pc:sldLayoutChg>
        <pc:sldLayoutChg chg="del">
          <pc:chgData name="Tad Okamoto" userId="f0140e97-660b-4ffd-96ac-ce219644975b" providerId="ADAL" clId="{CC85DD29-1656-440A-81BA-24B35B0612A2}" dt="2023-07-21T00:46:28.313" v="67" actId="47"/>
          <pc:sldLayoutMkLst>
            <pc:docMk/>
            <pc:sldMasterMk cId="0" sldId="2147483648"/>
            <pc:sldLayoutMk cId="2073155918" sldId="2147483667"/>
          </pc:sldLayoutMkLst>
        </pc:sldLayoutChg>
        <pc:sldLayoutChg chg="del">
          <pc:chgData name="Tad Okamoto" userId="f0140e97-660b-4ffd-96ac-ce219644975b" providerId="ADAL" clId="{CC85DD29-1656-440A-81BA-24B35B0612A2}" dt="2023-07-21T01:56:18.948" v="679" actId="2696"/>
          <pc:sldLayoutMkLst>
            <pc:docMk/>
            <pc:sldMasterMk cId="0" sldId="2147483648"/>
            <pc:sldLayoutMk cId="3800366235" sldId="2147483676"/>
          </pc:sldLayoutMkLst>
        </pc:sldLayoutChg>
        <pc:sldLayoutChg chg="modSp">
          <pc:chgData name="Tad Okamoto" userId="f0140e97-660b-4ffd-96ac-ce219644975b" providerId="ADAL" clId="{CC85DD29-1656-440A-81BA-24B35B0612A2}" dt="2023-09-07T02:22:00.169" v="16019" actId="16037"/>
          <pc:sldLayoutMkLst>
            <pc:docMk/>
            <pc:sldMasterMk cId="0" sldId="2147483648"/>
            <pc:sldLayoutMk cId="471365498" sldId="2147483689"/>
          </pc:sldLayoutMkLst>
          <pc:spChg chg="mod">
            <ac:chgData name="Tad Okamoto" userId="f0140e97-660b-4ffd-96ac-ce219644975b" providerId="ADAL" clId="{CC85DD29-1656-440A-81BA-24B35B0612A2}" dt="2023-09-07T02:20:31.982" v="16018" actId="2711"/>
            <ac:spMkLst>
              <pc:docMk/>
              <pc:sldMasterMk cId="0" sldId="2147483648"/>
              <pc:sldLayoutMk cId="471365498" sldId="2147483689"/>
              <ac:spMk id="7" creationId="{168721DF-5E03-3947-B332-6D414B4B4A9F}"/>
            </ac:spMkLst>
          </pc:spChg>
          <pc:picChg chg="mod">
            <ac:chgData name="Tad Okamoto" userId="f0140e97-660b-4ffd-96ac-ce219644975b" providerId="ADAL" clId="{CC85DD29-1656-440A-81BA-24B35B0612A2}" dt="2023-09-07T02:22:00.169" v="16019" actId="16037"/>
            <ac:picMkLst>
              <pc:docMk/>
              <pc:sldMasterMk cId="0" sldId="2147483648"/>
              <pc:sldLayoutMk cId="471365498" sldId="2147483689"/>
              <ac:picMk id="5" creationId="{446B87C9-5099-F743-9A3B-9C7DDCC49253}"/>
            </ac:picMkLst>
          </pc:picChg>
        </pc:sldLayoutChg>
        <pc:sldLayoutChg chg="del">
          <pc:chgData name="Tad Okamoto" userId="f0140e97-660b-4ffd-96ac-ce219644975b" providerId="ADAL" clId="{CC85DD29-1656-440A-81BA-24B35B0612A2}" dt="2023-08-07T06:13:32.597" v="7154" actId="2696"/>
          <pc:sldLayoutMkLst>
            <pc:docMk/>
            <pc:sldMasterMk cId="0" sldId="2147483648"/>
            <pc:sldLayoutMk cId="1404765883" sldId="2147483691"/>
          </pc:sldLayoutMkLst>
        </pc:sldLayoutChg>
      </pc:sldMasterChg>
      <pc:sldMasterChg chg="delSldLayout modSldLayout">
        <pc:chgData name="Tad Okamoto" userId="f0140e97-660b-4ffd-96ac-ce219644975b" providerId="ADAL" clId="{CC85DD29-1656-440A-81BA-24B35B0612A2}" dt="2023-09-07T02:20:16.570" v="16017" actId="2711"/>
        <pc:sldMasterMkLst>
          <pc:docMk/>
          <pc:sldMasterMk cId="1124216386" sldId="2147483668"/>
        </pc:sldMasterMkLst>
        <pc:sldLayoutChg chg="modSp">
          <pc:chgData name="Tad Okamoto" userId="f0140e97-660b-4ffd-96ac-ce219644975b" providerId="ADAL" clId="{CC85DD29-1656-440A-81BA-24B35B0612A2}" dt="2023-09-07T02:20:16.570" v="16017" actId="2711"/>
          <pc:sldLayoutMkLst>
            <pc:docMk/>
            <pc:sldMasterMk cId="1124216386" sldId="2147483668"/>
            <pc:sldLayoutMk cId="3000336525" sldId="2147483669"/>
          </pc:sldLayoutMkLst>
          <pc:spChg chg="mod">
            <ac:chgData name="Tad Okamoto" userId="f0140e97-660b-4ffd-96ac-ce219644975b" providerId="ADAL" clId="{CC85DD29-1656-440A-81BA-24B35B0612A2}" dt="2023-09-07T02:20:16.570" v="16017" actId="2711"/>
            <ac:spMkLst>
              <pc:docMk/>
              <pc:sldMasterMk cId="1124216386" sldId="2147483668"/>
              <pc:sldLayoutMk cId="3000336525" sldId="2147483669"/>
              <ac:spMk id="2" creationId="{00000000-0000-0000-0000-000000000000}"/>
            </ac:spMkLst>
          </pc:spChg>
          <pc:spChg chg="mod">
            <ac:chgData name="Tad Okamoto" userId="f0140e97-660b-4ffd-96ac-ce219644975b" providerId="ADAL" clId="{CC85DD29-1656-440A-81BA-24B35B0612A2}" dt="2023-09-07T02:19:58.157" v="16016" actId="2711"/>
            <ac:spMkLst>
              <pc:docMk/>
              <pc:sldMasterMk cId="1124216386" sldId="2147483668"/>
              <pc:sldLayoutMk cId="3000336525" sldId="2147483669"/>
              <ac:spMk id="3" creationId="{00000000-0000-0000-0000-000000000000}"/>
            </ac:spMkLst>
          </pc:spChg>
        </pc:sldLayoutChg>
        <pc:sldLayoutChg chg="del">
          <pc:chgData name="Tad Okamoto" userId="f0140e97-660b-4ffd-96ac-ce219644975b" providerId="ADAL" clId="{CC85DD29-1656-440A-81BA-24B35B0612A2}" dt="2023-07-21T00:45:59.510" v="62" actId="47"/>
          <pc:sldLayoutMkLst>
            <pc:docMk/>
            <pc:sldMasterMk cId="1124216386" sldId="2147483668"/>
            <pc:sldLayoutMk cId="2797771640" sldId="2147483675"/>
          </pc:sldLayoutMkLst>
        </pc:sldLayoutChg>
      </pc:sldMasterChg>
    </pc:docChg>
  </pc:docChgLst>
  <pc:docChgLst>
    <pc:chgData name="Shintaro Hayashi" userId="5b15415b-3024-4b13-a1a0-78e7ad3fac67" providerId="ADAL" clId="{51790651-FF4A-47F5-9B77-E47057F36B2D}"/>
    <pc:docChg chg="undo custSel addSld modSld">
      <pc:chgData name="Shintaro Hayashi" userId="5b15415b-3024-4b13-a1a0-78e7ad3fac67" providerId="ADAL" clId="{51790651-FF4A-47F5-9B77-E47057F36B2D}" dt="2023-06-09T07:18:56.110" v="447" actId="729"/>
      <pc:docMkLst>
        <pc:docMk/>
      </pc:docMkLst>
      <pc:sldChg chg="addSp delSp modSp mod">
        <pc:chgData name="Shintaro Hayashi" userId="5b15415b-3024-4b13-a1a0-78e7ad3fac67" providerId="ADAL" clId="{51790651-FF4A-47F5-9B77-E47057F36B2D}" dt="2023-06-09T07:00:17.580" v="47" actId="22"/>
        <pc:sldMkLst>
          <pc:docMk/>
          <pc:sldMk cId="4159593965" sldId="282"/>
        </pc:sldMkLst>
        <pc:spChg chg="add del mod">
          <ac:chgData name="Shintaro Hayashi" userId="5b15415b-3024-4b13-a1a0-78e7ad3fac67" providerId="ADAL" clId="{51790651-FF4A-47F5-9B77-E47057F36B2D}" dt="2023-06-09T06:59:22.940" v="40" actId="478"/>
          <ac:spMkLst>
            <pc:docMk/>
            <pc:sldMk cId="4159593965" sldId="282"/>
            <ac:spMk id="4" creationId="{335DE6B9-95BE-4E50-E50A-2F9B186CA921}"/>
          </ac:spMkLst>
        </pc:spChg>
        <pc:spChg chg="add del">
          <ac:chgData name="Shintaro Hayashi" userId="5b15415b-3024-4b13-a1a0-78e7ad3fac67" providerId="ADAL" clId="{51790651-FF4A-47F5-9B77-E47057F36B2D}" dt="2023-06-09T06:58:04.248" v="38" actId="478"/>
          <ac:spMkLst>
            <pc:docMk/>
            <pc:sldMk cId="4159593965" sldId="282"/>
            <ac:spMk id="5" creationId="{F35FD75B-D716-E735-366C-2775BD2C224D}"/>
          </ac:spMkLst>
        </pc:spChg>
        <pc:spChg chg="add del mod">
          <ac:chgData name="Shintaro Hayashi" userId="5b15415b-3024-4b13-a1a0-78e7ad3fac67" providerId="ADAL" clId="{51790651-FF4A-47F5-9B77-E47057F36B2D}" dt="2023-06-09T06:59:30.056" v="41" actId="931"/>
          <ac:spMkLst>
            <pc:docMk/>
            <pc:sldMk cId="4159593965" sldId="282"/>
            <ac:spMk id="7" creationId="{31E88195-0BCB-8743-E060-C78A9DF70D97}"/>
          </ac:spMkLst>
        </pc:spChg>
        <pc:spChg chg="add del mod">
          <ac:chgData name="Shintaro Hayashi" userId="5b15415b-3024-4b13-a1a0-78e7ad3fac67" providerId="ADAL" clId="{51790651-FF4A-47F5-9B77-E47057F36B2D}" dt="2023-06-09T07:00:17.580" v="47" actId="22"/>
          <ac:spMkLst>
            <pc:docMk/>
            <pc:sldMk cId="4159593965" sldId="282"/>
            <ac:spMk id="11" creationId="{82ECDBF7-29BA-DADB-27DE-376F68C5F9F5}"/>
          </ac:spMkLst>
        </pc:spChg>
        <pc:picChg chg="add del mod">
          <ac:chgData name="Shintaro Hayashi" userId="5b15415b-3024-4b13-a1a0-78e7ad3fac67" providerId="ADAL" clId="{51790651-FF4A-47F5-9B77-E47057F36B2D}" dt="2023-06-09T06:59:32.460" v="44" actId="478"/>
          <ac:picMkLst>
            <pc:docMk/>
            <pc:sldMk cId="4159593965" sldId="282"/>
            <ac:picMk id="9" creationId="{4E6C605C-4DA9-2398-DC09-7FE59399FC2B}"/>
          </ac:picMkLst>
        </pc:picChg>
        <pc:picChg chg="add del mod ord">
          <ac:chgData name="Shintaro Hayashi" userId="5b15415b-3024-4b13-a1a0-78e7ad3fac67" providerId="ADAL" clId="{51790651-FF4A-47F5-9B77-E47057F36B2D}" dt="2023-06-09T07:00:02.758" v="46" actId="22"/>
          <ac:picMkLst>
            <pc:docMk/>
            <pc:sldMk cId="4159593965" sldId="282"/>
            <ac:picMk id="13" creationId="{FA6E583E-8E8E-F9C5-76DE-F48E4930AC2F}"/>
          </ac:picMkLst>
        </pc:picChg>
        <pc:picChg chg="add mod ord">
          <ac:chgData name="Shintaro Hayashi" userId="5b15415b-3024-4b13-a1a0-78e7ad3fac67" providerId="ADAL" clId="{51790651-FF4A-47F5-9B77-E47057F36B2D}" dt="2023-06-09T07:00:17.580" v="47" actId="22"/>
          <ac:picMkLst>
            <pc:docMk/>
            <pc:sldMk cId="4159593965" sldId="282"/>
            <ac:picMk id="15" creationId="{3CC9D9A9-1597-79AE-69C1-798DF73551CC}"/>
          </ac:picMkLst>
        </pc:picChg>
        <pc:picChg chg="del">
          <ac:chgData name="Shintaro Hayashi" userId="5b15415b-3024-4b13-a1a0-78e7ad3fac67" providerId="ADAL" clId="{51790651-FF4A-47F5-9B77-E47057F36B2D}" dt="2023-06-09T06:59:19.535" v="39" actId="478"/>
          <ac:picMkLst>
            <pc:docMk/>
            <pc:sldMk cId="4159593965" sldId="282"/>
            <ac:picMk id="18" creationId="{2A09A53D-B351-70F4-0910-F27953E759BC}"/>
          </ac:picMkLst>
        </pc:picChg>
      </pc:sldChg>
      <pc:sldChg chg="addSp delSp modSp mod delAnim modAnim">
        <pc:chgData name="Shintaro Hayashi" userId="5b15415b-3024-4b13-a1a0-78e7ad3fac67" providerId="ADAL" clId="{51790651-FF4A-47F5-9B77-E47057F36B2D}" dt="2023-06-09T07:12:33.848" v="131"/>
        <pc:sldMkLst>
          <pc:docMk/>
          <pc:sldMk cId="3875009853" sldId="2090650392"/>
        </pc:sldMkLst>
        <pc:spChg chg="add del mod">
          <ac:chgData name="Shintaro Hayashi" userId="5b15415b-3024-4b13-a1a0-78e7ad3fac67" providerId="ADAL" clId="{51790651-FF4A-47F5-9B77-E47057F36B2D}" dt="2023-06-09T07:01:54.920" v="52" actId="478"/>
          <ac:spMkLst>
            <pc:docMk/>
            <pc:sldMk cId="3875009853" sldId="2090650392"/>
            <ac:spMk id="4" creationId="{BF9DCDBA-98B2-72C8-0D44-0E3E8DAEE804}"/>
          </ac:spMkLst>
        </pc:spChg>
        <pc:spChg chg="mod">
          <ac:chgData name="Shintaro Hayashi" userId="5b15415b-3024-4b13-a1a0-78e7ad3fac67" providerId="ADAL" clId="{51790651-FF4A-47F5-9B77-E47057F36B2D}" dt="2023-06-09T07:01:14.082" v="51" actId="1076"/>
          <ac:spMkLst>
            <pc:docMk/>
            <pc:sldMk cId="3875009853" sldId="2090650392"/>
            <ac:spMk id="5" creationId="{D6DEFE0A-25A9-4733-986E-34E36D6BF1C1}"/>
          </ac:spMkLst>
        </pc:spChg>
        <pc:spChg chg="add del mod">
          <ac:chgData name="Shintaro Hayashi" userId="5b15415b-3024-4b13-a1a0-78e7ad3fac67" providerId="ADAL" clId="{51790651-FF4A-47F5-9B77-E47057F36B2D}" dt="2023-06-09T07:01:01.206" v="49" actId="478"/>
          <ac:spMkLst>
            <pc:docMk/>
            <pc:sldMk cId="3875009853" sldId="2090650392"/>
            <ac:spMk id="9" creationId="{A386701F-884C-8023-1501-FDC2B0A89A26}"/>
          </ac:spMkLst>
        </pc:spChg>
        <pc:picChg chg="del">
          <ac:chgData name="Shintaro Hayashi" userId="5b15415b-3024-4b13-a1a0-78e7ad3fac67" providerId="ADAL" clId="{51790651-FF4A-47F5-9B77-E47057F36B2D}" dt="2023-06-09T07:00:58.760" v="48" actId="478"/>
          <ac:picMkLst>
            <pc:docMk/>
            <pc:sldMk cId="3875009853" sldId="2090650392"/>
            <ac:picMk id="6" creationId="{808BDEBA-0574-49F1-B8DF-559EBC85EE82}"/>
          </ac:picMkLst>
        </pc:picChg>
        <pc:picChg chg="add mod">
          <ac:chgData name="Shintaro Hayashi" userId="5b15415b-3024-4b13-a1a0-78e7ad3fac67" providerId="ADAL" clId="{51790651-FF4A-47F5-9B77-E47057F36B2D}" dt="2023-06-09T07:11:33.353" v="123" actId="14100"/>
          <ac:picMkLst>
            <pc:docMk/>
            <pc:sldMk cId="3875009853" sldId="2090650392"/>
            <ac:picMk id="14" creationId="{6D41FD9D-A79F-8552-A4E1-6D91307C29E1}"/>
          </ac:picMkLst>
        </pc:picChg>
        <pc:picChg chg="del">
          <ac:chgData name="Shintaro Hayashi" userId="5b15415b-3024-4b13-a1a0-78e7ad3fac67" providerId="ADAL" clId="{51790651-FF4A-47F5-9B77-E47057F36B2D}" dt="2023-06-09T07:02:36.287" v="55" actId="478"/>
          <ac:picMkLst>
            <pc:docMk/>
            <pc:sldMk cId="3875009853" sldId="2090650392"/>
            <ac:picMk id="55" creationId="{BD2A6994-F2F9-4752-BAB1-A15BBFAF2161}"/>
          </ac:picMkLst>
        </pc:picChg>
      </pc:sldChg>
      <pc:sldChg chg="addSp delSp modSp mod">
        <pc:chgData name="Shintaro Hayashi" userId="5b15415b-3024-4b13-a1a0-78e7ad3fac67" providerId="ADAL" clId="{51790651-FF4A-47F5-9B77-E47057F36B2D}" dt="2023-06-09T07:11:09.627" v="122" actId="1076"/>
        <pc:sldMkLst>
          <pc:docMk/>
          <pc:sldMk cId="2902205651" sldId="2090650472"/>
        </pc:sldMkLst>
        <pc:spChg chg="add del mod">
          <ac:chgData name="Shintaro Hayashi" userId="5b15415b-3024-4b13-a1a0-78e7ad3fac67" providerId="ADAL" clId="{51790651-FF4A-47F5-9B77-E47057F36B2D}" dt="2023-06-09T07:10:11.388" v="100" actId="478"/>
          <ac:spMkLst>
            <pc:docMk/>
            <pc:sldMk cId="2902205651" sldId="2090650472"/>
            <ac:spMk id="3" creationId="{08757986-C1DD-2966-192F-98BD102CB7FB}"/>
          </ac:spMkLst>
        </pc:spChg>
        <pc:spChg chg="add mod">
          <ac:chgData name="Shintaro Hayashi" userId="5b15415b-3024-4b13-a1a0-78e7ad3fac67" providerId="ADAL" clId="{51790651-FF4A-47F5-9B77-E47057F36B2D}" dt="2023-06-09T07:11:09.627" v="122" actId="1076"/>
          <ac:spMkLst>
            <pc:docMk/>
            <pc:sldMk cId="2902205651" sldId="2090650472"/>
            <ac:spMk id="7" creationId="{AB008261-EE59-ED6D-2C44-283CC885B070}"/>
          </ac:spMkLst>
        </pc:spChg>
        <pc:spChg chg="mod">
          <ac:chgData name="Shintaro Hayashi" userId="5b15415b-3024-4b13-a1a0-78e7ad3fac67" providerId="ADAL" clId="{51790651-FF4A-47F5-9B77-E47057F36B2D}" dt="2023-06-09T07:10:28.461" v="109" actId="14100"/>
          <ac:spMkLst>
            <pc:docMk/>
            <pc:sldMk cId="2902205651" sldId="2090650472"/>
            <ac:spMk id="22" creationId="{6BCBA34C-9EC8-43E5-9ABD-7B154B673CE5}"/>
          </ac:spMkLst>
        </pc:spChg>
        <pc:picChg chg="add mod">
          <ac:chgData name="Shintaro Hayashi" userId="5b15415b-3024-4b13-a1a0-78e7ad3fac67" providerId="ADAL" clId="{51790651-FF4A-47F5-9B77-E47057F36B2D}" dt="2023-06-09T07:10:17.226" v="104" actId="1076"/>
          <ac:picMkLst>
            <pc:docMk/>
            <pc:sldMk cId="2902205651" sldId="2090650472"/>
            <ac:picMk id="5" creationId="{6509135C-076E-B443-5F11-BD011500CD39}"/>
          </ac:picMkLst>
        </pc:picChg>
        <pc:picChg chg="add mod">
          <ac:chgData name="Shintaro Hayashi" userId="5b15415b-3024-4b13-a1a0-78e7ad3fac67" providerId="ADAL" clId="{51790651-FF4A-47F5-9B77-E47057F36B2D}" dt="2023-06-09T07:10:17.226" v="104" actId="1076"/>
          <ac:picMkLst>
            <pc:docMk/>
            <pc:sldMk cId="2902205651" sldId="2090650472"/>
            <ac:picMk id="6" creationId="{4D7EEC72-131B-A5E5-CD93-DC975B0F72F2}"/>
          </ac:picMkLst>
        </pc:picChg>
        <pc:picChg chg="del mod">
          <ac:chgData name="Shintaro Hayashi" userId="5b15415b-3024-4b13-a1a0-78e7ad3fac67" providerId="ADAL" clId="{51790651-FF4A-47F5-9B77-E47057F36B2D}" dt="2023-06-09T07:10:13.307" v="101" actId="478"/>
          <ac:picMkLst>
            <pc:docMk/>
            <pc:sldMk cId="2902205651" sldId="2090650472"/>
            <ac:picMk id="20" creationId="{41DA36F4-C161-4BD2-85D3-CF54EBD8D536}"/>
          </ac:picMkLst>
        </pc:picChg>
        <pc:picChg chg="del">
          <ac:chgData name="Shintaro Hayashi" userId="5b15415b-3024-4b13-a1a0-78e7ad3fac67" providerId="ADAL" clId="{51790651-FF4A-47F5-9B77-E47057F36B2D}" dt="2023-06-09T07:10:13.850" v="102" actId="478"/>
          <ac:picMkLst>
            <pc:docMk/>
            <pc:sldMk cId="2902205651" sldId="2090650472"/>
            <ac:picMk id="21" creationId="{2DC01782-249F-4E13-B65A-14EDA758CBCE}"/>
          </ac:picMkLst>
        </pc:picChg>
        <pc:picChg chg="del mod">
          <ac:chgData name="Shintaro Hayashi" userId="5b15415b-3024-4b13-a1a0-78e7ad3fac67" providerId="ADAL" clId="{51790651-FF4A-47F5-9B77-E47057F36B2D}" dt="2023-06-09T07:10:52.330" v="110" actId="478"/>
          <ac:picMkLst>
            <pc:docMk/>
            <pc:sldMk cId="2902205651" sldId="2090650472"/>
            <ac:picMk id="1026" creationId="{809B4C9B-5A7F-4484-A185-A38F6F4F029E}"/>
          </ac:picMkLst>
        </pc:picChg>
      </pc:sldChg>
      <pc:sldChg chg="addSp delSp modSp mod">
        <pc:chgData name="Shintaro Hayashi" userId="5b15415b-3024-4b13-a1a0-78e7ad3fac67" providerId="ADAL" clId="{51790651-FF4A-47F5-9B77-E47057F36B2D}" dt="2023-06-09T07:09:17.030" v="96" actId="1076"/>
        <pc:sldMkLst>
          <pc:docMk/>
          <pc:sldMk cId="4019826030" sldId="2090650736"/>
        </pc:sldMkLst>
        <pc:spChg chg="add del mod">
          <ac:chgData name="Shintaro Hayashi" userId="5b15415b-3024-4b13-a1a0-78e7ad3fac67" providerId="ADAL" clId="{51790651-FF4A-47F5-9B77-E47057F36B2D}" dt="2023-06-09T07:07:08.301" v="79" actId="478"/>
          <ac:spMkLst>
            <pc:docMk/>
            <pc:sldMk cId="4019826030" sldId="2090650736"/>
            <ac:spMk id="4" creationId="{B8CAE548-2946-AE07-5BDE-BDFC3F1E4ADD}"/>
          </ac:spMkLst>
        </pc:spChg>
        <pc:spChg chg="add del mod">
          <ac:chgData name="Shintaro Hayashi" userId="5b15415b-3024-4b13-a1a0-78e7ad3fac67" providerId="ADAL" clId="{51790651-FF4A-47F5-9B77-E47057F36B2D}" dt="2023-06-09T07:07:05.475" v="78" actId="478"/>
          <ac:spMkLst>
            <pc:docMk/>
            <pc:sldMk cId="4019826030" sldId="2090650736"/>
            <ac:spMk id="5" creationId="{788C2EDB-E10D-B0CC-4157-FFA60F1E9F9D}"/>
          </ac:spMkLst>
        </pc:spChg>
        <pc:spChg chg="add del">
          <ac:chgData name="Shintaro Hayashi" userId="5b15415b-3024-4b13-a1a0-78e7ad3fac67" providerId="ADAL" clId="{51790651-FF4A-47F5-9B77-E47057F36B2D}" dt="2023-06-09T07:07:38.322" v="81" actId="478"/>
          <ac:spMkLst>
            <pc:docMk/>
            <pc:sldMk cId="4019826030" sldId="2090650736"/>
            <ac:spMk id="6" creationId="{257A69D0-A58D-CCFD-E144-A831A277AE36}"/>
          </ac:spMkLst>
        </pc:spChg>
        <pc:spChg chg="mod topLvl">
          <ac:chgData name="Shintaro Hayashi" userId="5b15415b-3024-4b13-a1a0-78e7ad3fac67" providerId="ADAL" clId="{51790651-FF4A-47F5-9B77-E47057F36B2D}" dt="2023-06-09T07:08:16.320" v="86" actId="165"/>
          <ac:spMkLst>
            <pc:docMk/>
            <pc:sldMk cId="4019826030" sldId="2090650736"/>
            <ac:spMk id="7" creationId="{41048A30-BEE9-FBDF-AC28-E2000E904D1F}"/>
          </ac:spMkLst>
        </pc:spChg>
        <pc:spChg chg="mod topLvl">
          <ac:chgData name="Shintaro Hayashi" userId="5b15415b-3024-4b13-a1a0-78e7ad3fac67" providerId="ADAL" clId="{51790651-FF4A-47F5-9B77-E47057F36B2D}" dt="2023-06-09T07:08:16.320" v="86" actId="165"/>
          <ac:spMkLst>
            <pc:docMk/>
            <pc:sldMk cId="4019826030" sldId="2090650736"/>
            <ac:spMk id="26" creationId="{DDA911C8-91A4-8FED-08A5-765E667B329D}"/>
          </ac:spMkLst>
        </pc:spChg>
        <pc:spChg chg="mod">
          <ac:chgData name="Shintaro Hayashi" userId="5b15415b-3024-4b13-a1a0-78e7ad3fac67" providerId="ADAL" clId="{51790651-FF4A-47F5-9B77-E47057F36B2D}" dt="2023-06-09T07:08:16.320" v="86" actId="165"/>
          <ac:spMkLst>
            <pc:docMk/>
            <pc:sldMk cId="4019826030" sldId="2090650736"/>
            <ac:spMk id="39" creationId="{55F8CD27-556F-0674-A288-5F39A0C7205F}"/>
          </ac:spMkLst>
        </pc:spChg>
        <pc:spChg chg="mod topLvl">
          <ac:chgData name="Shintaro Hayashi" userId="5b15415b-3024-4b13-a1a0-78e7ad3fac67" providerId="ADAL" clId="{51790651-FF4A-47F5-9B77-E47057F36B2D}" dt="2023-06-09T07:08:16.320" v="86" actId="165"/>
          <ac:spMkLst>
            <pc:docMk/>
            <pc:sldMk cId="4019826030" sldId="2090650736"/>
            <ac:spMk id="47" creationId="{9445E996-FC6D-30D3-B3C5-8600A1318924}"/>
          </ac:spMkLst>
        </pc:spChg>
        <pc:grpChg chg="del mod">
          <ac:chgData name="Shintaro Hayashi" userId="5b15415b-3024-4b13-a1a0-78e7ad3fac67" providerId="ADAL" clId="{51790651-FF4A-47F5-9B77-E47057F36B2D}" dt="2023-06-09T07:08:16.320" v="86" actId="165"/>
          <ac:grpSpMkLst>
            <pc:docMk/>
            <pc:sldMk cId="4019826030" sldId="2090650736"/>
            <ac:grpSpMk id="3" creationId="{FF54135D-7CD3-B495-23C0-8DDD75F4A2AB}"/>
          </ac:grpSpMkLst>
        </pc:grpChg>
        <pc:grpChg chg="mod topLvl">
          <ac:chgData name="Shintaro Hayashi" userId="5b15415b-3024-4b13-a1a0-78e7ad3fac67" providerId="ADAL" clId="{51790651-FF4A-47F5-9B77-E47057F36B2D}" dt="2023-06-09T07:08:16.320" v="86" actId="165"/>
          <ac:grpSpMkLst>
            <pc:docMk/>
            <pc:sldMk cId="4019826030" sldId="2090650736"/>
            <ac:grpSpMk id="37" creationId="{859E69B9-9EED-C0B9-CC14-E509C2A0D925}"/>
          </ac:grpSpMkLst>
        </pc:grpChg>
        <pc:picChg chg="add mod">
          <ac:chgData name="Shintaro Hayashi" userId="5b15415b-3024-4b13-a1a0-78e7ad3fac67" providerId="ADAL" clId="{51790651-FF4A-47F5-9B77-E47057F36B2D}" dt="2023-06-09T07:09:17.030" v="96" actId="1076"/>
          <ac:picMkLst>
            <pc:docMk/>
            <pc:sldMk cId="4019826030" sldId="2090650736"/>
            <ac:picMk id="11" creationId="{049D4D8D-1CAD-77F6-8FF2-D354D533A4AB}"/>
          </ac:picMkLst>
        </pc:picChg>
        <pc:picChg chg="mod">
          <ac:chgData name="Shintaro Hayashi" userId="5b15415b-3024-4b13-a1a0-78e7ad3fac67" providerId="ADAL" clId="{51790651-FF4A-47F5-9B77-E47057F36B2D}" dt="2023-06-09T07:08:16.320" v="86" actId="165"/>
          <ac:picMkLst>
            <pc:docMk/>
            <pc:sldMk cId="4019826030" sldId="2090650736"/>
            <ac:picMk id="38" creationId="{853AA617-0F32-5010-C43D-25427870A091}"/>
          </ac:picMkLst>
        </pc:picChg>
        <pc:picChg chg="mod topLvl">
          <ac:chgData name="Shintaro Hayashi" userId="5b15415b-3024-4b13-a1a0-78e7ad3fac67" providerId="ADAL" clId="{51790651-FF4A-47F5-9B77-E47057F36B2D}" dt="2023-06-09T07:08:16.320" v="86" actId="165"/>
          <ac:picMkLst>
            <pc:docMk/>
            <pc:sldMk cId="4019826030" sldId="2090650736"/>
            <ac:picMk id="41" creationId="{F4AAA9E2-48F1-0B83-14A5-FB50FCB1EE1F}"/>
          </ac:picMkLst>
        </pc:picChg>
        <pc:picChg chg="del mod topLvl">
          <ac:chgData name="Shintaro Hayashi" userId="5b15415b-3024-4b13-a1a0-78e7ad3fac67" providerId="ADAL" clId="{51790651-FF4A-47F5-9B77-E47057F36B2D}" dt="2023-06-09T07:09:03.509" v="89" actId="478"/>
          <ac:picMkLst>
            <pc:docMk/>
            <pc:sldMk cId="4019826030" sldId="2090650736"/>
            <ac:picMk id="45" creationId="{01F7C2AC-E1D2-385D-25A5-42FE48774664}"/>
          </ac:picMkLst>
        </pc:picChg>
        <pc:picChg chg="del mod topLvl">
          <ac:chgData name="Shintaro Hayashi" userId="5b15415b-3024-4b13-a1a0-78e7ad3fac67" providerId="ADAL" clId="{51790651-FF4A-47F5-9B77-E47057F36B2D}" dt="2023-06-09T07:08:18.684" v="87" actId="478"/>
          <ac:picMkLst>
            <pc:docMk/>
            <pc:sldMk cId="4019826030" sldId="2090650736"/>
            <ac:picMk id="46" creationId="{899BA1FE-6241-A175-161E-A8D4FF710A3F}"/>
          </ac:picMkLst>
        </pc:picChg>
        <pc:picChg chg="add mod">
          <ac:chgData name="Shintaro Hayashi" userId="5b15415b-3024-4b13-a1a0-78e7ad3fac67" providerId="ADAL" clId="{51790651-FF4A-47F5-9B77-E47057F36B2D}" dt="2023-06-09T07:09:15.370" v="95" actId="1076"/>
          <ac:picMkLst>
            <pc:docMk/>
            <pc:sldMk cId="4019826030" sldId="2090650736"/>
            <ac:picMk id="2052" creationId="{27E873BE-87A7-740B-23EB-EB74C10E2C11}"/>
          </ac:picMkLst>
        </pc:picChg>
      </pc:sldChg>
      <pc:sldChg chg="modSp mod">
        <pc:chgData name="Shintaro Hayashi" userId="5b15415b-3024-4b13-a1a0-78e7ad3fac67" providerId="ADAL" clId="{51790651-FF4A-47F5-9B77-E47057F36B2D}" dt="2023-06-05T08:32:19.253" v="32" actId="14100"/>
        <pc:sldMkLst>
          <pc:docMk/>
          <pc:sldMk cId="4100535427" sldId="2090651339"/>
        </pc:sldMkLst>
        <pc:spChg chg="mod">
          <ac:chgData name="Shintaro Hayashi" userId="5b15415b-3024-4b13-a1a0-78e7ad3fac67" providerId="ADAL" clId="{51790651-FF4A-47F5-9B77-E47057F36B2D}" dt="2023-06-05T08:32:19.253" v="32" actId="14100"/>
          <ac:spMkLst>
            <pc:docMk/>
            <pc:sldMk cId="4100535427" sldId="2090651339"/>
            <ac:spMk id="6" creationId="{DD3B51A7-CDBD-FFA3-9CA2-90493F169B5B}"/>
          </ac:spMkLst>
        </pc:spChg>
      </pc:sldChg>
      <pc:sldChg chg="addSp delSp modSp modAnim">
        <pc:chgData name="Shintaro Hayashi" userId="5b15415b-3024-4b13-a1a0-78e7ad3fac67" providerId="ADAL" clId="{51790651-FF4A-47F5-9B77-E47057F36B2D}" dt="2023-06-09T07:12:13.078" v="129"/>
        <pc:sldMkLst>
          <pc:docMk/>
          <pc:sldMk cId="397312219" sldId="2090651342"/>
        </pc:sldMkLst>
        <pc:picChg chg="add mod">
          <ac:chgData name="Shintaro Hayashi" userId="5b15415b-3024-4b13-a1a0-78e7ad3fac67" providerId="ADAL" clId="{51790651-FF4A-47F5-9B77-E47057F36B2D}" dt="2023-06-09T07:11:50.189" v="127" actId="1076"/>
          <ac:picMkLst>
            <pc:docMk/>
            <pc:sldMk cId="397312219" sldId="2090651342"/>
            <ac:picMk id="3" creationId="{1DD71D7E-5AE6-C11A-ADA1-A08492539E08}"/>
          </ac:picMkLst>
        </pc:picChg>
        <pc:picChg chg="add mod">
          <ac:chgData name="Shintaro Hayashi" userId="5b15415b-3024-4b13-a1a0-78e7ad3fac67" providerId="ADAL" clId="{51790651-FF4A-47F5-9B77-E47057F36B2D}" dt="2023-06-09T07:11:46.895" v="126" actId="1076"/>
          <ac:picMkLst>
            <pc:docMk/>
            <pc:sldMk cId="397312219" sldId="2090651342"/>
            <ac:picMk id="4" creationId="{B461298C-D2CC-B805-185C-D0746E901851}"/>
          </ac:picMkLst>
        </pc:picChg>
        <pc:picChg chg="add mod">
          <ac:chgData name="Shintaro Hayashi" userId="5b15415b-3024-4b13-a1a0-78e7ad3fac67" providerId="ADAL" clId="{51790651-FF4A-47F5-9B77-E47057F36B2D}" dt="2023-06-09T07:11:46.895" v="126" actId="1076"/>
          <ac:picMkLst>
            <pc:docMk/>
            <pc:sldMk cId="397312219" sldId="2090651342"/>
            <ac:picMk id="5" creationId="{A3085E4E-6537-47E4-87AA-65F9526DEB35}"/>
          </ac:picMkLst>
        </pc:picChg>
        <pc:picChg chg="add mod">
          <ac:chgData name="Shintaro Hayashi" userId="5b15415b-3024-4b13-a1a0-78e7ad3fac67" providerId="ADAL" clId="{51790651-FF4A-47F5-9B77-E47057F36B2D}" dt="2023-06-09T07:11:50.189" v="127" actId="1076"/>
          <ac:picMkLst>
            <pc:docMk/>
            <pc:sldMk cId="397312219" sldId="2090651342"/>
            <ac:picMk id="6" creationId="{5A7A1CC9-C4C8-7549-6E63-20CC1E7BA1C8}"/>
          </ac:picMkLst>
        </pc:picChg>
        <pc:picChg chg="add mod">
          <ac:chgData name="Shintaro Hayashi" userId="5b15415b-3024-4b13-a1a0-78e7ad3fac67" providerId="ADAL" clId="{51790651-FF4A-47F5-9B77-E47057F36B2D}" dt="2023-06-09T07:11:46.895" v="126" actId="1076"/>
          <ac:picMkLst>
            <pc:docMk/>
            <pc:sldMk cId="397312219" sldId="2090651342"/>
            <ac:picMk id="7" creationId="{1A66BF32-3745-9271-EFD8-A64638371409}"/>
          </ac:picMkLst>
        </pc:picChg>
        <pc:picChg chg="del">
          <ac:chgData name="Shintaro Hayashi" userId="5b15415b-3024-4b13-a1a0-78e7ad3fac67" providerId="ADAL" clId="{51790651-FF4A-47F5-9B77-E47057F36B2D}" dt="2023-06-09T07:11:44.711" v="124" actId="478"/>
          <ac:picMkLst>
            <pc:docMk/>
            <pc:sldMk cId="397312219" sldId="2090651342"/>
            <ac:picMk id="43" creationId="{C542F476-5513-F668-AB4C-EE1C1C99B4F5}"/>
          </ac:picMkLst>
        </pc:picChg>
        <pc:picChg chg="del">
          <ac:chgData name="Shintaro Hayashi" userId="5b15415b-3024-4b13-a1a0-78e7ad3fac67" providerId="ADAL" clId="{51790651-FF4A-47F5-9B77-E47057F36B2D}" dt="2023-06-09T07:11:44.711" v="124" actId="478"/>
          <ac:picMkLst>
            <pc:docMk/>
            <pc:sldMk cId="397312219" sldId="2090651342"/>
            <ac:picMk id="44" creationId="{C3FAB0F2-FC15-D115-D433-344F7CF74643}"/>
          </ac:picMkLst>
        </pc:picChg>
        <pc:picChg chg="del">
          <ac:chgData name="Shintaro Hayashi" userId="5b15415b-3024-4b13-a1a0-78e7ad3fac67" providerId="ADAL" clId="{51790651-FF4A-47F5-9B77-E47057F36B2D}" dt="2023-06-09T07:11:44.711" v="124" actId="478"/>
          <ac:picMkLst>
            <pc:docMk/>
            <pc:sldMk cId="397312219" sldId="2090651342"/>
            <ac:picMk id="45" creationId="{E38FE332-A5F3-10AF-469D-09434D37A528}"/>
          </ac:picMkLst>
        </pc:picChg>
        <pc:picChg chg="del">
          <ac:chgData name="Shintaro Hayashi" userId="5b15415b-3024-4b13-a1a0-78e7ad3fac67" providerId="ADAL" clId="{51790651-FF4A-47F5-9B77-E47057F36B2D}" dt="2023-06-09T07:11:44.711" v="124" actId="478"/>
          <ac:picMkLst>
            <pc:docMk/>
            <pc:sldMk cId="397312219" sldId="2090651342"/>
            <ac:picMk id="46" creationId="{F1C40E00-7029-5080-55FA-822B223721C6}"/>
          </ac:picMkLst>
        </pc:picChg>
        <pc:picChg chg="del">
          <ac:chgData name="Shintaro Hayashi" userId="5b15415b-3024-4b13-a1a0-78e7ad3fac67" providerId="ADAL" clId="{51790651-FF4A-47F5-9B77-E47057F36B2D}" dt="2023-06-09T07:11:44.711" v="124" actId="478"/>
          <ac:picMkLst>
            <pc:docMk/>
            <pc:sldMk cId="397312219" sldId="2090651342"/>
            <ac:picMk id="2050" creationId="{5D48E5A0-8443-32D7-5C61-58B790DDFB0C}"/>
          </ac:picMkLst>
        </pc:picChg>
      </pc:sldChg>
      <pc:sldChg chg="modSp mod">
        <pc:chgData name="Shintaro Hayashi" userId="5b15415b-3024-4b13-a1a0-78e7ad3fac67" providerId="ADAL" clId="{51790651-FF4A-47F5-9B77-E47057F36B2D}" dt="2023-06-09T07:04:37.447" v="73" actId="20577"/>
        <pc:sldMkLst>
          <pc:docMk/>
          <pc:sldMk cId="1680853721" sldId="2090651345"/>
        </pc:sldMkLst>
        <pc:spChg chg="mod">
          <ac:chgData name="Shintaro Hayashi" userId="5b15415b-3024-4b13-a1a0-78e7ad3fac67" providerId="ADAL" clId="{51790651-FF4A-47F5-9B77-E47057F36B2D}" dt="2023-06-09T07:04:37.447" v="73" actId="20577"/>
          <ac:spMkLst>
            <pc:docMk/>
            <pc:sldMk cId="1680853721" sldId="2090651345"/>
            <ac:spMk id="50" creationId="{A006FCA7-8032-303A-D3B6-F25DA61D0E07}"/>
          </ac:spMkLst>
        </pc:spChg>
      </pc:sldChg>
      <pc:sldChg chg="addSp delSp modSp mod">
        <pc:chgData name="Shintaro Hayashi" userId="5b15415b-3024-4b13-a1a0-78e7ad3fac67" providerId="ADAL" clId="{51790651-FF4A-47F5-9B77-E47057F36B2D}" dt="2023-06-05T08:15:06.400" v="14"/>
        <pc:sldMkLst>
          <pc:docMk/>
          <pc:sldMk cId="3607770494" sldId="2090651347"/>
        </pc:sldMkLst>
        <pc:spChg chg="add del mod">
          <ac:chgData name="Shintaro Hayashi" userId="5b15415b-3024-4b13-a1a0-78e7ad3fac67" providerId="ADAL" clId="{51790651-FF4A-47F5-9B77-E47057F36B2D}" dt="2023-06-05T08:15:03.275" v="13" actId="478"/>
          <ac:spMkLst>
            <pc:docMk/>
            <pc:sldMk cId="3607770494" sldId="2090651347"/>
            <ac:spMk id="7" creationId="{B306D48E-2C6F-57FF-CA73-D1E17BD30767}"/>
          </ac:spMkLst>
        </pc:spChg>
        <pc:spChg chg="add mod">
          <ac:chgData name="Shintaro Hayashi" userId="5b15415b-3024-4b13-a1a0-78e7ad3fac67" providerId="ADAL" clId="{51790651-FF4A-47F5-9B77-E47057F36B2D}" dt="2023-06-05T08:15:06.400" v="14"/>
          <ac:spMkLst>
            <pc:docMk/>
            <pc:sldMk cId="3607770494" sldId="2090651347"/>
            <ac:spMk id="8" creationId="{FBED9881-F328-3B64-0B87-EA4B51862040}"/>
          </ac:spMkLst>
        </pc:spChg>
      </pc:sldChg>
      <pc:sldChg chg="modSp mod">
        <pc:chgData name="Shintaro Hayashi" userId="5b15415b-3024-4b13-a1a0-78e7ad3fac67" providerId="ADAL" clId="{51790651-FF4A-47F5-9B77-E47057F36B2D}" dt="2023-06-09T07:04:54.016" v="76"/>
        <pc:sldMkLst>
          <pc:docMk/>
          <pc:sldMk cId="2565533828" sldId="2090651348"/>
        </pc:sldMkLst>
        <pc:spChg chg="mod">
          <ac:chgData name="Shintaro Hayashi" userId="5b15415b-3024-4b13-a1a0-78e7ad3fac67" providerId="ADAL" clId="{51790651-FF4A-47F5-9B77-E47057F36B2D}" dt="2023-06-09T07:04:54.016" v="76"/>
          <ac:spMkLst>
            <pc:docMk/>
            <pc:sldMk cId="2565533828" sldId="2090651348"/>
            <ac:spMk id="50" creationId="{A006FCA7-8032-303A-D3B6-F25DA61D0E07}"/>
          </ac:spMkLst>
        </pc:spChg>
      </pc:sldChg>
      <pc:sldChg chg="addSp delSp modSp mod">
        <pc:chgData name="Shintaro Hayashi" userId="5b15415b-3024-4b13-a1a0-78e7ad3fac67" providerId="ADAL" clId="{51790651-FF4A-47F5-9B77-E47057F36B2D}" dt="2023-06-09T07:13:38.857" v="135" actId="14100"/>
        <pc:sldMkLst>
          <pc:docMk/>
          <pc:sldMk cId="2595214220" sldId="2090651350"/>
        </pc:sldMkLst>
        <pc:spChg chg="add del mod">
          <ac:chgData name="Shintaro Hayashi" userId="5b15415b-3024-4b13-a1a0-78e7ad3fac67" providerId="ADAL" clId="{51790651-FF4A-47F5-9B77-E47057F36B2D}" dt="2023-06-09T07:13:36.715" v="134" actId="478"/>
          <ac:spMkLst>
            <pc:docMk/>
            <pc:sldMk cId="2595214220" sldId="2090651350"/>
            <ac:spMk id="3" creationId="{503F89E7-80F0-FEA2-42F2-467A2D27CC8C}"/>
          </ac:spMkLst>
        </pc:spChg>
        <pc:picChg chg="add del mod">
          <ac:chgData name="Shintaro Hayashi" userId="5b15415b-3024-4b13-a1a0-78e7ad3fac67" providerId="ADAL" clId="{51790651-FF4A-47F5-9B77-E47057F36B2D}" dt="2023-06-09T07:13:38.857" v="135" actId="14100"/>
          <ac:picMkLst>
            <pc:docMk/>
            <pc:sldMk cId="2595214220" sldId="2090651350"/>
            <ac:picMk id="32" creationId="{08DBB4E1-263F-AA32-FBD8-EF6804F93B89}"/>
          </ac:picMkLst>
        </pc:picChg>
      </pc:sldChg>
      <pc:sldChg chg="addSp delSp modSp mod">
        <pc:chgData name="Shintaro Hayashi" userId="5b15415b-3024-4b13-a1a0-78e7ad3fac67" providerId="ADAL" clId="{51790651-FF4A-47F5-9B77-E47057F36B2D}" dt="2023-06-09T07:15:21.245" v="138" actId="478"/>
        <pc:sldMkLst>
          <pc:docMk/>
          <pc:sldMk cId="2441215581" sldId="2090651356"/>
        </pc:sldMkLst>
        <pc:spChg chg="mod">
          <ac:chgData name="Shintaro Hayashi" userId="5b15415b-3024-4b13-a1a0-78e7ad3fac67" providerId="ADAL" clId="{51790651-FF4A-47F5-9B77-E47057F36B2D}" dt="2023-06-05T08:35:04.539" v="36" actId="1076"/>
          <ac:spMkLst>
            <pc:docMk/>
            <pc:sldMk cId="2441215581" sldId="2090651356"/>
            <ac:spMk id="2" creationId="{48BDC7E7-4369-1295-0E06-30EB90B430A6}"/>
          </ac:spMkLst>
        </pc:spChg>
        <pc:spChg chg="add del">
          <ac:chgData name="Shintaro Hayashi" userId="5b15415b-3024-4b13-a1a0-78e7ad3fac67" providerId="ADAL" clId="{51790651-FF4A-47F5-9B77-E47057F36B2D}" dt="2023-06-09T07:15:21.245" v="138" actId="478"/>
          <ac:spMkLst>
            <pc:docMk/>
            <pc:sldMk cId="2441215581" sldId="2090651356"/>
            <ac:spMk id="8" creationId="{5AB3CDA8-C777-5B71-15EE-F56AE7E62B53}"/>
          </ac:spMkLst>
        </pc:spChg>
        <pc:spChg chg="mod">
          <ac:chgData name="Shintaro Hayashi" userId="5b15415b-3024-4b13-a1a0-78e7ad3fac67" providerId="ADAL" clId="{51790651-FF4A-47F5-9B77-E47057F36B2D}" dt="2023-06-09T07:05:04.514" v="77"/>
          <ac:spMkLst>
            <pc:docMk/>
            <pc:sldMk cId="2441215581" sldId="2090651356"/>
            <ac:spMk id="50" creationId="{A006FCA7-8032-303A-D3B6-F25DA61D0E07}"/>
          </ac:spMkLst>
        </pc:spChg>
      </pc:sldChg>
      <pc:sldChg chg="addSp modSp mod modShow">
        <pc:chgData name="Shintaro Hayashi" userId="5b15415b-3024-4b13-a1a0-78e7ad3fac67" providerId="ADAL" clId="{51790651-FF4A-47F5-9B77-E47057F36B2D}" dt="2023-06-09T07:18:56.110" v="447" actId="729"/>
        <pc:sldMkLst>
          <pc:docMk/>
          <pc:sldMk cId="1829246044" sldId="2090651357"/>
        </pc:sldMkLst>
        <pc:spChg chg="add mod">
          <ac:chgData name="Shintaro Hayashi" userId="5b15415b-3024-4b13-a1a0-78e7ad3fac67" providerId="ADAL" clId="{51790651-FF4A-47F5-9B77-E47057F36B2D}" dt="2023-06-05T08:15:54.586" v="31" actId="1076"/>
          <ac:spMkLst>
            <pc:docMk/>
            <pc:sldMk cId="1829246044" sldId="2090651357"/>
            <ac:spMk id="3" creationId="{CB2EC621-C44D-AEBB-9DAC-FA42D2E95C5C}"/>
          </ac:spMkLst>
        </pc:spChg>
      </pc:sldChg>
      <pc:sldChg chg="add">
        <pc:chgData name="Shintaro Hayashi" userId="5b15415b-3024-4b13-a1a0-78e7ad3fac67" providerId="ADAL" clId="{51790651-FF4A-47F5-9B77-E47057F36B2D}" dt="2023-06-09T07:14:48.140" v="136"/>
        <pc:sldMkLst>
          <pc:docMk/>
          <pc:sldMk cId="1150797757" sldId="2090651360"/>
        </pc:sldMkLst>
      </pc:sldChg>
      <pc:sldChg chg="modSp new mod">
        <pc:chgData name="Shintaro Hayashi" userId="5b15415b-3024-4b13-a1a0-78e7ad3fac67" providerId="ADAL" clId="{51790651-FF4A-47F5-9B77-E47057F36B2D}" dt="2023-06-09T07:18:18.876" v="446" actId="20577"/>
        <pc:sldMkLst>
          <pc:docMk/>
          <pc:sldMk cId="3714788880" sldId="2090651361"/>
        </pc:sldMkLst>
        <pc:spChg chg="mod">
          <ac:chgData name="Shintaro Hayashi" userId="5b15415b-3024-4b13-a1a0-78e7ad3fac67" providerId="ADAL" clId="{51790651-FF4A-47F5-9B77-E47057F36B2D}" dt="2023-06-09T07:18:18.876" v="446" actId="20577"/>
          <ac:spMkLst>
            <pc:docMk/>
            <pc:sldMk cId="3714788880" sldId="2090651361"/>
            <ac:spMk id="3" creationId="{B7BECC8A-97A8-B914-546F-AE524864C39D}"/>
          </ac:spMkLst>
        </pc:spChg>
      </pc:sldChg>
    </pc:docChg>
  </pc:docChgLst>
  <pc:docChgLst>
    <pc:chgData name="Shintaro Hayashi" userId="S::shayashi@mathworks.com::5b15415b-3024-4b13-a1a0-78e7ad3fac67" providerId="AD" clId="Web-{90755E14-53BA-7867-3EF7-368B5278E15E}"/>
    <pc:docChg chg="modSld">
      <pc:chgData name="Shintaro Hayashi" userId="S::shayashi@mathworks.com::5b15415b-3024-4b13-a1a0-78e7ad3fac67" providerId="AD" clId="Web-{90755E14-53BA-7867-3EF7-368B5278E15E}" dt="2023-06-02T08:31:42.018" v="3" actId="20577"/>
      <pc:docMkLst>
        <pc:docMk/>
      </pc:docMkLst>
      <pc:sldChg chg="modSp">
        <pc:chgData name="Shintaro Hayashi" userId="S::shayashi@mathworks.com::5b15415b-3024-4b13-a1a0-78e7ad3fac67" providerId="AD" clId="Web-{90755E14-53BA-7867-3EF7-368B5278E15E}" dt="2023-06-02T08:31:42.018" v="3" actId="20577"/>
        <pc:sldMkLst>
          <pc:docMk/>
          <pc:sldMk cId="4002399635" sldId="593"/>
        </pc:sldMkLst>
        <pc:spChg chg="mod">
          <ac:chgData name="Shintaro Hayashi" userId="S::shayashi@mathworks.com::5b15415b-3024-4b13-a1a0-78e7ad3fac67" providerId="AD" clId="Web-{90755E14-53BA-7867-3EF7-368B5278E15E}" dt="2023-06-02T08:31:42.018" v="3" actId="20577"/>
          <ac:spMkLst>
            <pc:docMk/>
            <pc:sldMk cId="4002399635" sldId="593"/>
            <ac:spMk id="5" creationId="{A27B8CCE-EC79-994E-8A96-621D8CD6C44B}"/>
          </ac:spMkLst>
        </pc:spChg>
      </pc:sldChg>
    </pc:docChg>
  </pc:docChgLst>
  <pc:docChgLst>
    <pc:chgData name="Tiffany Liang" userId="d6d8af09-29ca-4868-b850-a5164982d6b0" providerId="ADAL" clId="{C6C3D0CF-13A6-48A9-9BCA-A8020CCEA7BF}"/>
    <pc:docChg chg="sldOrd">
      <pc:chgData name="Tiffany Liang" userId="d6d8af09-29ca-4868-b850-a5164982d6b0" providerId="ADAL" clId="{C6C3D0CF-13A6-48A9-9BCA-A8020CCEA7BF}" dt="2023-06-23T04:18:40.947" v="0" actId="20578"/>
      <pc:docMkLst>
        <pc:docMk/>
      </pc:docMkLst>
      <pc:sldChg chg="ord">
        <pc:chgData name="Tiffany Liang" userId="d6d8af09-29ca-4868-b850-a5164982d6b0" providerId="ADAL" clId="{C6C3D0CF-13A6-48A9-9BCA-A8020CCEA7BF}" dt="2023-06-23T04:18:40.947" v="0" actId="20578"/>
        <pc:sldMkLst>
          <pc:docMk/>
          <pc:sldMk cId="2565533828" sldId="209065134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993C83-2184-4286-ABE1-941A40B40C8F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053241F-7ED4-45AC-844C-15DB0D5F9CCD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yomori/items/74a9af05a8ccdda12e2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odered.jp/docs/getting-started/window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2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12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Mosquitto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12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Brocker</a:t>
            </a:r>
            <a:endParaRPr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https://qiita.com/koichi_baseball/items/8fa9e0bdbe6d0aebe57d</a:t>
            </a:r>
          </a:p>
          <a:p>
            <a:pPr marL="0" indent="0">
              <a:buNone/>
            </a:pP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hlinkClick r:id="rId3"/>
              </a:rPr>
              <a:t>https://qiita.com/yomori/items/74a9af05a8ccdda12e2f</a:t>
            </a:r>
            <a:endParaRPr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Node Red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hlinkClick r:id="rId4"/>
              </a:rPr>
              <a:t>https://nodered.jp/docs/getting-started/windows</a:t>
            </a:r>
            <a:endParaRPr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3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09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1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b="0" i="0" dirty="0">
                <a:effectLst/>
                <a:latin typeface="Menlo"/>
              </a:rPr>
              <a:t>Detect Air Compressor Sounds in Simulink Using Wavelet Scattering (Simulink)</a:t>
            </a:r>
            <a:endParaRPr lang="ja-JP" altLang="en-US" sz="1800" b="0" i="0" dirty="0">
              <a:effectLst/>
              <a:latin typeface="Menlo"/>
            </a:endParaRPr>
          </a:p>
          <a:p>
            <a:r>
              <a:rPr kumimoji="1" lang="en-US" altLang="ja-JP" dirty="0"/>
              <a:t>https://jp.mathworks.com/help/dsp/ug/detect-air-compressor-sounds-in-simulink-using-wavelet-scattering.html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9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z="1800" b="0" i="0" dirty="0">
                <a:effectLst/>
                <a:latin typeface="Menlo"/>
              </a:rPr>
              <a:t>https://www.mathworks.com/help/supportpkg/raspberrypi/ref/alsaaudioplayback.html#mw_988ce789-3d7c-4177-b394-910d9e2f6aaa_sep_bvsea_l-4</a:t>
            </a:r>
          </a:p>
          <a:p>
            <a:endParaRPr lang="en-US" altLang="ja-JP" sz="1800" b="0" i="0" dirty="0">
              <a:effectLst/>
              <a:latin typeface="Menlo"/>
            </a:endParaRPr>
          </a:p>
          <a:p>
            <a:r>
              <a:rPr lang="en-US" altLang="ja-JP" sz="1800" b="0" i="0" dirty="0">
                <a:effectLst/>
                <a:latin typeface="Menlo"/>
              </a:rPr>
              <a:t>http://blown-lei.net/endive/blosxom.cgi/audio_diary/20200825a.htm</a:t>
            </a:r>
          </a:p>
          <a:p>
            <a:r>
              <a:rPr lang="en-US" altLang="ja-JP" sz="1800" b="0" i="0" dirty="0">
                <a:effectLst/>
                <a:latin typeface="Menlo"/>
              </a:rPr>
              <a:t>https://escalations.ipws.mathworks.com/escalations/detail-view.html?Record=2938730</a:t>
            </a:r>
          </a:p>
          <a:p>
            <a:endParaRPr lang="en-US" altLang="ja-JP" sz="1800" b="0" i="0" dirty="0">
              <a:effectLst/>
              <a:latin typeface="Menlo"/>
            </a:endParaRPr>
          </a:p>
          <a:p>
            <a:endParaRPr lang="en-US" altLang="ja-JP" sz="1800" b="0" i="0" dirty="0">
              <a:effectLst/>
              <a:latin typeface="Menlo"/>
            </a:endParaRPr>
          </a:p>
          <a:p>
            <a:r>
              <a:rPr lang="ja-JP" altLang="en-US" sz="1800" b="0" i="0" dirty="0">
                <a:effectLst/>
                <a:latin typeface="Menlo"/>
              </a:rPr>
              <a:t>使用したマイクは</a:t>
            </a:r>
            <a:r>
              <a:rPr lang="en-US" altLang="ja-JP" sz="1800" b="0" i="0" dirty="0">
                <a:solidFill>
                  <a:srgbClr val="0F1111"/>
                </a:solidFill>
                <a:effectLst/>
                <a:latin typeface="Hiragino Kaku Gothic ProN"/>
              </a:rPr>
              <a:t>ANOTHER DIMENSION </a:t>
            </a:r>
            <a:r>
              <a:rPr lang="en-US" altLang="ja-JP" sz="1800" b="0" i="0" dirty="0">
                <a:effectLst/>
                <a:latin typeface="Menlo"/>
              </a:rPr>
              <a:t>Adi USB</a:t>
            </a:r>
            <a:r>
              <a:rPr lang="ja-JP" altLang="en-US" sz="1800" b="0" i="0" dirty="0">
                <a:effectLst/>
                <a:latin typeface="Menlo"/>
              </a:rPr>
              <a:t>マイク　</a:t>
            </a:r>
            <a:r>
              <a:rPr lang="en-US" altLang="ja-JP" sz="1800" b="0" i="0" dirty="0">
                <a:effectLst/>
                <a:latin typeface="Menlo"/>
              </a:rPr>
              <a:t>PS4 (JPY 1,500)</a:t>
            </a:r>
          </a:p>
          <a:p>
            <a:endParaRPr lang="en-US" altLang="ja-JP" sz="1800" b="0" i="0" dirty="0">
              <a:effectLst/>
              <a:latin typeface="Menlo"/>
            </a:endParaRPr>
          </a:p>
          <a:p>
            <a:r>
              <a:rPr lang="ja-JP" altLang="en-US" sz="1800" b="0" i="0" dirty="0">
                <a:effectLst/>
                <a:latin typeface="Menlo"/>
              </a:rPr>
              <a:t>もっと良いマイクとスピーカを使用するべき</a:t>
            </a:r>
            <a:r>
              <a:rPr lang="en-US" altLang="ja-JP" sz="1800" b="0" i="0" dirty="0">
                <a:effectLst/>
                <a:latin typeface="Menlo"/>
              </a:rPr>
              <a:t>…</a:t>
            </a:r>
          </a:p>
          <a:p>
            <a:endParaRPr lang="en-US" altLang="ja-JP" sz="1800" b="0" i="0" dirty="0">
              <a:effectLst/>
              <a:latin typeface="Menlo"/>
            </a:endParaRPr>
          </a:p>
          <a:p>
            <a:r>
              <a:rPr lang="en-US" altLang="ja-JP" sz="1800" b="0" i="0" dirty="0">
                <a:effectLst/>
                <a:latin typeface="Menlo"/>
              </a:rPr>
              <a:t>HONKYOB USB</a:t>
            </a:r>
            <a:r>
              <a:rPr lang="ja-JP" altLang="en-US" sz="1800" b="0" i="0" dirty="0">
                <a:effectLst/>
                <a:latin typeface="Menlo"/>
              </a:rPr>
              <a:t>ミニスピーカ</a:t>
            </a:r>
            <a:r>
              <a:rPr lang="en-US" altLang="ja-JP" sz="1800" b="0" i="0" dirty="0">
                <a:effectLst/>
                <a:latin typeface="Menlo"/>
              </a:rPr>
              <a:t>(JPY 1,800)</a:t>
            </a:r>
            <a:r>
              <a:rPr lang="ja-JP" altLang="en-US" sz="1800" b="0" i="0" dirty="0">
                <a:effectLst/>
                <a:latin typeface="Menlo"/>
              </a:rPr>
              <a:t>　多分　</a:t>
            </a:r>
            <a:r>
              <a:rPr lang="en-US" altLang="ja-JP" sz="1800" b="0" i="0" dirty="0">
                <a:effectLst/>
                <a:latin typeface="Menlo"/>
              </a:rPr>
              <a:t>Adafruit</a:t>
            </a:r>
            <a:r>
              <a:rPr lang="ja-JP" altLang="en-US" sz="1800" b="0" i="0" dirty="0">
                <a:effectLst/>
                <a:latin typeface="Menlo"/>
              </a:rPr>
              <a:t>のコピー品</a:t>
            </a:r>
            <a:endParaRPr lang="en-US" altLang="ja-JP" sz="1800" b="0" i="0" dirty="0">
              <a:effectLst/>
              <a:latin typeface="Menlo"/>
            </a:endParaRPr>
          </a:p>
          <a:p>
            <a:r>
              <a:rPr lang="en-US" altLang="ja-JP" sz="1800" b="0" i="0" dirty="0">
                <a:effectLst/>
                <a:latin typeface="Menlo"/>
              </a:rPr>
              <a:t>https://www.digikey.jp/ja/products/detail/adafruit-industries-llc/3369/6623862?utm_adgroup=&amp;utm_source=google&amp;utm_medium=cpc&amp;utm_campaign=Pmax%20Shopping_Product_Low%20Volume&amp;utm_term=&amp;productid=6623862&amp;gclid=CjwKCAjw6eWnBhAKEiwADpnw9lJYsD3YcERWBI6PzGG1JCKeCojvye-dVmx5EC_COq9g3qHsnss7VhoCOBcQAvD_BwE</a:t>
            </a:r>
          </a:p>
          <a:p>
            <a:endParaRPr lang="en-US" altLang="ja-JP" sz="1800" b="0" i="0" dirty="0">
              <a:effectLst/>
              <a:latin typeface="Menlo"/>
            </a:endParaRPr>
          </a:p>
          <a:p>
            <a:endParaRPr lang="en-US" altLang="ja-JP" sz="1800" b="0" i="0" dirty="0">
              <a:effectLst/>
              <a:latin typeface="Menlo"/>
            </a:endParaRPr>
          </a:p>
          <a:p>
            <a:endParaRPr lang="ja-JP" altLang="en-US" sz="1800" b="0" i="0" dirty="0">
              <a:effectLst/>
              <a:latin typeface="Menlo"/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b="0" i="0" dirty="0">
                <a:effectLst/>
                <a:latin typeface="Menlo"/>
              </a:rPr>
              <a:t>&lt;</a:t>
            </a:r>
            <a:r>
              <a:rPr lang="ja-JP" altLang="en-US" sz="1800" b="0" i="0" dirty="0">
                <a:effectLst/>
                <a:latin typeface="Menlo"/>
              </a:rPr>
              <a:t>マイク入力ブロックのデータオーダー</a:t>
            </a:r>
            <a:r>
              <a:rPr lang="en-US" altLang="ja-JP" sz="1800" b="0" i="0" dirty="0">
                <a:effectLst/>
                <a:latin typeface="Menlo"/>
              </a:rPr>
              <a:t>&gt;</a:t>
            </a:r>
          </a:p>
          <a:p>
            <a:r>
              <a:rPr lang="ja-JP" altLang="en-US" sz="1800" b="0" i="0" dirty="0">
                <a:effectLst/>
                <a:latin typeface="Menlo"/>
              </a:rPr>
              <a:t>マイク出力ブロックには</a:t>
            </a:r>
            <a:r>
              <a:rPr lang="en-US" altLang="ja-JP" sz="1800" b="0" i="0" dirty="0">
                <a:effectLst/>
                <a:latin typeface="Menlo"/>
              </a:rPr>
              <a:t>1/2^13</a:t>
            </a:r>
            <a:r>
              <a:rPr lang="ja-JP" altLang="en-US" sz="1800" b="0" i="0" dirty="0">
                <a:effectLst/>
                <a:latin typeface="Menlo"/>
              </a:rPr>
              <a:t>程度のゲインを設ける。</a:t>
            </a:r>
          </a:p>
          <a:p>
            <a:r>
              <a:rPr lang="en-US" altLang="ja-JP" sz="1800" b="0" i="0" dirty="0">
                <a:effectLst/>
                <a:latin typeface="Menlo"/>
              </a:rPr>
              <a:t>From Multimedia File</a:t>
            </a:r>
            <a:r>
              <a:rPr lang="ja-JP" altLang="en-US" sz="1800" b="0" i="0" dirty="0">
                <a:effectLst/>
                <a:latin typeface="Menlo"/>
              </a:rPr>
              <a:t>ブロックから出たデータの振幅は</a:t>
            </a:r>
            <a:r>
              <a:rPr lang="en-US" altLang="ja-JP" sz="1800" b="0" i="0" dirty="0">
                <a:effectLst/>
                <a:latin typeface="Menlo"/>
              </a:rPr>
              <a:t>-1~1</a:t>
            </a:r>
            <a:r>
              <a:rPr lang="ja-JP" altLang="en-US" sz="1800" b="0" i="0" dirty="0">
                <a:effectLst/>
                <a:latin typeface="Menlo"/>
              </a:rPr>
              <a:t>で正規化されている。</a:t>
            </a:r>
          </a:p>
          <a:p>
            <a:r>
              <a:rPr lang="ja-JP" altLang="en-US" sz="1800" b="0" i="0" dirty="0">
                <a:effectLst/>
                <a:latin typeface="Menlo"/>
              </a:rPr>
              <a:t>一方</a:t>
            </a:r>
            <a:r>
              <a:rPr lang="en-US" altLang="ja-JP" sz="1800" b="0" i="0" dirty="0">
                <a:effectLst/>
                <a:latin typeface="Menlo"/>
              </a:rPr>
              <a:t>ALSA</a:t>
            </a:r>
            <a:r>
              <a:rPr lang="ja-JP" altLang="en-US" sz="1800" b="0" i="0" dirty="0">
                <a:effectLst/>
                <a:latin typeface="Menlo"/>
              </a:rPr>
              <a:t>の出力は</a:t>
            </a:r>
            <a:r>
              <a:rPr lang="en-US" altLang="ja-JP" sz="1800" b="0" i="0" dirty="0">
                <a:effectLst/>
                <a:latin typeface="Menlo"/>
              </a:rPr>
              <a:t>16</a:t>
            </a:r>
            <a:r>
              <a:rPr lang="ja-JP" altLang="en-US" sz="1800" b="0" i="0" dirty="0">
                <a:effectLst/>
                <a:latin typeface="Menlo"/>
              </a:rPr>
              <a:t>ビット設定の場合 </a:t>
            </a:r>
            <a:r>
              <a:rPr lang="en-US" altLang="ja-JP" sz="1800" b="0" i="0" dirty="0">
                <a:effectLst/>
                <a:latin typeface="Menlo"/>
              </a:rPr>
              <a:t>13</a:t>
            </a:r>
            <a:r>
              <a:rPr lang="ja-JP" altLang="en-US" sz="1800" b="0" i="0" dirty="0">
                <a:effectLst/>
                <a:latin typeface="Menlo"/>
              </a:rPr>
              <a:t>ビット</a:t>
            </a:r>
            <a:r>
              <a:rPr lang="en-US" altLang="ja-JP" sz="1800" b="0" i="0" dirty="0">
                <a:effectLst/>
                <a:latin typeface="Menlo"/>
              </a:rPr>
              <a:t>? </a:t>
            </a:r>
            <a:r>
              <a:rPr lang="ja-JP" altLang="en-US" sz="1800" b="0" i="0" dirty="0">
                <a:effectLst/>
                <a:latin typeface="Menlo"/>
              </a:rPr>
              <a:t>シフトして</a:t>
            </a:r>
            <a:r>
              <a:rPr lang="en-US" altLang="ja-JP" sz="1800" b="0" i="0" dirty="0">
                <a:effectLst/>
                <a:latin typeface="Menlo"/>
              </a:rPr>
              <a:t>(1/2^13)</a:t>
            </a:r>
            <a:r>
              <a:rPr lang="ja-JP" altLang="en-US" sz="1800" b="0" i="0" dirty="0">
                <a:effectLst/>
                <a:latin typeface="Menlo"/>
              </a:rPr>
              <a:t>、上記ファイル出力と同等になる。</a:t>
            </a:r>
            <a:endParaRPr lang="en-US" altLang="ja-JP" sz="1800" b="0" i="0" dirty="0">
              <a:effectLst/>
              <a:latin typeface="Menlo"/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5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b="0" i="0" dirty="0">
                <a:effectLst/>
                <a:latin typeface="Menlo"/>
              </a:rPr>
              <a:t>“</a:t>
            </a:r>
            <a:r>
              <a:rPr lang="ja-JP" altLang="en-US" sz="1800" b="0" i="0" dirty="0">
                <a:effectLst/>
                <a:latin typeface="Menlo"/>
              </a:rPr>
              <a:t>ハードウエア ボード</a:t>
            </a:r>
            <a:r>
              <a:rPr lang="en-US" altLang="ja-JP" sz="1800" b="0" i="0" dirty="0">
                <a:effectLst/>
                <a:latin typeface="Menlo"/>
              </a:rPr>
              <a:t>”</a:t>
            </a:r>
            <a:r>
              <a:rPr lang="ja-JP" altLang="en-US" sz="1800" b="0" i="0" dirty="0">
                <a:effectLst/>
                <a:latin typeface="Menlo"/>
              </a:rPr>
              <a:t>を </a:t>
            </a:r>
            <a:r>
              <a:rPr lang="en-US" altLang="ja-JP" sz="1800" b="0" i="0" dirty="0">
                <a:effectLst/>
                <a:latin typeface="Menlo"/>
              </a:rPr>
              <a:t>Raspberry Pi &lt;-&gt; Raspberry Pi (64bit)</a:t>
            </a:r>
            <a:r>
              <a:rPr lang="ja-JP" altLang="en-US" sz="1800" b="0" i="0" dirty="0">
                <a:effectLst/>
                <a:latin typeface="Menlo"/>
              </a:rPr>
              <a:t>に変更するたび</a:t>
            </a:r>
            <a:endParaRPr lang="en-US" altLang="ja-JP" sz="1800" b="0" i="0" dirty="0">
              <a:effectLst/>
              <a:latin typeface="Menlo"/>
            </a:endParaRPr>
          </a:p>
          <a:p>
            <a:r>
              <a:rPr lang="ja-JP" altLang="en-US" sz="1800" b="0" i="0" dirty="0">
                <a:effectLst/>
                <a:latin typeface="Menlo"/>
              </a:rPr>
              <a:t>他の設定も含めて</a:t>
            </a:r>
            <a:r>
              <a:rPr lang="en-US" altLang="ja-JP" sz="1800" b="0" i="0" dirty="0">
                <a:effectLst/>
                <a:latin typeface="Menlo"/>
              </a:rPr>
              <a:t>MQTT</a:t>
            </a:r>
            <a:r>
              <a:rPr lang="ja-JP" altLang="en-US" sz="1800" b="0" i="0" dirty="0">
                <a:effectLst/>
                <a:latin typeface="Menlo"/>
              </a:rPr>
              <a:t>アドレスはクリアされてしまうので注意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Air Compressor Fault Detection Using Wavelet Scattering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i="0" dirty="0">
                <a:effectLst/>
                <a:latin typeface="Menlo"/>
              </a:rPr>
              <a:t>https://www.mathworks.com/help/wavelet/ug/air-compressor-fault-detection-using-wavelet-scattering.html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dirty="0">
              <a:effectLst/>
              <a:latin typeface="Menl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dirty="0">
                <a:effectLst/>
                <a:latin typeface="Menlo"/>
              </a:rPr>
              <a:t>エッジ</a:t>
            </a:r>
            <a:r>
              <a:rPr lang="en-US" altLang="ja-JP" sz="1200" b="0" i="0" dirty="0">
                <a:effectLst/>
                <a:latin typeface="Menlo"/>
              </a:rPr>
              <a:t>AI</a:t>
            </a:r>
            <a:r>
              <a:rPr lang="ja-JP" altLang="en-US" sz="1200" b="0" i="0" dirty="0">
                <a:effectLst/>
                <a:latin typeface="Menlo"/>
              </a:rPr>
              <a:t>なら本当は判別時だけ処理して電力消費を減らしたいところだが、上記のバッファがあると</a:t>
            </a:r>
            <a:r>
              <a:rPr lang="en-US" altLang="ja-JP" sz="1200" b="0" i="0" dirty="0">
                <a:effectLst/>
                <a:latin typeface="Menlo"/>
              </a:rPr>
              <a:t>Enabled subsystem</a:t>
            </a:r>
            <a:r>
              <a:rPr lang="ja-JP" altLang="en-US" sz="1200" b="0" i="0" dirty="0">
                <a:effectLst/>
                <a:latin typeface="Menlo"/>
              </a:rPr>
              <a:t>は使えない。</a:t>
            </a:r>
            <a:r>
              <a:rPr lang="en-US" altLang="ja-JP" sz="1200" b="0" i="0" dirty="0">
                <a:effectLst/>
                <a:latin typeface="Menlo"/>
              </a:rPr>
              <a:t>- Simulink</a:t>
            </a:r>
            <a:r>
              <a:rPr lang="ja-JP" altLang="en-US" sz="1200" b="0" i="0" dirty="0">
                <a:effectLst/>
                <a:latin typeface="Menlo"/>
              </a:rPr>
              <a:t>上で明示的にエラーが出ないが、</a:t>
            </a:r>
            <a:r>
              <a:rPr lang="en-US" altLang="ja-JP" sz="1200" b="0" i="0" dirty="0">
                <a:effectLst/>
                <a:latin typeface="Menlo"/>
              </a:rPr>
              <a:t>Linux</a:t>
            </a:r>
            <a:r>
              <a:rPr lang="ja-JP" altLang="en-US" sz="1200" b="0" i="0" dirty="0">
                <a:effectLst/>
                <a:latin typeface="Menlo"/>
              </a:rPr>
              <a:t>側でプロセスを観察するとフリーズしている。</a:t>
            </a:r>
          </a:p>
          <a:p>
            <a:r>
              <a:rPr lang="en-US" altLang="ja-JP" sz="1200" b="0" i="0" dirty="0">
                <a:effectLst/>
                <a:latin typeface="Menlo"/>
              </a:rPr>
              <a:t>(</a:t>
            </a:r>
            <a:r>
              <a:rPr lang="ja-JP" altLang="en-US" sz="1200" b="0" i="0" dirty="0">
                <a:effectLst/>
                <a:latin typeface="Menlo"/>
              </a:rPr>
              <a:t>ドキュメントには使えない旨記載あり</a:t>
            </a:r>
            <a:r>
              <a:rPr lang="en-US" altLang="ja-JP" sz="1200" b="0" i="0" dirty="0">
                <a:effectLst/>
                <a:latin typeface="Menlo"/>
              </a:rPr>
              <a:t>)</a:t>
            </a:r>
          </a:p>
          <a:p>
            <a:endParaRPr kumimoji="1" lang="en-US" altLang="ja-JP" sz="1200" b="0" i="0" dirty="0">
              <a:effectLst/>
              <a:latin typeface="Menlo"/>
            </a:endParaRPr>
          </a:p>
          <a:p>
            <a:r>
              <a:rPr lang="en-US" altLang="ja-JP" sz="1800" b="0" i="0" dirty="0">
                <a:effectLst/>
                <a:latin typeface="Menlo"/>
              </a:rPr>
              <a:t>&lt;</a:t>
            </a:r>
            <a:r>
              <a:rPr lang="ja-JP" altLang="en-US" sz="1800" b="0" i="0" dirty="0">
                <a:effectLst/>
                <a:latin typeface="Menlo"/>
              </a:rPr>
              <a:t>エクスターナルモード時の</a:t>
            </a:r>
            <a:r>
              <a:rPr lang="en-US" altLang="ja-JP" sz="1800" b="0" i="0" dirty="0">
                <a:effectLst/>
                <a:latin typeface="Menlo"/>
              </a:rPr>
              <a:t>XPC</a:t>
            </a:r>
            <a:r>
              <a:rPr lang="ja-JP" altLang="en-US" sz="1800" b="0" i="0" dirty="0">
                <a:effectLst/>
                <a:latin typeface="Menlo"/>
              </a:rPr>
              <a:t>データ量制約</a:t>
            </a:r>
            <a:r>
              <a:rPr lang="en-US" altLang="ja-JP" sz="1800" b="0" i="0" dirty="0">
                <a:effectLst/>
                <a:latin typeface="Menlo"/>
              </a:rPr>
              <a:t>&gt;</a:t>
            </a:r>
          </a:p>
          <a:p>
            <a:r>
              <a:rPr lang="ja-JP" altLang="en-US" sz="1800" b="0" i="0" dirty="0">
                <a:effectLst/>
                <a:latin typeface="Menlo"/>
              </a:rPr>
              <a:t>音声データを観察できるようにすると、</a:t>
            </a:r>
            <a:r>
              <a:rPr lang="en-US" altLang="ja-JP" sz="1800" b="0" i="0" dirty="0">
                <a:effectLst/>
                <a:latin typeface="Menlo"/>
              </a:rPr>
              <a:t>XCP</a:t>
            </a:r>
            <a:r>
              <a:rPr lang="ja-JP" altLang="en-US" sz="1800" b="0" i="0" dirty="0">
                <a:effectLst/>
                <a:latin typeface="Menlo"/>
              </a:rPr>
              <a:t>エラーでプロセスが停止する。ブロックデフォルトの</a:t>
            </a:r>
            <a:r>
              <a:rPr lang="en-US" altLang="ja-JP" sz="1800" b="0" i="0" dirty="0">
                <a:effectLst/>
                <a:latin typeface="Menlo"/>
              </a:rPr>
              <a:t>4410</a:t>
            </a:r>
            <a:r>
              <a:rPr lang="ja-JP" altLang="en-US" sz="1800" b="0" i="0" dirty="0">
                <a:effectLst/>
                <a:latin typeface="Menlo"/>
              </a:rPr>
              <a:t>点くらいまで？</a:t>
            </a:r>
          </a:p>
          <a:p>
            <a:r>
              <a:rPr lang="ja-JP" altLang="en-US" sz="1800" b="0" i="0" dirty="0">
                <a:effectLst/>
                <a:latin typeface="Menlo"/>
              </a:rPr>
              <a:t>一旦停止すると、</a:t>
            </a:r>
            <a:r>
              <a:rPr lang="en-US" altLang="ja-JP" sz="1800" b="0" i="0" dirty="0">
                <a:effectLst/>
                <a:latin typeface="Menlo"/>
              </a:rPr>
              <a:t>Linux</a:t>
            </a:r>
            <a:r>
              <a:rPr lang="ja-JP" altLang="en-US" sz="1800" b="0" i="0" dirty="0">
                <a:effectLst/>
                <a:latin typeface="Menlo"/>
              </a:rPr>
              <a:t>側でプロセスを指定して</a:t>
            </a:r>
            <a:r>
              <a:rPr lang="en-US" altLang="ja-JP" sz="1800" b="0" i="0" dirty="0">
                <a:effectLst/>
                <a:latin typeface="Menlo"/>
              </a:rPr>
              <a:t>Kill</a:t>
            </a:r>
            <a:r>
              <a:rPr lang="ja-JP" altLang="en-US" sz="1800" b="0" i="0" dirty="0">
                <a:effectLst/>
                <a:latin typeface="Menlo"/>
              </a:rPr>
              <a:t>する必要　</a:t>
            </a:r>
            <a:r>
              <a:rPr lang="en-US" altLang="ja-JP" sz="1800" b="0" i="0" dirty="0" err="1">
                <a:effectLst/>
                <a:latin typeface="Menlo"/>
              </a:rPr>
              <a:t>sudo</a:t>
            </a:r>
            <a:r>
              <a:rPr lang="en-US" altLang="ja-JP" sz="1800" b="0" i="0" dirty="0">
                <a:effectLst/>
                <a:latin typeface="Menlo"/>
              </a:rPr>
              <a:t> kill -9 &lt;</a:t>
            </a:r>
            <a:r>
              <a:rPr lang="ja-JP" altLang="en-US" sz="1800" b="0" i="0" dirty="0">
                <a:effectLst/>
                <a:latin typeface="Menlo"/>
              </a:rPr>
              <a:t>プロセス</a:t>
            </a:r>
            <a:r>
              <a:rPr lang="en-US" altLang="ja-JP" sz="1800" b="0" i="0" dirty="0">
                <a:effectLst/>
                <a:latin typeface="Menlo"/>
              </a:rPr>
              <a:t>ID&gt; </a:t>
            </a:r>
          </a:p>
          <a:p>
            <a:br>
              <a:rPr lang="en-US" altLang="ja-JP" sz="1800" b="0" i="0" dirty="0">
                <a:effectLst/>
                <a:latin typeface="Menlo"/>
              </a:rPr>
            </a:br>
            <a:endParaRPr lang="en-US" altLang="ja-JP" sz="1800" b="0" i="0" dirty="0">
              <a:effectLst/>
              <a:latin typeface="Menlo"/>
            </a:endParaRPr>
          </a:p>
          <a:p>
            <a:r>
              <a:rPr lang="en-US" altLang="ja-JP" sz="1800" b="0" i="0" dirty="0">
                <a:effectLst/>
                <a:latin typeface="Menlo"/>
              </a:rPr>
              <a:t>&lt;</a:t>
            </a:r>
            <a:r>
              <a:rPr lang="ja-JP" altLang="en-US" sz="1800" b="0" i="0" dirty="0">
                <a:effectLst/>
                <a:latin typeface="Menlo"/>
              </a:rPr>
              <a:t>エクスターナルモード時の</a:t>
            </a:r>
            <a:r>
              <a:rPr lang="en-US" altLang="ja-JP" sz="1800" b="0" i="0" dirty="0">
                <a:effectLst/>
                <a:latin typeface="Menlo"/>
              </a:rPr>
              <a:t>sim</a:t>
            </a:r>
            <a:r>
              <a:rPr lang="ja-JP" altLang="en-US" sz="1800" b="0" i="0" dirty="0">
                <a:effectLst/>
                <a:latin typeface="Menlo"/>
              </a:rPr>
              <a:t>入力コメントアウト</a:t>
            </a:r>
            <a:r>
              <a:rPr lang="en-US" altLang="ja-JP" sz="1800" b="0" i="0" dirty="0">
                <a:effectLst/>
                <a:latin typeface="Menlo"/>
              </a:rPr>
              <a:t>&gt;</a:t>
            </a:r>
          </a:p>
          <a:p>
            <a:r>
              <a:rPr lang="ja-JP" altLang="en-US" sz="1800" b="0" i="0" dirty="0">
                <a:effectLst/>
                <a:latin typeface="Menlo"/>
              </a:rPr>
              <a:t>後段で</a:t>
            </a:r>
            <a:r>
              <a:rPr lang="en-US" altLang="ja-JP" sz="1800" b="0" i="0" dirty="0">
                <a:effectLst/>
                <a:latin typeface="Menlo"/>
              </a:rPr>
              <a:t>manual SW</a:t>
            </a:r>
            <a:r>
              <a:rPr lang="ja-JP" altLang="en-US" sz="1800" b="0" i="0" dirty="0">
                <a:effectLst/>
                <a:latin typeface="Menlo"/>
              </a:rPr>
              <a:t>でオフされていても、</a:t>
            </a:r>
            <a:r>
              <a:rPr lang="en-US" altLang="ja-JP" sz="1800" b="0" i="0" dirty="0">
                <a:effectLst/>
                <a:latin typeface="Menlo"/>
              </a:rPr>
              <a:t>From Multimedia File</a:t>
            </a:r>
            <a:r>
              <a:rPr lang="ja-JP" altLang="en-US" sz="1800" b="0" i="0" dirty="0">
                <a:effectLst/>
                <a:latin typeface="Menlo"/>
              </a:rPr>
              <a:t>ブロック</a:t>
            </a:r>
            <a:r>
              <a:rPr lang="en-US" altLang="ja-JP" sz="1800" b="0" i="0" dirty="0">
                <a:effectLst/>
                <a:latin typeface="Menlo"/>
              </a:rPr>
              <a:t>(windows</a:t>
            </a:r>
            <a:r>
              <a:rPr lang="ja-JP" altLang="en-US" sz="1800" b="0" i="0" dirty="0">
                <a:effectLst/>
                <a:latin typeface="Menlo"/>
              </a:rPr>
              <a:t>用</a:t>
            </a:r>
            <a:r>
              <a:rPr lang="en-US" altLang="ja-JP" sz="1800" b="0" i="0" dirty="0">
                <a:effectLst/>
                <a:latin typeface="Menlo"/>
              </a:rPr>
              <a:t>)</a:t>
            </a:r>
            <a:r>
              <a:rPr lang="ja-JP" altLang="en-US" sz="1800" b="0" i="0" dirty="0">
                <a:effectLst/>
                <a:latin typeface="Menlo"/>
              </a:rPr>
              <a:t>がコメントアウトされていないとエラーになる</a:t>
            </a:r>
            <a:r>
              <a:rPr lang="en-US" altLang="ja-JP" sz="1800" b="0" i="0" dirty="0">
                <a:effectLst/>
                <a:latin typeface="Menlo"/>
              </a:rPr>
              <a:t>?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sz="1800" b="0" i="0" dirty="0">
                <a:effectLst/>
                <a:latin typeface="Menlo"/>
              </a:rPr>
              <a:t>チューニングに使用したスクリプト</a:t>
            </a:r>
            <a:endParaRPr lang="en-US" altLang="ja-JP" sz="1800" b="0" i="0" dirty="0">
              <a:effectLst/>
              <a:latin typeface="Menlo"/>
            </a:endParaRPr>
          </a:p>
          <a:p>
            <a:r>
              <a:rPr lang="en-US" altLang="ja-JP" sz="1800" b="0" i="0" dirty="0" err="1">
                <a:effectLst/>
                <a:latin typeface="Menlo"/>
              </a:rPr>
              <a:t>waveletScatteringLSTM_projection_HW.mlx</a:t>
            </a:r>
            <a:endParaRPr lang="en-US" altLang="ja-JP" sz="1800" b="0" i="0" dirty="0">
              <a:effectLst/>
              <a:latin typeface="Menlo"/>
            </a:endParaRPr>
          </a:p>
          <a:p>
            <a:r>
              <a:rPr lang="en-US" altLang="ja-JP" sz="1800" b="0" i="0" dirty="0">
                <a:effectLst/>
                <a:latin typeface="Menlo"/>
              </a:rPr>
              <a:t>(</a:t>
            </a:r>
            <a:r>
              <a:rPr lang="ja-JP" altLang="en-US" sz="1800" b="0" i="0" dirty="0">
                <a:effectLst/>
                <a:latin typeface="Menlo"/>
              </a:rPr>
              <a:t>ハードウエア調整なし</a:t>
            </a:r>
            <a:r>
              <a:rPr lang="en-US" altLang="ja-JP" sz="1800" b="0" i="0" dirty="0">
                <a:effectLst/>
                <a:latin typeface="Menlo"/>
              </a:rPr>
              <a:t>/</a:t>
            </a:r>
            <a:r>
              <a:rPr lang="ja-JP" altLang="en-US" sz="1800" b="0" i="0" dirty="0">
                <a:effectLst/>
                <a:latin typeface="Menlo"/>
              </a:rPr>
              <a:t>元のスクリプト</a:t>
            </a:r>
            <a:r>
              <a:rPr lang="en-US" altLang="ja-JP" sz="1800" b="0" i="0" dirty="0">
                <a:effectLst/>
                <a:latin typeface="Menlo"/>
              </a:rPr>
              <a:t>by</a:t>
            </a:r>
            <a:r>
              <a:rPr lang="ja-JP" altLang="en-US" sz="1800" b="0" i="0" dirty="0">
                <a:effectLst/>
                <a:latin typeface="Menlo"/>
              </a:rPr>
              <a:t>大塚さん　</a:t>
            </a:r>
            <a:r>
              <a:rPr lang="en-US" altLang="ja-JP" sz="1800" b="0" i="0" dirty="0">
                <a:effectLst/>
                <a:latin typeface="Menlo"/>
              </a:rPr>
              <a:t>)</a:t>
            </a:r>
          </a:p>
          <a:p>
            <a:r>
              <a:rPr lang="en-US" altLang="ja-JP" sz="1800" b="0" i="0" dirty="0" err="1">
                <a:effectLst/>
                <a:latin typeface="Menlo"/>
              </a:rPr>
              <a:t>waveletScatteringLSTM_projection.mlx</a:t>
            </a:r>
            <a:endParaRPr lang="en-US" altLang="ja-JP" sz="1800" b="0" i="0" dirty="0">
              <a:effectLst/>
              <a:latin typeface="Menlo"/>
            </a:endParaRPr>
          </a:p>
          <a:p>
            <a:endParaRPr lang="en-US" altLang="ja-JP" sz="1800" b="0" i="0" dirty="0">
              <a:effectLst/>
              <a:latin typeface="Menlo"/>
            </a:endParaRPr>
          </a:p>
          <a:p>
            <a:r>
              <a:rPr lang="en-US" altLang="ja-JP" sz="1800" b="0" i="0" dirty="0">
                <a:effectLst/>
                <a:latin typeface="Menlo"/>
              </a:rPr>
              <a:t>&lt;</a:t>
            </a:r>
            <a:r>
              <a:rPr lang="ja-JP" altLang="en-US" sz="1800" b="0" i="0" dirty="0">
                <a:effectLst/>
                <a:latin typeface="Menlo"/>
              </a:rPr>
              <a:t>ハードウエア実行時の処理能力からくる制約</a:t>
            </a:r>
            <a:r>
              <a:rPr lang="en-US" altLang="ja-JP" sz="1800" b="0" i="0" dirty="0">
                <a:effectLst/>
                <a:latin typeface="Menlo"/>
              </a:rPr>
              <a:t>&gt;</a:t>
            </a:r>
          </a:p>
          <a:p>
            <a:r>
              <a:rPr lang="en-US" altLang="ja-JP" sz="1800" b="0" i="0" dirty="0">
                <a:effectLst/>
                <a:latin typeface="Menlo"/>
              </a:rPr>
              <a:t>Wavelet</a:t>
            </a:r>
            <a:r>
              <a:rPr lang="ja-JP" altLang="en-US" sz="1800" b="0" i="0" dirty="0">
                <a:effectLst/>
                <a:latin typeface="Menlo"/>
              </a:rPr>
              <a:t>変換処理が最も大きな制約となっている</a:t>
            </a:r>
          </a:p>
          <a:p>
            <a:r>
              <a:rPr lang="ja-JP" altLang="en-US" sz="1800" b="0" i="0" dirty="0">
                <a:effectLst/>
                <a:latin typeface="Menlo"/>
              </a:rPr>
              <a:t>処理速度が原因なら採取時間を延ばすと処理単位であるフレームレートも伸びるため、問題ないはず</a:t>
            </a:r>
          </a:p>
          <a:p>
            <a:r>
              <a:rPr lang="ja-JP" altLang="en-US" sz="1800" b="0" i="0" dirty="0">
                <a:effectLst/>
                <a:latin typeface="Menlo"/>
              </a:rPr>
              <a:t>実際は採取時間を延ばすと</a:t>
            </a:r>
            <a:r>
              <a:rPr lang="en-US" altLang="ja-JP" sz="1800" b="0" i="0" dirty="0">
                <a:effectLst/>
                <a:latin typeface="Menlo"/>
              </a:rPr>
              <a:t>segment fault</a:t>
            </a:r>
            <a:r>
              <a:rPr lang="ja-JP" altLang="en-US" sz="1800" b="0" i="0" dirty="0">
                <a:effectLst/>
                <a:latin typeface="Menlo"/>
              </a:rPr>
              <a:t>エラー</a:t>
            </a:r>
            <a:r>
              <a:rPr lang="en-US" altLang="ja-JP" sz="1800" b="0" i="0" dirty="0">
                <a:effectLst/>
                <a:latin typeface="Menlo"/>
              </a:rPr>
              <a:t>? </a:t>
            </a:r>
            <a:r>
              <a:rPr lang="ja-JP" altLang="en-US" sz="1800" b="0" i="0" dirty="0">
                <a:effectLst/>
                <a:latin typeface="Menlo"/>
              </a:rPr>
              <a:t>で動作が怪しくなる</a:t>
            </a:r>
            <a:r>
              <a:rPr lang="en-US" altLang="ja-JP" sz="1800" b="0" i="0" dirty="0">
                <a:effectLst/>
                <a:latin typeface="Menlo"/>
              </a:rPr>
              <a:t>(Simulink</a:t>
            </a:r>
            <a:r>
              <a:rPr lang="ja-JP" altLang="en-US" sz="1800" b="0" i="0" dirty="0">
                <a:effectLst/>
                <a:latin typeface="Menlo"/>
              </a:rPr>
              <a:t>側にエラー表示なし</a:t>
            </a:r>
            <a:r>
              <a:rPr lang="en-US" altLang="ja-JP" sz="1800" b="0" i="0" dirty="0">
                <a:effectLst/>
                <a:latin typeface="Menlo"/>
              </a:rPr>
              <a:t>)</a:t>
            </a:r>
          </a:p>
          <a:p>
            <a:r>
              <a:rPr lang="ja-JP" altLang="en-US" sz="1800" b="0" i="0" dirty="0">
                <a:effectLst/>
                <a:latin typeface="Menlo"/>
              </a:rPr>
              <a:t>所要メモリサイズか転送速度の問題。</a:t>
            </a:r>
            <a:r>
              <a:rPr lang="en-US" altLang="ja-JP" sz="1800" b="0" i="0" dirty="0">
                <a:effectLst/>
                <a:latin typeface="Menlo"/>
              </a:rPr>
              <a:t>Linux</a:t>
            </a:r>
            <a:r>
              <a:rPr lang="ja-JP" altLang="en-US" sz="1800" b="0" i="0" dirty="0">
                <a:effectLst/>
                <a:latin typeface="Menlo"/>
              </a:rPr>
              <a:t>上でプロセスを観察するとパイプが詰まっている様子</a:t>
            </a:r>
          </a:p>
          <a:p>
            <a:br>
              <a:rPr lang="ja-JP" altLang="en-US" sz="1800" b="0" i="0" dirty="0">
                <a:effectLst/>
                <a:latin typeface="Menlo"/>
              </a:rPr>
            </a:br>
            <a:endParaRPr lang="ja-JP" altLang="en-US" sz="1800" b="0" i="0" dirty="0">
              <a:effectLst/>
              <a:latin typeface="Menlo"/>
            </a:endParaRPr>
          </a:p>
          <a:p>
            <a:r>
              <a:rPr lang="en-US" altLang="ja-JP" sz="1800" b="0" i="0" dirty="0">
                <a:effectLst/>
                <a:latin typeface="Menlo"/>
              </a:rPr>
              <a:t>&lt;</a:t>
            </a:r>
            <a:r>
              <a:rPr lang="ja-JP" altLang="en-US" sz="1800" b="0" i="0" dirty="0">
                <a:effectLst/>
                <a:latin typeface="Menlo"/>
              </a:rPr>
              <a:t>入力サンプルの間引き</a:t>
            </a:r>
            <a:r>
              <a:rPr lang="en-US" altLang="ja-JP" sz="1800" b="0" i="0" dirty="0">
                <a:effectLst/>
                <a:latin typeface="Menlo"/>
              </a:rPr>
              <a:t>&gt;</a:t>
            </a:r>
          </a:p>
          <a:p>
            <a:r>
              <a:rPr lang="ja-JP" altLang="en-US" sz="1800" b="0" i="0" dirty="0">
                <a:effectLst/>
                <a:latin typeface="Menlo"/>
              </a:rPr>
              <a:t>上記を回避するため、</a:t>
            </a:r>
            <a:r>
              <a:rPr lang="en-US" altLang="ja-JP" sz="1800" b="0" i="0" dirty="0">
                <a:effectLst/>
                <a:latin typeface="Menlo"/>
              </a:rPr>
              <a:t>Wavelet</a:t>
            </a:r>
            <a:r>
              <a:rPr lang="ja-JP" altLang="en-US" sz="1800" b="0" i="0" dirty="0">
                <a:effectLst/>
                <a:latin typeface="Menlo"/>
              </a:rPr>
              <a:t>変換処理負荷を軽減できるよう入力信号を間引く</a:t>
            </a:r>
          </a:p>
          <a:p>
            <a:r>
              <a:rPr lang="en-US" altLang="ja-JP" sz="1800" b="0" i="0" dirty="0">
                <a:effectLst/>
                <a:latin typeface="Menlo"/>
              </a:rPr>
              <a:t>Raspberry-Pi</a:t>
            </a:r>
            <a:r>
              <a:rPr lang="ja-JP" altLang="en-US" sz="1800" b="0" i="0" dirty="0">
                <a:effectLst/>
                <a:latin typeface="Menlo"/>
              </a:rPr>
              <a:t>のマイク入力サンプリング周波数設定は </a:t>
            </a:r>
            <a:r>
              <a:rPr lang="en-US" altLang="ja-JP" sz="1800" b="0" i="0" dirty="0">
                <a:effectLst/>
                <a:latin typeface="Menlo"/>
              </a:rPr>
              <a:t>ALSA</a:t>
            </a:r>
            <a:r>
              <a:rPr lang="ja-JP" altLang="en-US" sz="1800" b="0" i="0" dirty="0">
                <a:effectLst/>
                <a:latin typeface="Menlo"/>
              </a:rPr>
              <a:t>の制約により</a:t>
            </a:r>
            <a:r>
              <a:rPr lang="en-US" altLang="ja-JP" sz="1800" b="0" i="0" dirty="0">
                <a:effectLst/>
                <a:latin typeface="Menlo"/>
              </a:rPr>
              <a:t>44100Hz (or 48000Hz)</a:t>
            </a:r>
          </a:p>
          <a:p>
            <a:r>
              <a:rPr lang="ja-JP" altLang="en-US" sz="1800" b="0" i="0" dirty="0">
                <a:effectLst/>
                <a:latin typeface="Menlo"/>
              </a:rPr>
              <a:t>元データの</a:t>
            </a:r>
            <a:r>
              <a:rPr lang="en-US" altLang="ja-JP" sz="1800" b="0" i="0" dirty="0">
                <a:effectLst/>
                <a:latin typeface="Menlo"/>
              </a:rPr>
              <a:t>16000Hz</a:t>
            </a:r>
            <a:r>
              <a:rPr lang="ja-JP" altLang="en-US" sz="1800" b="0" i="0" dirty="0">
                <a:effectLst/>
                <a:latin typeface="Menlo"/>
              </a:rPr>
              <a:t>に比べ多すぎるので、</a:t>
            </a:r>
            <a:r>
              <a:rPr lang="en-US" altLang="ja-JP" sz="1800" b="0" i="0" dirty="0">
                <a:effectLst/>
                <a:latin typeface="Menlo"/>
              </a:rPr>
              <a:t>1/3</a:t>
            </a:r>
            <a:r>
              <a:rPr lang="ja-JP" altLang="en-US" sz="1800" b="0" i="0" dirty="0">
                <a:effectLst/>
                <a:latin typeface="Menlo"/>
              </a:rPr>
              <a:t>にサブサンプルして </a:t>
            </a:r>
            <a:r>
              <a:rPr lang="en-US" altLang="ja-JP" sz="1800" b="0" i="0" dirty="0">
                <a:effectLst/>
                <a:latin typeface="Menlo"/>
              </a:rPr>
              <a:t>14700Hz</a:t>
            </a:r>
            <a:r>
              <a:rPr lang="ja-JP" altLang="en-US" sz="1800" b="0" i="0" dirty="0">
                <a:effectLst/>
                <a:latin typeface="Menlo"/>
              </a:rPr>
              <a:t>で使用 </a:t>
            </a:r>
            <a:r>
              <a:rPr lang="en-US" altLang="ja-JP" sz="1800" b="0" i="0" dirty="0">
                <a:effectLst/>
                <a:latin typeface="Menlo"/>
              </a:rPr>
              <a:t>(sim</a:t>
            </a:r>
            <a:r>
              <a:rPr lang="ja-JP" altLang="en-US" sz="1800" b="0" i="0" dirty="0">
                <a:effectLst/>
                <a:latin typeface="Menlo"/>
              </a:rPr>
              <a:t>上で</a:t>
            </a:r>
            <a:r>
              <a:rPr lang="en-US" altLang="ja-JP" sz="1800" b="0" i="0" dirty="0">
                <a:effectLst/>
                <a:latin typeface="Menlo"/>
              </a:rPr>
              <a:t>1/2</a:t>
            </a:r>
            <a:r>
              <a:rPr lang="ja-JP" altLang="en-US" sz="1800" b="0" i="0" dirty="0">
                <a:effectLst/>
                <a:latin typeface="Menlo"/>
              </a:rPr>
              <a:t>と差はない。</a:t>
            </a:r>
            <a:r>
              <a:rPr lang="en-US" altLang="ja-JP" sz="1800" b="0" i="0" dirty="0">
                <a:effectLst/>
                <a:latin typeface="Menlo"/>
              </a:rPr>
              <a:t>1/4</a:t>
            </a:r>
            <a:r>
              <a:rPr lang="ja-JP" altLang="en-US" sz="1800" b="0" i="0" dirty="0">
                <a:effectLst/>
                <a:latin typeface="Menlo"/>
              </a:rPr>
              <a:t>では精度劣化</a:t>
            </a:r>
            <a:r>
              <a:rPr lang="en-US" altLang="ja-JP" sz="1800" b="0" i="0" dirty="0">
                <a:effectLst/>
                <a:latin typeface="Menlo"/>
              </a:rPr>
              <a:t>)</a:t>
            </a:r>
          </a:p>
          <a:p>
            <a:r>
              <a:rPr lang="ja-JP" altLang="en-US" sz="1800" b="0" i="0" dirty="0">
                <a:effectLst/>
                <a:latin typeface="Menlo"/>
              </a:rPr>
              <a:t>同じく</a:t>
            </a:r>
            <a:r>
              <a:rPr lang="en-US" altLang="ja-JP" sz="1800" b="0" i="0" dirty="0">
                <a:effectLst/>
                <a:latin typeface="Menlo"/>
              </a:rPr>
              <a:t>Wavelet</a:t>
            </a:r>
            <a:r>
              <a:rPr lang="ja-JP" altLang="en-US" sz="1800" b="0" i="0" dirty="0">
                <a:effectLst/>
                <a:latin typeface="Menlo"/>
              </a:rPr>
              <a:t>変換の処理負荷軽減のため、全サンプル使用せず、</a:t>
            </a:r>
          </a:p>
          <a:p>
            <a:r>
              <a:rPr lang="ja-JP" altLang="en-US" sz="1800" b="0" i="0" dirty="0">
                <a:effectLst/>
                <a:latin typeface="Menlo"/>
              </a:rPr>
              <a:t>元データ</a:t>
            </a:r>
            <a:r>
              <a:rPr lang="en-US" altLang="ja-JP" sz="1800" b="0" i="0" dirty="0">
                <a:effectLst/>
                <a:latin typeface="Menlo"/>
              </a:rPr>
              <a:t>3</a:t>
            </a:r>
            <a:r>
              <a:rPr lang="ja-JP" altLang="en-US" sz="1800" b="0" i="0" dirty="0">
                <a:effectLst/>
                <a:latin typeface="Menlo"/>
              </a:rPr>
              <a:t>秒のうち</a:t>
            </a:r>
            <a:r>
              <a:rPr lang="en-US" altLang="ja-JP" sz="1800" b="0" i="0" dirty="0">
                <a:effectLst/>
                <a:latin typeface="Menlo"/>
              </a:rPr>
              <a:t>1.5</a:t>
            </a:r>
            <a:r>
              <a:rPr lang="ja-JP" altLang="en-US" sz="1800" b="0" i="0" dirty="0">
                <a:effectLst/>
                <a:latin typeface="Menlo"/>
              </a:rPr>
              <a:t>秒分を使用　</a:t>
            </a:r>
            <a:r>
              <a:rPr lang="en-US" altLang="ja-JP" sz="1800" b="0" i="0" dirty="0">
                <a:effectLst/>
                <a:latin typeface="Menlo"/>
              </a:rPr>
              <a:t>(2s</a:t>
            </a:r>
            <a:r>
              <a:rPr lang="ja-JP" altLang="en-US" sz="1800" b="0" i="0" dirty="0">
                <a:effectLst/>
                <a:latin typeface="Menlo"/>
              </a:rPr>
              <a:t>ではパイプが詰まる、</a:t>
            </a:r>
            <a:r>
              <a:rPr lang="en-US" altLang="ja-JP" sz="1800" b="0" i="0" dirty="0">
                <a:effectLst/>
                <a:latin typeface="Menlo"/>
              </a:rPr>
              <a:t>sim</a:t>
            </a:r>
            <a:r>
              <a:rPr lang="ja-JP" altLang="en-US" sz="1800" b="0" i="0" dirty="0">
                <a:effectLst/>
                <a:latin typeface="Menlo"/>
              </a:rPr>
              <a:t>上は精度に違いがなさそう</a:t>
            </a:r>
            <a:r>
              <a:rPr lang="en-US" altLang="ja-JP" sz="1800" b="0" i="0" dirty="0">
                <a:effectLst/>
                <a:latin typeface="Menlo"/>
              </a:rPr>
              <a:t>)</a:t>
            </a:r>
          </a:p>
          <a:p>
            <a:br>
              <a:rPr lang="en-US" altLang="ja-JP" sz="1800" b="0" i="0" dirty="0">
                <a:effectLst/>
                <a:latin typeface="Menlo"/>
              </a:rPr>
            </a:br>
            <a:endParaRPr lang="en-US" altLang="ja-JP" sz="1800" b="0" i="0" dirty="0">
              <a:effectLst/>
              <a:latin typeface="Menlo"/>
            </a:endParaRPr>
          </a:p>
          <a:p>
            <a:r>
              <a:rPr lang="en-US" altLang="ja-JP" sz="1800" b="0" i="0" dirty="0">
                <a:effectLst/>
                <a:latin typeface="Menlo"/>
              </a:rPr>
              <a:t>&lt;LSTM</a:t>
            </a:r>
            <a:r>
              <a:rPr lang="ja-JP" altLang="en-US" sz="1800" b="0" i="0" dirty="0">
                <a:effectLst/>
                <a:latin typeface="Menlo"/>
              </a:rPr>
              <a:t>ネットワークのサイズに関するパラメータ</a:t>
            </a:r>
            <a:r>
              <a:rPr lang="en-US" altLang="ja-JP" sz="1800" b="0" i="0" dirty="0">
                <a:effectLst/>
                <a:latin typeface="Menlo"/>
              </a:rPr>
              <a:t>&gt;</a:t>
            </a:r>
          </a:p>
          <a:p>
            <a:r>
              <a:rPr lang="ja-JP" altLang="en-US" sz="1800" b="0" i="0" dirty="0">
                <a:effectLst/>
                <a:latin typeface="Menlo"/>
              </a:rPr>
              <a:t>特徴量を時系列で間引いて、ネットワークの入力サイズを減らす</a:t>
            </a:r>
            <a:r>
              <a:rPr lang="en-US" altLang="ja-JP" sz="1800" b="0" i="0" dirty="0">
                <a:effectLst/>
                <a:latin typeface="Menlo"/>
              </a:rPr>
              <a:t>(2</a:t>
            </a:r>
            <a:r>
              <a:rPr lang="ja-JP" altLang="en-US" sz="1800" b="0" i="0" dirty="0">
                <a:effectLst/>
                <a:latin typeface="Menlo"/>
              </a:rPr>
              <a:t>つに</a:t>
            </a:r>
            <a:r>
              <a:rPr lang="en-US" altLang="ja-JP" sz="1800" b="0" i="0" dirty="0">
                <a:effectLst/>
                <a:latin typeface="Menlo"/>
              </a:rPr>
              <a:t>1</a:t>
            </a:r>
            <a:r>
              <a:rPr lang="ja-JP" altLang="en-US" sz="1800" b="0" i="0" dirty="0">
                <a:effectLst/>
                <a:latin typeface="Menlo"/>
              </a:rPr>
              <a:t>つを採用</a:t>
            </a:r>
            <a:r>
              <a:rPr lang="en-US" altLang="ja-JP" sz="1800" b="0" i="0" dirty="0">
                <a:effectLst/>
                <a:latin typeface="Menlo"/>
              </a:rPr>
              <a:t>)</a:t>
            </a:r>
          </a:p>
          <a:p>
            <a:r>
              <a:rPr lang="ja-JP" altLang="en-US" sz="1800" b="0" i="0" dirty="0">
                <a:effectLst/>
                <a:latin typeface="Menlo"/>
              </a:rPr>
              <a:t>オリジナルのコードでは間引きは</a:t>
            </a:r>
            <a:r>
              <a:rPr lang="en-US" altLang="ja-JP" sz="1800" b="0" i="0" dirty="0">
                <a:effectLst/>
                <a:latin typeface="Menlo"/>
              </a:rPr>
              <a:t>3</a:t>
            </a:r>
            <a:r>
              <a:rPr lang="ja-JP" altLang="en-US" sz="1800" b="0" i="0" dirty="0">
                <a:effectLst/>
                <a:latin typeface="Menlo"/>
              </a:rPr>
              <a:t>つに</a:t>
            </a:r>
            <a:r>
              <a:rPr lang="en-US" altLang="ja-JP" sz="1800" b="0" i="0" dirty="0">
                <a:effectLst/>
                <a:latin typeface="Menlo"/>
              </a:rPr>
              <a:t>1</a:t>
            </a:r>
            <a:r>
              <a:rPr lang="ja-JP" altLang="en-US" sz="1800" b="0" i="0" dirty="0">
                <a:effectLst/>
                <a:latin typeface="Menlo"/>
              </a:rPr>
              <a:t>つだが、採取時間を半分にしたので</a:t>
            </a:r>
            <a:r>
              <a:rPr lang="en-US" altLang="ja-JP" sz="1800" b="0" i="0" dirty="0">
                <a:effectLst/>
                <a:latin typeface="Menlo"/>
              </a:rPr>
              <a:t>LSTM</a:t>
            </a:r>
            <a:r>
              <a:rPr lang="ja-JP" altLang="en-US" sz="1800" b="0" i="0" dirty="0">
                <a:effectLst/>
                <a:latin typeface="Menlo"/>
              </a:rPr>
              <a:t>側に余裕ができた</a:t>
            </a:r>
          </a:p>
          <a:p>
            <a:r>
              <a:rPr lang="en-US" altLang="ja-JP" sz="1800" b="0" i="0" dirty="0">
                <a:effectLst/>
                <a:latin typeface="Menlo"/>
              </a:rPr>
              <a:t>LSTM</a:t>
            </a:r>
            <a:r>
              <a:rPr lang="ja-JP" altLang="en-US" sz="1800" b="0" i="0" dirty="0">
                <a:effectLst/>
                <a:latin typeface="Menlo"/>
              </a:rPr>
              <a:t>パラメータ削減目標</a:t>
            </a:r>
            <a:r>
              <a:rPr lang="en-US" altLang="ja-JP" sz="1800" b="0" i="0" dirty="0">
                <a:effectLst/>
                <a:latin typeface="Menlo"/>
              </a:rPr>
              <a:t>(</a:t>
            </a:r>
            <a:r>
              <a:rPr lang="ja-JP" altLang="en-US" sz="1800" b="0" i="0" dirty="0">
                <a:effectLst/>
                <a:latin typeface="Menlo"/>
              </a:rPr>
              <a:t>プロジェクション</a:t>
            </a:r>
            <a:r>
              <a:rPr lang="en-US" altLang="ja-JP" sz="1800" b="0" i="0" dirty="0">
                <a:effectLst/>
                <a:latin typeface="Menlo"/>
              </a:rPr>
              <a:t>)</a:t>
            </a:r>
            <a:r>
              <a:rPr lang="ja-JP" altLang="en-US" sz="1800" b="0" i="0" dirty="0">
                <a:effectLst/>
                <a:latin typeface="Menlo"/>
              </a:rPr>
              <a:t>　ターゲットは</a:t>
            </a:r>
            <a:r>
              <a:rPr lang="en-US" altLang="ja-JP" sz="1800" b="0" i="0" dirty="0" err="1">
                <a:effectLst/>
                <a:latin typeface="Menlo"/>
              </a:rPr>
              <a:t>LSTMreductionTgt</a:t>
            </a:r>
            <a:r>
              <a:rPr lang="en-US" altLang="ja-JP" sz="1800" b="0" i="0" dirty="0">
                <a:effectLst/>
                <a:latin typeface="Menlo"/>
              </a:rPr>
              <a:t>=0.90</a:t>
            </a:r>
            <a:r>
              <a:rPr lang="ja-JP" altLang="en-US" sz="1800" b="0" i="0" dirty="0">
                <a:effectLst/>
                <a:latin typeface="Menlo"/>
              </a:rPr>
              <a:t>としている</a:t>
            </a:r>
            <a:endParaRPr lang="en-US" altLang="ja-JP" sz="1800" b="0" i="0" dirty="0">
              <a:effectLst/>
              <a:latin typeface="Menlo"/>
            </a:endParaRPr>
          </a:p>
          <a:p>
            <a:endParaRPr lang="en-US" altLang="ja-JP" sz="1800" b="0" i="0" dirty="0">
              <a:effectLst/>
              <a:latin typeface="Menlo"/>
            </a:endParaRPr>
          </a:p>
          <a:p>
            <a:endParaRPr lang="en-US" altLang="ja-JP" sz="1800" b="0" i="0" dirty="0">
              <a:effectLst/>
              <a:latin typeface="Menlo"/>
            </a:endParaRPr>
          </a:p>
          <a:p>
            <a:r>
              <a:rPr lang="ja-JP" altLang="en-US" sz="1800" b="0" i="0" dirty="0">
                <a:effectLst/>
                <a:latin typeface="Menlo"/>
              </a:rPr>
              <a:t>データが多いと</a:t>
            </a:r>
            <a:r>
              <a:rPr lang="en-US" altLang="ja-JP" sz="1800" b="0" i="0" dirty="0">
                <a:effectLst/>
                <a:latin typeface="Menlo"/>
              </a:rPr>
              <a:t>Simulink</a:t>
            </a:r>
            <a:r>
              <a:rPr lang="ja-JP" altLang="en-US" sz="1800" b="0" i="0" dirty="0">
                <a:effectLst/>
                <a:latin typeface="Menlo"/>
              </a:rPr>
              <a:t>側にエラー表示なく実は</a:t>
            </a:r>
            <a:r>
              <a:rPr lang="en-US" altLang="ja-JP" sz="1800" b="0" i="0" dirty="0">
                <a:effectLst/>
                <a:latin typeface="Menlo"/>
              </a:rPr>
              <a:t>Raspberry Pi</a:t>
            </a:r>
            <a:r>
              <a:rPr lang="ja-JP" altLang="en-US" sz="1800" b="0" i="0" dirty="0">
                <a:effectLst/>
                <a:latin typeface="Menlo"/>
              </a:rPr>
              <a:t>側でスタックしていた、という状態になり、</a:t>
            </a:r>
            <a:endParaRPr lang="en-US" altLang="ja-JP" sz="1800" b="0" i="0" dirty="0">
              <a:effectLst/>
              <a:latin typeface="Menlo"/>
            </a:endParaRPr>
          </a:p>
          <a:p>
            <a:r>
              <a:rPr lang="ja-JP" altLang="en-US" sz="1800" b="0" i="0" dirty="0">
                <a:effectLst/>
                <a:latin typeface="Menlo"/>
              </a:rPr>
              <a:t>原因がわかるまでアルゴリズムの不備なのか混乱した。</a:t>
            </a:r>
            <a:endParaRPr lang="en-US" altLang="ja-JP" sz="1800" b="0" i="0" dirty="0">
              <a:effectLst/>
              <a:latin typeface="Menl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b="0" i="0" dirty="0">
                <a:effectLst/>
                <a:latin typeface="Menlo"/>
              </a:rPr>
              <a:t>“</a:t>
            </a:r>
            <a:r>
              <a:rPr lang="ja-JP" altLang="en-US" sz="1800" b="0" i="0" dirty="0">
                <a:effectLst/>
                <a:latin typeface="Menlo"/>
              </a:rPr>
              <a:t>接続</a:t>
            </a:r>
            <a:r>
              <a:rPr lang="en-US" altLang="ja-JP" sz="1800" b="0" i="0" dirty="0">
                <a:effectLst/>
                <a:latin typeface="Menlo"/>
              </a:rPr>
              <a:t>”</a:t>
            </a:r>
            <a:r>
              <a:rPr lang="ja-JP" altLang="en-US" sz="1800" b="0" i="0" dirty="0">
                <a:effectLst/>
                <a:latin typeface="Menlo"/>
              </a:rPr>
              <a:t>ボタンで表示されるメッセージはエラーでない場合も含まれ</a:t>
            </a:r>
            <a:r>
              <a:rPr lang="en-US" altLang="ja-JP" sz="1800" b="0" i="0" dirty="0">
                <a:effectLst/>
                <a:latin typeface="Menlo"/>
              </a:rPr>
              <a:t>?</a:t>
            </a:r>
            <a:r>
              <a:rPr lang="ja-JP" altLang="en-US" sz="1800" b="0" i="0" dirty="0">
                <a:effectLst/>
                <a:latin typeface="Menlo"/>
              </a:rPr>
              <a:t>、切り分けには使用できない</a:t>
            </a:r>
            <a:endParaRPr lang="en-US" altLang="ja-JP" sz="1800" b="0" i="0" dirty="0">
              <a:effectLst/>
              <a:latin typeface="Menlo"/>
            </a:endParaRPr>
          </a:p>
          <a:p>
            <a:r>
              <a:rPr lang="ja-JP" altLang="en-US" sz="1800" b="0" i="0" dirty="0">
                <a:effectLst/>
                <a:latin typeface="Menlo"/>
              </a:rPr>
              <a:t>もし</a:t>
            </a:r>
            <a:r>
              <a:rPr lang="en-US" altLang="ja-JP" sz="1800" b="0" i="0" dirty="0">
                <a:effectLst/>
                <a:latin typeface="Menlo"/>
              </a:rPr>
              <a:t>ALSA</a:t>
            </a:r>
            <a:r>
              <a:rPr lang="ja-JP" altLang="en-US" sz="1800" b="0" i="0" dirty="0">
                <a:effectLst/>
                <a:latin typeface="Menlo"/>
              </a:rPr>
              <a:t>が</a:t>
            </a:r>
            <a:r>
              <a:rPr lang="en-US" altLang="ja-JP" sz="1800" b="0" i="0" dirty="0">
                <a:effectLst/>
                <a:latin typeface="Menlo"/>
              </a:rPr>
              <a:t>”connected IO”</a:t>
            </a:r>
            <a:r>
              <a:rPr lang="ja-JP" altLang="en-US" sz="1800" b="0" i="0" dirty="0">
                <a:effectLst/>
                <a:latin typeface="Menlo"/>
              </a:rPr>
              <a:t>で扱えれば</a:t>
            </a:r>
            <a:r>
              <a:rPr lang="en-US" altLang="ja-JP" sz="1800" b="0" i="0" dirty="0">
                <a:effectLst/>
                <a:latin typeface="Menlo"/>
              </a:rPr>
              <a:t>(</a:t>
            </a:r>
            <a:r>
              <a:rPr lang="ja-JP" altLang="en-US" sz="1800" b="0" i="0" dirty="0">
                <a:effectLst/>
                <a:latin typeface="Menlo"/>
              </a:rPr>
              <a:t>現状扱えない</a:t>
            </a:r>
            <a:r>
              <a:rPr lang="en-US" altLang="ja-JP" sz="1800" b="0" i="0" dirty="0">
                <a:effectLst/>
                <a:latin typeface="Menlo"/>
              </a:rPr>
              <a:t>)</a:t>
            </a:r>
            <a:r>
              <a:rPr lang="ja-JP" altLang="en-US" sz="1800" b="0" i="0" dirty="0">
                <a:effectLst/>
                <a:latin typeface="Menlo"/>
              </a:rPr>
              <a:t>、アルゴリズムが原因でないことは切り分けできた。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“</a:t>
            </a:r>
            <a:r>
              <a:rPr kumimoji="1" lang="ja-JP" altLang="en-US" dirty="0"/>
              <a:t>ハードウエア ボード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“Raspberry Pi (64bit)”</a:t>
            </a:r>
            <a:r>
              <a:rPr kumimoji="1" lang="ja-JP" altLang="en-US" dirty="0"/>
              <a:t>を選択すると、</a:t>
            </a:r>
            <a:endParaRPr kumimoji="1" lang="en-US" altLang="ja-JP" dirty="0"/>
          </a:p>
          <a:p>
            <a:r>
              <a:rPr kumimoji="1" lang="en-US" altLang="ja-JP" dirty="0"/>
              <a:t>“</a:t>
            </a:r>
            <a:r>
              <a:rPr kumimoji="1" lang="ja-JP" altLang="en-US" dirty="0"/>
              <a:t>コード生成</a:t>
            </a:r>
            <a:r>
              <a:rPr kumimoji="1" lang="en-US" altLang="ja-JP" dirty="0"/>
              <a:t>”</a:t>
            </a:r>
            <a:r>
              <a:rPr kumimoji="1" lang="ja-JP" altLang="en-US" dirty="0"/>
              <a:t> </a:t>
            </a:r>
            <a:r>
              <a:rPr kumimoji="1" lang="en-US" altLang="ja-JP" dirty="0"/>
              <a:t>–</a:t>
            </a:r>
            <a:r>
              <a:rPr kumimoji="1" lang="ja-JP" altLang="en-US" dirty="0"/>
              <a:t> </a:t>
            </a:r>
            <a:r>
              <a:rPr kumimoji="1" lang="en-US" altLang="ja-JP" dirty="0"/>
              <a:t>“</a:t>
            </a:r>
            <a:r>
              <a:rPr kumimoji="1" lang="ja-JP" altLang="en-US" dirty="0"/>
              <a:t>インターフェース</a:t>
            </a:r>
            <a:r>
              <a:rPr kumimoji="1" lang="en-US" altLang="ja-JP" dirty="0"/>
              <a:t>” – “</a:t>
            </a:r>
            <a:r>
              <a:rPr kumimoji="1" lang="ja-JP" altLang="en-US" dirty="0"/>
              <a:t>コード置換ライブラリ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　で　</a:t>
            </a:r>
            <a:r>
              <a:rPr kumimoji="1" lang="en-US" altLang="ja-JP" dirty="0"/>
              <a:t>GCC ARM Cortex-A</a:t>
            </a:r>
            <a:r>
              <a:rPr kumimoji="1" lang="ja-JP" altLang="en-US" dirty="0"/>
              <a:t>が現れない</a:t>
            </a:r>
            <a:r>
              <a:rPr kumimoji="1" lang="en-US" altLang="ja-JP" dirty="0"/>
              <a:t>- </a:t>
            </a:r>
            <a:r>
              <a:rPr kumimoji="1" lang="ja-JP" altLang="en-US" dirty="0"/>
              <a:t>バグ？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“Raspberry</a:t>
            </a:r>
            <a:r>
              <a:rPr kumimoji="1" lang="ja-JP" altLang="en-US" dirty="0"/>
              <a:t>　</a:t>
            </a:r>
            <a:r>
              <a:rPr kumimoji="1" lang="en-US" altLang="ja-JP" dirty="0"/>
              <a:t>Pi”</a:t>
            </a:r>
            <a:r>
              <a:rPr kumimoji="1" lang="ja-JP" altLang="en-US" dirty="0"/>
              <a:t>を選択する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0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sz="1800" b="0" i="0" dirty="0">
                <a:effectLst/>
                <a:latin typeface="Menlo"/>
              </a:rPr>
              <a:t>&lt;</a:t>
            </a:r>
            <a:r>
              <a:rPr lang="ja-JP" altLang="en-US" sz="1800" b="0" i="0" dirty="0">
                <a:effectLst/>
                <a:latin typeface="Menlo"/>
              </a:rPr>
              <a:t>学習に使用するデータ</a:t>
            </a:r>
            <a:r>
              <a:rPr lang="en-US" altLang="ja-JP" sz="1800" b="0" i="0" dirty="0">
                <a:effectLst/>
                <a:latin typeface="Menlo"/>
              </a:rPr>
              <a:t>&gt;</a:t>
            </a:r>
          </a:p>
          <a:p>
            <a:r>
              <a:rPr lang="en-US" altLang="ja-JP" sz="1800" b="0" i="0" dirty="0">
                <a:effectLst/>
                <a:latin typeface="Menlo"/>
              </a:rPr>
              <a:t>Raspberry-Pi</a:t>
            </a:r>
            <a:r>
              <a:rPr lang="ja-JP" altLang="en-US" sz="1800" b="0" i="0" dirty="0">
                <a:effectLst/>
                <a:latin typeface="Menlo"/>
              </a:rPr>
              <a:t>上で再生</a:t>
            </a:r>
            <a:r>
              <a:rPr lang="en-US" altLang="ja-JP" sz="1800" b="0" i="0" dirty="0">
                <a:effectLst/>
                <a:latin typeface="Menlo"/>
              </a:rPr>
              <a:t>&amp;</a:t>
            </a:r>
            <a:r>
              <a:rPr lang="ja-JP" altLang="en-US" sz="1800" b="0" i="0" dirty="0">
                <a:effectLst/>
                <a:latin typeface="Menlo"/>
              </a:rPr>
              <a:t>録音し直しているが、タイムラグが発生して</a:t>
            </a:r>
          </a:p>
          <a:p>
            <a:r>
              <a:rPr lang="ja-JP" altLang="en-US" sz="1800" b="0" i="0" dirty="0">
                <a:effectLst/>
                <a:latin typeface="Menlo"/>
              </a:rPr>
              <a:t>録音データの頭出しが無音状態となることがあるため、最初のサンプルを捨てて中間のデータを学習に使用</a:t>
            </a:r>
          </a:p>
          <a:p>
            <a:r>
              <a:rPr lang="ja-JP" altLang="en-US" sz="1800" b="0" i="0" dirty="0">
                <a:effectLst/>
                <a:latin typeface="Menlo"/>
              </a:rPr>
              <a:t>このオフセットサンプル数を変更してデータを水増しして、採音タイミングの変動に強いネットワークを学習させる</a:t>
            </a:r>
          </a:p>
          <a:p>
            <a:r>
              <a:rPr lang="en-US" altLang="ja-JP" sz="1800" b="0" i="0" dirty="0">
                <a:effectLst/>
                <a:latin typeface="Menlo"/>
              </a:rPr>
              <a:t>(</a:t>
            </a:r>
            <a:r>
              <a:rPr lang="ja-JP" altLang="en-US" sz="1800" b="0" i="0" dirty="0">
                <a:effectLst/>
                <a:latin typeface="Menlo"/>
              </a:rPr>
              <a:t>ハードウエア実行時も精度は向上するが、なぜか</a:t>
            </a:r>
            <a:r>
              <a:rPr lang="en-US" altLang="ja-JP" sz="1800" b="0" i="0" dirty="0">
                <a:effectLst/>
                <a:latin typeface="Menlo"/>
              </a:rPr>
              <a:t>NRV</a:t>
            </a:r>
            <a:r>
              <a:rPr lang="ja-JP" altLang="en-US" sz="1800" b="0" i="0" dirty="0">
                <a:effectLst/>
                <a:latin typeface="Menlo"/>
              </a:rPr>
              <a:t>を</a:t>
            </a:r>
            <a:r>
              <a:rPr lang="en-US" altLang="ja-JP" sz="1800" b="0" i="0" dirty="0">
                <a:effectLst/>
                <a:latin typeface="Menlo"/>
              </a:rPr>
              <a:t>LIV</a:t>
            </a:r>
            <a:r>
              <a:rPr lang="ja-JP" altLang="en-US" sz="1800" b="0" i="0" dirty="0">
                <a:effectLst/>
                <a:latin typeface="Menlo"/>
              </a:rPr>
              <a:t>と誤判別する割合が顕著に増加</a:t>
            </a:r>
            <a:r>
              <a:rPr lang="en-US" altLang="ja-JP" sz="1800" b="0" i="0" dirty="0">
                <a:effectLst/>
                <a:latin typeface="Menlo"/>
              </a:rPr>
              <a:t>)</a:t>
            </a:r>
          </a:p>
          <a:p>
            <a:br>
              <a:rPr lang="en-US" altLang="ja-JP" sz="1800" b="0" i="0" dirty="0">
                <a:effectLst/>
                <a:latin typeface="Menlo"/>
              </a:rPr>
            </a:br>
            <a:endParaRPr lang="en-US" altLang="ja-JP" sz="1800" b="0" i="0" dirty="0">
              <a:effectLst/>
              <a:latin typeface="Menlo"/>
            </a:endParaRPr>
          </a:p>
          <a:p>
            <a:r>
              <a:rPr lang="en-US" altLang="ja-JP" sz="1800" b="0" i="0" dirty="0">
                <a:effectLst/>
                <a:latin typeface="Menlo"/>
              </a:rPr>
              <a:t>&lt;</a:t>
            </a:r>
            <a:r>
              <a:rPr lang="ja-JP" altLang="en-US" sz="1800" b="0" i="0" dirty="0">
                <a:effectLst/>
                <a:latin typeface="Menlo"/>
              </a:rPr>
              <a:t>学習データの再生</a:t>
            </a:r>
            <a:r>
              <a:rPr lang="en-US" altLang="ja-JP" sz="1800" b="0" i="0" dirty="0">
                <a:effectLst/>
                <a:latin typeface="Menlo"/>
              </a:rPr>
              <a:t>&amp;</a:t>
            </a:r>
            <a:r>
              <a:rPr lang="ja-JP" altLang="en-US" sz="1800" b="0" i="0" dirty="0">
                <a:effectLst/>
                <a:latin typeface="Menlo"/>
              </a:rPr>
              <a:t>録音について</a:t>
            </a:r>
            <a:r>
              <a:rPr lang="en-US" altLang="ja-JP" sz="1800" b="0" i="0" dirty="0">
                <a:effectLst/>
                <a:latin typeface="Menlo"/>
              </a:rPr>
              <a:t>&gt;</a:t>
            </a:r>
          </a:p>
          <a:p>
            <a:r>
              <a:rPr lang="ja-JP" altLang="en-US" sz="1800" b="0" i="0" dirty="0">
                <a:effectLst/>
                <a:latin typeface="Menlo"/>
              </a:rPr>
              <a:t>デモ実行時と同じく、</a:t>
            </a:r>
            <a:r>
              <a:rPr lang="en-US" altLang="ja-JP" sz="1800" b="0" i="0" dirty="0">
                <a:effectLst/>
                <a:latin typeface="Menlo"/>
              </a:rPr>
              <a:t>win</a:t>
            </a:r>
            <a:r>
              <a:rPr lang="ja-JP" altLang="en-US" sz="1800" b="0" i="0" dirty="0">
                <a:effectLst/>
                <a:latin typeface="Menlo"/>
              </a:rPr>
              <a:t>で再生して</a:t>
            </a:r>
            <a:r>
              <a:rPr lang="en-US" altLang="ja-JP" sz="1800" b="0" i="0" dirty="0" err="1">
                <a:effectLst/>
                <a:latin typeface="Menlo"/>
              </a:rPr>
              <a:t>Raspi</a:t>
            </a:r>
            <a:r>
              <a:rPr lang="ja-JP" altLang="en-US" sz="1800" b="0" i="0" dirty="0">
                <a:effectLst/>
                <a:latin typeface="Menlo"/>
              </a:rPr>
              <a:t>で採音するのが理想的だが、現状は</a:t>
            </a:r>
            <a:r>
              <a:rPr lang="en-US" altLang="ja-JP" sz="1800" b="0" i="0" dirty="0">
                <a:effectLst/>
                <a:latin typeface="Menlo"/>
              </a:rPr>
              <a:t>Raspberry-Pi</a:t>
            </a:r>
            <a:r>
              <a:rPr lang="ja-JP" altLang="en-US" sz="1800" b="0" i="0" dirty="0">
                <a:effectLst/>
                <a:latin typeface="Menlo"/>
              </a:rPr>
              <a:t>上で再生</a:t>
            </a:r>
            <a:r>
              <a:rPr lang="en-US" altLang="ja-JP" sz="1800" b="0" i="0" dirty="0">
                <a:effectLst/>
                <a:latin typeface="Menlo"/>
              </a:rPr>
              <a:t>&amp;</a:t>
            </a:r>
            <a:r>
              <a:rPr lang="ja-JP" altLang="en-US" sz="1800" b="0" i="0" dirty="0">
                <a:effectLst/>
                <a:latin typeface="Menlo"/>
              </a:rPr>
              <a:t>録音している</a:t>
            </a:r>
          </a:p>
          <a:p>
            <a:r>
              <a:rPr lang="en-US" altLang="ja-JP" sz="1800" b="0" i="0" dirty="0">
                <a:effectLst/>
                <a:latin typeface="Menlo"/>
              </a:rPr>
              <a:t>win</a:t>
            </a:r>
            <a:r>
              <a:rPr lang="ja-JP" altLang="en-US" sz="1800" b="0" i="0" dirty="0">
                <a:effectLst/>
                <a:latin typeface="Menlo"/>
              </a:rPr>
              <a:t>では音声システムが古いアーキテクチャの複合で、バッチ処理でファイル名を指定して再生することが難しく、</a:t>
            </a:r>
          </a:p>
          <a:p>
            <a:r>
              <a:rPr lang="ja-JP" altLang="en-US" sz="1800" b="0" i="0" dirty="0">
                <a:effectLst/>
                <a:latin typeface="Menlo"/>
              </a:rPr>
              <a:t>また</a:t>
            </a:r>
            <a:r>
              <a:rPr lang="en-US" altLang="ja-JP" sz="1800" b="0" i="0" dirty="0">
                <a:effectLst/>
                <a:latin typeface="Menlo"/>
              </a:rPr>
              <a:t>Raspberry-Pi</a:t>
            </a:r>
            <a:r>
              <a:rPr lang="ja-JP" altLang="en-US" sz="1800" b="0" i="0" dirty="0">
                <a:effectLst/>
                <a:latin typeface="Menlo"/>
              </a:rPr>
              <a:t>側と同期させて駆動することが難しいため。</a:t>
            </a:r>
          </a:p>
          <a:p>
            <a:r>
              <a:rPr lang="ja-JP" altLang="en-US" sz="1800" b="0" i="0" dirty="0">
                <a:effectLst/>
                <a:latin typeface="Menlo"/>
              </a:rPr>
              <a:t>スピーカーの駆動主体は録音時は</a:t>
            </a:r>
            <a:r>
              <a:rPr lang="en-US" altLang="ja-JP" sz="1800" b="0" i="0" dirty="0">
                <a:effectLst/>
                <a:latin typeface="Menlo"/>
              </a:rPr>
              <a:t>Raspberry-Pi </a:t>
            </a:r>
            <a:r>
              <a:rPr lang="ja-JP" altLang="en-US" sz="1800" b="0" i="0" dirty="0">
                <a:effectLst/>
                <a:latin typeface="Menlo"/>
              </a:rPr>
              <a:t>デモ時は</a:t>
            </a:r>
            <a:r>
              <a:rPr lang="en-US" altLang="ja-JP" sz="1800" b="0" i="0" dirty="0">
                <a:effectLst/>
                <a:latin typeface="Menlo"/>
              </a:rPr>
              <a:t>Windows</a:t>
            </a:r>
            <a:r>
              <a:rPr lang="ja-JP" altLang="en-US" sz="1800" b="0" i="0" dirty="0">
                <a:effectLst/>
                <a:latin typeface="Menlo"/>
              </a:rPr>
              <a:t>と相違するが、</a:t>
            </a:r>
          </a:p>
          <a:p>
            <a:r>
              <a:rPr lang="ja-JP" altLang="en-US" sz="1800" b="0" i="0" dirty="0">
                <a:effectLst/>
                <a:latin typeface="Menlo"/>
              </a:rPr>
              <a:t>マイク端子に接続するアナログマイクではなく、</a:t>
            </a:r>
            <a:r>
              <a:rPr lang="en-US" altLang="ja-JP" sz="1800" b="0" i="0" dirty="0">
                <a:effectLst/>
                <a:latin typeface="Menlo"/>
              </a:rPr>
              <a:t>USB</a:t>
            </a:r>
            <a:r>
              <a:rPr lang="ja-JP" altLang="en-US" sz="1800" b="0" i="0" dirty="0">
                <a:effectLst/>
                <a:latin typeface="Menlo"/>
              </a:rPr>
              <a:t>で接続するデジタルマイクとすると、ドライバの差異による音質変化は無視できそう。</a:t>
            </a:r>
          </a:p>
          <a:p>
            <a:br>
              <a:rPr lang="ja-JP" altLang="en-US" sz="1800" b="0" i="0" dirty="0">
                <a:effectLst/>
                <a:latin typeface="Menlo"/>
              </a:rPr>
            </a:br>
            <a:endParaRPr lang="ja-JP" altLang="en-US" sz="1800" b="0" i="0" dirty="0">
              <a:effectLst/>
              <a:latin typeface="Menlo"/>
            </a:endParaRPr>
          </a:p>
          <a:p>
            <a:r>
              <a:rPr lang="en-US" altLang="ja-JP" sz="1800" b="0" i="0" dirty="0">
                <a:effectLst/>
                <a:latin typeface="Menlo"/>
              </a:rPr>
              <a:t>&lt;Linux</a:t>
            </a:r>
            <a:r>
              <a:rPr lang="ja-JP" altLang="en-US" sz="1800" b="0" i="0" dirty="0">
                <a:effectLst/>
                <a:latin typeface="Menlo"/>
              </a:rPr>
              <a:t>上での採音用シェルスクリプト</a:t>
            </a:r>
            <a:r>
              <a:rPr lang="en-US" altLang="ja-JP" sz="1800" b="0" i="0" dirty="0">
                <a:effectLst/>
                <a:latin typeface="Menlo"/>
              </a:rPr>
              <a:t>&gt;</a:t>
            </a:r>
          </a:p>
          <a:p>
            <a:r>
              <a:rPr lang="en-US" altLang="ja-JP" sz="1800" b="0" i="0" dirty="0">
                <a:effectLst/>
                <a:latin typeface="Menlo"/>
              </a:rPr>
              <a:t>Linux</a:t>
            </a:r>
            <a:r>
              <a:rPr lang="ja-JP" altLang="en-US" sz="1800" b="0" i="0" dirty="0">
                <a:effectLst/>
                <a:latin typeface="Menlo"/>
              </a:rPr>
              <a:t>側では</a:t>
            </a:r>
            <a:r>
              <a:rPr lang="en-US" altLang="ja-JP" sz="1800" b="0" i="0" dirty="0">
                <a:effectLst/>
                <a:latin typeface="Menlo"/>
              </a:rPr>
              <a:t>ALSA</a:t>
            </a:r>
            <a:r>
              <a:rPr lang="ja-JP" altLang="en-US" sz="1800" b="0" i="0" dirty="0">
                <a:effectLst/>
                <a:latin typeface="Menlo"/>
              </a:rPr>
              <a:t>の</a:t>
            </a:r>
            <a:r>
              <a:rPr lang="en-US" altLang="ja-JP" sz="1800" b="0" i="0" dirty="0">
                <a:effectLst/>
                <a:latin typeface="Menlo"/>
              </a:rPr>
              <a:t>CLI</a:t>
            </a:r>
            <a:r>
              <a:rPr lang="ja-JP" altLang="en-US" sz="1800" b="0" i="0" dirty="0">
                <a:effectLst/>
                <a:latin typeface="Menlo"/>
              </a:rPr>
              <a:t>を利用してシェルスクリプトを組んでフォルダ毎に再生</a:t>
            </a:r>
            <a:r>
              <a:rPr lang="en-US" altLang="ja-JP" sz="1800" b="0" i="0" dirty="0">
                <a:effectLst/>
                <a:latin typeface="Menlo"/>
              </a:rPr>
              <a:t>&amp;</a:t>
            </a:r>
            <a:r>
              <a:rPr lang="ja-JP" altLang="en-US" sz="1800" b="0" i="0" dirty="0">
                <a:effectLst/>
                <a:latin typeface="Menlo"/>
              </a:rPr>
              <a:t>録音することができる</a:t>
            </a:r>
            <a:r>
              <a:rPr lang="en-US" altLang="ja-JP" sz="1800" b="0" i="0" dirty="0">
                <a:effectLst/>
                <a:latin typeface="Menlo"/>
              </a:rPr>
              <a:t>(</a:t>
            </a:r>
            <a:r>
              <a:rPr lang="ja-JP" altLang="en-US" sz="1800" b="0" i="0" dirty="0">
                <a:effectLst/>
                <a:latin typeface="Menlo"/>
              </a:rPr>
              <a:t>サンプリング周波数やデータ長も指定</a:t>
            </a:r>
            <a:r>
              <a:rPr lang="en-US" altLang="ja-JP" sz="1800" b="0" i="0" dirty="0">
                <a:effectLst/>
                <a:latin typeface="Menlo"/>
              </a:rPr>
              <a:t>)</a:t>
            </a:r>
          </a:p>
          <a:p>
            <a:r>
              <a:rPr lang="ja-JP" altLang="en-US" sz="1800" b="0" i="0" dirty="0">
                <a:effectLst/>
                <a:latin typeface="Menlo"/>
              </a:rPr>
              <a:t>その際、先に録音をバックグランド実行開始し、その後再生を実行すると、上記無音期間は</a:t>
            </a:r>
            <a:r>
              <a:rPr lang="en-US" altLang="ja-JP" sz="1800" b="0" i="0" dirty="0">
                <a:effectLst/>
                <a:latin typeface="Menlo"/>
              </a:rPr>
              <a:t>0.1</a:t>
            </a:r>
            <a:r>
              <a:rPr lang="ja-JP" altLang="en-US" sz="1800" b="0" i="0" dirty="0">
                <a:effectLst/>
                <a:latin typeface="Menlo"/>
              </a:rPr>
              <a:t>秒ほどで安定</a:t>
            </a:r>
          </a:p>
          <a:p>
            <a:r>
              <a:rPr lang="ja-JP" altLang="en-US" sz="1800" b="0" i="0" dirty="0">
                <a:effectLst/>
                <a:latin typeface="Menlo"/>
              </a:rPr>
              <a:t>逆に先に再生をバックグランド実行開始し、その後録音を実行すると、上記無音期間は</a:t>
            </a:r>
            <a:r>
              <a:rPr lang="en-US" altLang="ja-JP" sz="1800" b="0" i="0" dirty="0">
                <a:effectLst/>
                <a:latin typeface="Menlo"/>
              </a:rPr>
              <a:t>0.05-0.35</a:t>
            </a:r>
            <a:r>
              <a:rPr lang="ja-JP" altLang="en-US" sz="1800" b="0" i="0" dirty="0">
                <a:effectLst/>
                <a:latin typeface="Menlo"/>
              </a:rPr>
              <a:t>秒ほどでばらつく</a:t>
            </a:r>
          </a:p>
          <a:p>
            <a:r>
              <a:rPr lang="ja-JP" altLang="en-US" sz="1800" b="0" i="0" dirty="0">
                <a:effectLst/>
                <a:latin typeface="Menlo"/>
              </a:rPr>
              <a:t>スピーカーとマイクの音量設定は、シェルスクリプトで指定しておく。</a:t>
            </a:r>
          </a:p>
          <a:p>
            <a:r>
              <a:rPr lang="en-US" altLang="ja-JP" sz="1800" b="0" i="0" dirty="0">
                <a:effectLst/>
                <a:latin typeface="Menlo"/>
              </a:rPr>
              <a:t>alsa_rw.sh</a:t>
            </a:r>
          </a:p>
          <a:p>
            <a:br>
              <a:rPr lang="en-US" altLang="ja-JP" sz="1800" b="0" i="0" dirty="0">
                <a:effectLst/>
                <a:latin typeface="Menlo"/>
              </a:rPr>
            </a:b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fld id="{43FEC7B2-4A3C-43EA-A52A-F8DED3FD6DAC}" type="datetimeyyyy">
              <a:rPr lang="en-US" sz="1003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2023</a:t>
            </a:fld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6B87C9-5099-F743-9A3B-9C7DDCC49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68721DF-5E03-3947-B332-6D414B4B4A9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02013" y="2191848"/>
            <a:ext cx="6418256" cy="96125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33380" indent="0">
              <a:buNone/>
              <a:defRPr>
                <a:solidFill>
                  <a:schemeClr val="bg1"/>
                </a:solidFill>
              </a:defRPr>
            </a:lvl2pPr>
            <a:lvl3pPr marL="866760" indent="0">
              <a:buNone/>
              <a:defRPr>
                <a:solidFill>
                  <a:schemeClr val="bg1"/>
                </a:solidFill>
              </a:defRPr>
            </a:lvl3pPr>
            <a:lvl4pPr marL="1300140" indent="0">
              <a:buNone/>
              <a:defRPr>
                <a:solidFill>
                  <a:schemeClr val="bg1"/>
                </a:solidFill>
              </a:defRPr>
            </a:lvl4pPr>
            <a:lvl5pPr marL="173351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Webinar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246106-5DC2-7E41-B900-9146562AD2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02014" y="3358140"/>
            <a:ext cx="6418256" cy="961258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3338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2pPr>
            <a:lvl3pPr marL="86676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  <a:lvl4pPr marL="130014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4pPr>
            <a:lvl5pPr marL="1733519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Supporting text.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60D71-1E3F-CB44-8170-D59886308B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702013" y="1165506"/>
            <a:ext cx="2859892" cy="612834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07DFE16-23EB-6E49-AA16-664B71713F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10116" y="3389245"/>
            <a:ext cx="4084776" cy="3468755"/>
          </a:xfrm>
          <a:custGeom>
            <a:avLst/>
            <a:gdLst>
              <a:gd name="connsiteX0" fmla="*/ 0 w 2633663"/>
              <a:gd name="connsiteY0" fmla="*/ 0 h 2057400"/>
              <a:gd name="connsiteX1" fmla="*/ 2633663 w 2633663"/>
              <a:gd name="connsiteY1" fmla="*/ 0 h 2057400"/>
              <a:gd name="connsiteX2" fmla="*/ 2633663 w 2633663"/>
              <a:gd name="connsiteY2" fmla="*/ 2057400 h 2057400"/>
              <a:gd name="connsiteX3" fmla="*/ 0 w 2633663"/>
              <a:gd name="connsiteY3" fmla="*/ 2057400 h 2057400"/>
              <a:gd name="connsiteX4" fmla="*/ 0 w 2633663"/>
              <a:gd name="connsiteY4" fmla="*/ 0 h 2057400"/>
              <a:gd name="connsiteX0" fmla="*/ 983974 w 2633663"/>
              <a:gd name="connsiteY0" fmla="*/ 576470 h 2057400"/>
              <a:gd name="connsiteX1" fmla="*/ 2633663 w 2633663"/>
              <a:gd name="connsiteY1" fmla="*/ 0 h 2057400"/>
              <a:gd name="connsiteX2" fmla="*/ 2633663 w 2633663"/>
              <a:gd name="connsiteY2" fmla="*/ 2057400 h 2057400"/>
              <a:gd name="connsiteX3" fmla="*/ 0 w 2633663"/>
              <a:gd name="connsiteY3" fmla="*/ 2057400 h 2057400"/>
              <a:gd name="connsiteX4" fmla="*/ 983974 w 2633663"/>
              <a:gd name="connsiteY4" fmla="*/ 576470 h 2057400"/>
              <a:gd name="connsiteX0" fmla="*/ 983974 w 4084776"/>
              <a:gd name="connsiteY0" fmla="*/ 576470 h 2057400"/>
              <a:gd name="connsiteX1" fmla="*/ 2633663 w 4084776"/>
              <a:gd name="connsiteY1" fmla="*/ 0 h 2057400"/>
              <a:gd name="connsiteX2" fmla="*/ 4084776 w 4084776"/>
              <a:gd name="connsiteY2" fmla="*/ 2057400 h 2057400"/>
              <a:gd name="connsiteX3" fmla="*/ 0 w 4084776"/>
              <a:gd name="connsiteY3" fmla="*/ 2057400 h 2057400"/>
              <a:gd name="connsiteX4" fmla="*/ 983974 w 4084776"/>
              <a:gd name="connsiteY4" fmla="*/ 576470 h 2057400"/>
              <a:gd name="connsiteX0" fmla="*/ 983974 w 4084776"/>
              <a:gd name="connsiteY0" fmla="*/ 2196548 h 3677478"/>
              <a:gd name="connsiteX1" fmla="*/ 4074837 w 4084776"/>
              <a:gd name="connsiteY1" fmla="*/ 0 h 3677478"/>
              <a:gd name="connsiteX2" fmla="*/ 4084776 w 4084776"/>
              <a:gd name="connsiteY2" fmla="*/ 3677478 h 3677478"/>
              <a:gd name="connsiteX3" fmla="*/ 0 w 4084776"/>
              <a:gd name="connsiteY3" fmla="*/ 3677478 h 3677478"/>
              <a:gd name="connsiteX4" fmla="*/ 983974 w 4084776"/>
              <a:gd name="connsiteY4" fmla="*/ 2196548 h 3677478"/>
              <a:gd name="connsiteX0" fmla="*/ 2286000 w 4084776"/>
              <a:gd name="connsiteY0" fmla="*/ 228601 h 3677478"/>
              <a:gd name="connsiteX1" fmla="*/ 4074837 w 4084776"/>
              <a:gd name="connsiteY1" fmla="*/ 0 h 3677478"/>
              <a:gd name="connsiteX2" fmla="*/ 4084776 w 4084776"/>
              <a:gd name="connsiteY2" fmla="*/ 3677478 h 3677478"/>
              <a:gd name="connsiteX3" fmla="*/ 0 w 4084776"/>
              <a:gd name="connsiteY3" fmla="*/ 3677478 h 3677478"/>
              <a:gd name="connsiteX4" fmla="*/ 2286000 w 4084776"/>
              <a:gd name="connsiteY4" fmla="*/ 228601 h 3677478"/>
              <a:gd name="connsiteX0" fmla="*/ 2286000 w 4084776"/>
              <a:gd name="connsiteY0" fmla="*/ 49696 h 3498573"/>
              <a:gd name="connsiteX1" fmla="*/ 4064898 w 4084776"/>
              <a:gd name="connsiteY1" fmla="*/ 0 h 3498573"/>
              <a:gd name="connsiteX2" fmla="*/ 4084776 w 4084776"/>
              <a:gd name="connsiteY2" fmla="*/ 3498573 h 3498573"/>
              <a:gd name="connsiteX3" fmla="*/ 0 w 4084776"/>
              <a:gd name="connsiteY3" fmla="*/ 3498573 h 3498573"/>
              <a:gd name="connsiteX4" fmla="*/ 2286000 w 4084776"/>
              <a:gd name="connsiteY4" fmla="*/ 49696 h 3498573"/>
              <a:gd name="connsiteX0" fmla="*/ 2146853 w 4084776"/>
              <a:gd name="connsiteY0" fmla="*/ 258418 h 3498573"/>
              <a:gd name="connsiteX1" fmla="*/ 4064898 w 4084776"/>
              <a:gd name="connsiteY1" fmla="*/ 0 h 3498573"/>
              <a:gd name="connsiteX2" fmla="*/ 4084776 w 4084776"/>
              <a:gd name="connsiteY2" fmla="*/ 3498573 h 3498573"/>
              <a:gd name="connsiteX3" fmla="*/ 0 w 4084776"/>
              <a:gd name="connsiteY3" fmla="*/ 3498573 h 3498573"/>
              <a:gd name="connsiteX4" fmla="*/ 2146853 w 4084776"/>
              <a:gd name="connsiteY4" fmla="*/ 258418 h 3498573"/>
              <a:gd name="connsiteX0" fmla="*/ 2295940 w 4084776"/>
              <a:gd name="connsiteY0" fmla="*/ 29818 h 3498573"/>
              <a:gd name="connsiteX1" fmla="*/ 4064898 w 4084776"/>
              <a:gd name="connsiteY1" fmla="*/ 0 h 3498573"/>
              <a:gd name="connsiteX2" fmla="*/ 4084776 w 4084776"/>
              <a:gd name="connsiteY2" fmla="*/ 3498573 h 3498573"/>
              <a:gd name="connsiteX3" fmla="*/ 0 w 4084776"/>
              <a:gd name="connsiteY3" fmla="*/ 3498573 h 3498573"/>
              <a:gd name="connsiteX4" fmla="*/ 2295940 w 4084776"/>
              <a:gd name="connsiteY4" fmla="*/ 29818 h 3498573"/>
              <a:gd name="connsiteX0" fmla="*/ 2295940 w 4084776"/>
              <a:gd name="connsiteY0" fmla="*/ 0 h 3468755"/>
              <a:gd name="connsiteX1" fmla="*/ 4064898 w 4084776"/>
              <a:gd name="connsiteY1" fmla="*/ 19877 h 3468755"/>
              <a:gd name="connsiteX2" fmla="*/ 4084776 w 4084776"/>
              <a:gd name="connsiteY2" fmla="*/ 3468755 h 3468755"/>
              <a:gd name="connsiteX3" fmla="*/ 0 w 4084776"/>
              <a:gd name="connsiteY3" fmla="*/ 3468755 h 3468755"/>
              <a:gd name="connsiteX4" fmla="*/ 2295940 w 4084776"/>
              <a:gd name="connsiteY4" fmla="*/ 0 h 3468755"/>
              <a:gd name="connsiteX0" fmla="*/ 2295940 w 4084776"/>
              <a:gd name="connsiteY0" fmla="*/ 9941 h 3478696"/>
              <a:gd name="connsiteX1" fmla="*/ 4064898 w 4084776"/>
              <a:gd name="connsiteY1" fmla="*/ 0 h 3478696"/>
              <a:gd name="connsiteX2" fmla="*/ 4084776 w 4084776"/>
              <a:gd name="connsiteY2" fmla="*/ 3478696 h 3478696"/>
              <a:gd name="connsiteX3" fmla="*/ 0 w 4084776"/>
              <a:gd name="connsiteY3" fmla="*/ 3478696 h 3478696"/>
              <a:gd name="connsiteX4" fmla="*/ 2295940 w 4084776"/>
              <a:gd name="connsiteY4" fmla="*/ 9941 h 3478696"/>
              <a:gd name="connsiteX0" fmla="*/ 2295940 w 4084776"/>
              <a:gd name="connsiteY0" fmla="*/ 0 h 3468755"/>
              <a:gd name="connsiteX1" fmla="*/ 4084776 w 4084776"/>
              <a:gd name="connsiteY1" fmla="*/ 9937 h 3468755"/>
              <a:gd name="connsiteX2" fmla="*/ 4084776 w 4084776"/>
              <a:gd name="connsiteY2" fmla="*/ 3468755 h 3468755"/>
              <a:gd name="connsiteX3" fmla="*/ 0 w 4084776"/>
              <a:gd name="connsiteY3" fmla="*/ 3468755 h 3468755"/>
              <a:gd name="connsiteX4" fmla="*/ 2295940 w 4084776"/>
              <a:gd name="connsiteY4" fmla="*/ 0 h 346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776" h="3468755">
                <a:moveTo>
                  <a:pt x="2295940" y="0"/>
                </a:moveTo>
                <a:lnTo>
                  <a:pt x="4084776" y="9937"/>
                </a:lnTo>
                <a:lnTo>
                  <a:pt x="4084776" y="3468755"/>
                </a:lnTo>
                <a:lnTo>
                  <a:pt x="0" y="3468755"/>
                </a:lnTo>
                <a:lnTo>
                  <a:pt x="229594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2E3F95C-6BC1-954E-B5BC-B218F5D85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02014" y="4883470"/>
            <a:ext cx="3068770" cy="311404"/>
          </a:xfrm>
          <a:prstGeom prst="rect">
            <a:avLst/>
          </a:prstGeom>
        </p:spPr>
        <p:txBody>
          <a:bodyPr lIns="0"/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Presenter Name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93EE2A9E-4A0E-094D-853D-BB11A55356D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02014" y="5261046"/>
            <a:ext cx="3068770" cy="811763"/>
          </a:xfrm>
          <a:prstGeom prst="rect">
            <a:avLst/>
          </a:prstGeom>
        </p:spPr>
        <p:txBody>
          <a:bodyPr lIns="0" tIns="0"/>
          <a:lstStyle>
            <a:lvl1pPr marL="0" indent="0"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Presenter info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15971480-DA63-A34A-B7C3-38E067E181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51499" y="4883470"/>
            <a:ext cx="3068770" cy="311404"/>
          </a:xfrm>
          <a:prstGeom prst="rect">
            <a:avLst/>
          </a:prstGeom>
        </p:spPr>
        <p:txBody>
          <a:bodyPr lIns="0"/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Presenter 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401CE450-A2A5-DC47-BF61-6813F82C3E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1499" y="5261046"/>
            <a:ext cx="3068770" cy="811763"/>
          </a:xfrm>
          <a:prstGeom prst="rect">
            <a:avLst/>
          </a:prstGeom>
        </p:spPr>
        <p:txBody>
          <a:bodyPr lIns="0" tIns="0"/>
          <a:lstStyle>
            <a:lvl1pPr marL="0" indent="0"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Presenter info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684514-85F7-7444-BCD3-0CEE6086A00D}"/>
              </a:ext>
            </a:extLst>
          </p:cNvPr>
          <p:cNvCxnSpPr>
            <a:cxnSpLocks/>
          </p:cNvCxnSpPr>
          <p:nvPr userDrawn="1"/>
        </p:nvCxnSpPr>
        <p:spPr>
          <a:xfrm>
            <a:off x="1702013" y="4800600"/>
            <a:ext cx="6418256" cy="0"/>
          </a:xfrm>
          <a:prstGeom prst="line">
            <a:avLst/>
          </a:prstGeom>
          <a:ln w="9525">
            <a:solidFill>
              <a:srgbClr val="0076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pyright">
            <a:extLst>
              <a:ext uri="{FF2B5EF4-FFF2-40B4-BE49-F238E27FC236}">
                <a16:creationId xmlns:a16="http://schemas.microsoft.com/office/drawing/2014/main" id="{66553D6E-0414-4240-B27A-B84778A084A4}"/>
              </a:ext>
            </a:extLst>
          </p:cNvPr>
          <p:cNvSpPr txBox="1"/>
          <p:nvPr userDrawn="1"/>
        </p:nvSpPr>
        <p:spPr>
          <a:xfrm>
            <a:off x="1702013" y="6430509"/>
            <a:ext cx="6390037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© 2022 The MathWorks, Inc.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7B545CFB-E165-2846-B1CE-1D8F50CACA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88563" y="0"/>
            <a:ext cx="2103437" cy="1936955"/>
          </a:xfr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 err="1"/>
              <a:t>PiP</a:t>
            </a:r>
            <a:r>
              <a:rPr lang="en-US" dirty="0"/>
              <a:t> is positioned here. Keep all text and images safely away from this non-visible area.</a:t>
            </a:r>
          </a:p>
        </p:txBody>
      </p:sp>
    </p:spTree>
    <p:extLst>
      <p:ext uri="{BB962C8B-B14F-4D97-AF65-F5344CB8AC3E}">
        <p14:creationId xmlns:p14="http://schemas.microsoft.com/office/powerpoint/2010/main" val="47136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41790" y="6593525"/>
            <a:ext cx="1964948" cy="24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2023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95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1" y="457200"/>
            <a:ext cx="10769600" cy="9906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1" y="1600200"/>
            <a:ext cx="10769600" cy="4648200"/>
          </a:xfrm>
          <a:prstGeom prst="rect">
            <a:avLst/>
          </a:prstGeom>
        </p:spPr>
        <p:txBody>
          <a:bodyPr/>
          <a:lstStyle>
            <a:lvl1pPr>
              <a:buSzPct val="75000"/>
              <a:defRPr sz="240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lnSpc>
                <a:spcPct val="105000"/>
              </a:lnSpc>
              <a:defRPr sz="200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lnSpc>
                <a:spcPct val="105000"/>
              </a:lnSpc>
              <a:buSzPct val="75000"/>
              <a:defRPr sz="1604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35C16-1D72-2727-DC36-8506594C5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9674" y="69414"/>
            <a:ext cx="1399030" cy="2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1" y="457200"/>
            <a:ext cx="107696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980F2-1C27-539E-B00C-41320AF2F6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9674" y="69414"/>
            <a:ext cx="1399030" cy="2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5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  <a:prstGeom prst="rect">
            <a:avLst/>
          </a:prstGeom>
        </p:spPr>
        <p:txBody>
          <a:bodyPr anchor="t" anchorCtr="0"/>
          <a:lstStyle>
            <a:lvl1pPr algn="l"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0" y="2819400"/>
            <a:ext cx="5080001" cy="3200400"/>
          </a:xfrm>
          <a:prstGeom prst="rect">
            <a:avLst/>
          </a:prstGeo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/>
              <a:t>Click to add b</a:t>
            </a:r>
            <a:r>
              <a:rPr lang="en-US" sz="1805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Headlines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00200"/>
            <a:ext cx="5080001" cy="838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add headline</a:t>
            </a:r>
            <a:r>
              <a:rPr lang="en-US" sz="2005" b="1">
                <a:solidFill>
                  <a:prstClr val="black"/>
                </a:solidFill>
              </a:rPr>
              <a:t> providing value of feature</a:t>
            </a:r>
            <a:endParaRPr lang="en-US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1" y="6172200"/>
            <a:ext cx="5473700" cy="533400"/>
          </a:xfrm>
          <a:prstGeom prst="rect">
            <a:avLst/>
          </a:prstGeom>
        </p:spPr>
        <p:txBody>
          <a:bodyPr anchor="b" anchorCtr="0"/>
          <a:lstStyle>
            <a:lvl1pPr marL="230763" indent="-229172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/>
              <a:t>Click to add </a:t>
            </a:r>
            <a:r>
              <a:rPr lang="en-US" sz="1604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>
                <a:latin typeface="Courier New" pitchFamily="49" charset="0"/>
                <a:cs typeface="Courier New" pitchFamily="49" charset="0"/>
              </a:rPr>
              <a:t>.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718546-503C-4957-9A3A-31C7253A2A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9674" y="69414"/>
            <a:ext cx="1399030" cy="2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9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7"/>
            <a:ext cx="10363200" cy="1362075"/>
          </a:xfrm>
          <a:prstGeom prst="rect">
            <a:avLst/>
          </a:prstGeo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Header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0C583-24E0-2039-F504-3767D315D1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9674" y="69414"/>
            <a:ext cx="1399030" cy="2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1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1" y="457200"/>
            <a:ext cx="107696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181600" cy="46481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181600" cy="46481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1614C-9658-E1EF-A2A9-ED59B56B34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9674" y="69414"/>
            <a:ext cx="1399030" cy="2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7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50EF13-5F20-A671-0C00-5971B17E45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9674" y="69414"/>
            <a:ext cx="1399030" cy="2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</a:t>
            </a:r>
            <a:r>
              <a:rPr lang="en-US" altLang="ja-JP" sz="100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00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023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239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223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8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/>
              <a:t>Click to add b</a:t>
            </a:r>
            <a:r>
              <a:rPr lang="en-US" sz="1805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/>
              <a:t>Click to add headline</a:t>
            </a:r>
            <a:r>
              <a:rPr lang="en-US" sz="2005" b="1">
                <a:solidFill>
                  <a:prstClr val="black"/>
                </a:solidFill>
              </a:rPr>
              <a:t> providing value of feature</a:t>
            </a:r>
            <a:endParaRPr lang="en-US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/>
              <a:t>Click to add </a:t>
            </a:r>
            <a:r>
              <a:rPr lang="en-US" sz="1604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>
                <a:latin typeface="Courier New" pitchFamily="49" charset="0"/>
                <a:cs typeface="Courier New" pitchFamily="49" charset="0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0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Header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805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4359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6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0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1323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4" y="1600200"/>
            <a:ext cx="10769600" cy="4648200"/>
          </a:xfrm>
        </p:spPr>
        <p:txBody>
          <a:bodyPr/>
          <a:lstStyle>
            <a:lvl1pPr>
              <a:buSzPct val="75000"/>
              <a:defRPr sz="1800">
                <a:ea typeface="Meiryo UI" panose="020B0604030504040204" pitchFamily="50" charset="-128"/>
              </a:defRPr>
            </a:lvl1pPr>
            <a:lvl2pPr>
              <a:lnSpc>
                <a:spcPct val="105000"/>
              </a:lnSpc>
              <a:defRPr sz="1500">
                <a:ea typeface="Meiryo UI" panose="020B0604030504040204" pitchFamily="50" charset="-128"/>
              </a:defRPr>
            </a:lvl2pPr>
            <a:lvl3pPr>
              <a:lnSpc>
                <a:spcPct val="105000"/>
              </a:lnSpc>
              <a:buSzPct val="75000"/>
              <a:defRPr sz="1203">
                <a:ea typeface="Meiryo UI" panose="020B0604030504040204" pitchFamily="50" charset="-128"/>
              </a:defRPr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364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78851173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  <p:sldLayoutId id="2147483665" r:id="rId9"/>
    <p:sldLayoutId id="2147483689" r:id="rId10"/>
    <p:sldLayoutId id="2147483690" r:id="rId11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Number"/>
          <p:cNvSpPr/>
          <p:nvPr/>
        </p:nvSpPr>
        <p:spPr>
          <a:xfrm>
            <a:off x="11582400" y="6484952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>
              <a:solidFill>
                <a:schemeClr val="tx2"/>
              </a:solidFill>
            </a:endParaRPr>
          </a:p>
        </p:txBody>
      </p:sp>
      <p:sp>
        <p:nvSpPr>
          <p:cNvPr id="3" name="SlideNumber">
            <a:extLst>
              <a:ext uri="{FF2B5EF4-FFF2-40B4-BE49-F238E27FC236}">
                <a16:creationId xmlns:a16="http://schemas.microsoft.com/office/drawing/2014/main" id="{E36BA1ED-9E33-2F42-8BD2-4F245F704501}"/>
              </a:ext>
            </a:extLst>
          </p:cNvPr>
          <p:cNvSpPr/>
          <p:nvPr userDrawn="1"/>
        </p:nvSpPr>
        <p:spPr>
          <a:xfrm>
            <a:off x="11582400" y="6484952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>
              <a:solidFill>
                <a:schemeClr val="tx2"/>
              </a:solidFill>
            </a:endParaRP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183474B9-09C4-EF4B-8531-6451FC7D331E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193842" y="176521"/>
            <a:ext cx="10241280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916686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7" indent="-343757" algn="l" defTabSz="916686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7" indent="-286464" algn="l" defTabSz="91668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8" indent="-229172" algn="l" defTabSz="916686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201" indent="-229172" algn="l" defTabSz="916686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44" indent="-229172" algn="l" defTabSz="91668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87" indent="-229172" algn="l" defTabSz="916686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30" indent="-229172" algn="l" defTabSz="916686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73" indent="-229172" algn="l" defTabSz="916686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916" indent="-229172" algn="l" defTabSz="916686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3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6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9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72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15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58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401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44" algn="l" defTabSz="91668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0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+mj-ea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ea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+mn-ea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squitto.org/downlo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localhost:1880/" TargetMode="External"/><Relationship Id="rId4" Type="http://schemas.openxmlformats.org/officeDocument/2006/relationships/hyperlink" Target="https://nodered.jp/docs/getting-started/window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content.mathworks.com/viewer/64f97e88a542acad14c3bca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www.raspberrypi.com/software/operating-systems/#raspberry-pi-os-64-b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upportpkg/raspberrypi/ref/alsaaudioplayback.html#mw_988ce789-3d7c-4177-b394-910d9e2f6aaa_sep_bvsea_l-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p.mathworks.com/help/ecoder/ref/codereplacementlibrari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76A97-76BF-7E44-AC53-59AD7A2BC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19536" y="1772816"/>
            <a:ext cx="7490332" cy="2736304"/>
          </a:xfrm>
        </p:spPr>
        <p:txBody>
          <a:bodyPr anchor="ctr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予知保全デモ　セットアップ資料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モデル概要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ハードウエアリソースと性能のトレードオフ探索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学習に使用するデータ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Node-RED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起動方法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B8CCE-EC79-994E-8A96-621D8CD6C4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02014" y="4883470"/>
            <a:ext cx="3068770" cy="489746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MathWorks Japan</a:t>
            </a:r>
          </a:p>
          <a:p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アプリケーションエンジニアリング部</a:t>
            </a:r>
            <a:endParaRPr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87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009112" cy="648072"/>
          </a:xfrm>
        </p:spPr>
        <p:txBody>
          <a:bodyPr/>
          <a:lstStyle/>
          <a:p>
            <a:r>
              <a:rPr 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Node-Red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インストール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起動 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for Windows</a:t>
            </a:r>
            <a:endParaRPr 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419069F-1C84-C0BF-03FC-67C45B715C40}"/>
              </a:ext>
            </a:extLst>
          </p:cNvPr>
          <p:cNvSpPr txBox="1">
            <a:spLocks/>
          </p:cNvSpPr>
          <p:nvPr/>
        </p:nvSpPr>
        <p:spPr>
          <a:xfrm>
            <a:off x="709714" y="1052736"/>
            <a:ext cx="11482286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kumimoji="1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kumimoji="1"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kumimoji="1"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kumimoji="1"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&lt; </a:t>
            </a:r>
            <a:r>
              <a:rPr lang="en-US" altLang="ja-JP" sz="1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Mosquitto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&gt;</a:t>
            </a:r>
          </a:p>
          <a:p>
            <a:pPr marL="0" indent="0">
              <a:buNone/>
            </a:pPr>
            <a:r>
              <a:rPr lang="en-US" altLang="ja-JP" sz="1800" b="0" i="0" u="none" strike="noStrike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  <a:hlinkClick r:id="rId3"/>
              </a:rPr>
              <a:t>https://mosquitto.org/download/</a:t>
            </a:r>
            <a:r>
              <a:rPr lang="ja-JP" altLang="en-US" sz="1800" b="0" i="0" u="none" strike="noStrike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環境に合わせてダウンロード、インストール</a:t>
            </a: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初回起動時はコマンドプロンプトで、</a:t>
            </a:r>
            <a:r>
              <a:rPr lang="en-US" altLang="ja-JP" sz="1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mosquitto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がインストールされたディレクトリに移動して</a:t>
            </a: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highlight>
                  <a:srgbClr val="000000"/>
                </a:highlight>
                <a:latin typeface="Yu Gothic UI" panose="020B0500000000000000" pitchFamily="50" charset="-128"/>
                <a:ea typeface="Yu Gothic UI" panose="020B0500000000000000" pitchFamily="50" charset="-128"/>
              </a:rPr>
              <a:t>$ cd C:\Program Files (x86)\</a:t>
            </a:r>
            <a:r>
              <a:rPr lang="en-US" altLang="ja-JP" sz="1800" dirty="0" err="1">
                <a:solidFill>
                  <a:schemeClr val="bg1"/>
                </a:solidFill>
                <a:highlight>
                  <a:srgbClr val="000000"/>
                </a:highlight>
                <a:latin typeface="Yu Gothic UI" panose="020B0500000000000000" pitchFamily="50" charset="-128"/>
                <a:ea typeface="Yu Gothic UI" panose="020B0500000000000000" pitchFamily="50" charset="-128"/>
              </a:rPr>
              <a:t>mosquitto</a:t>
            </a:r>
            <a:endParaRPr lang="en-US" altLang="ja-JP" sz="1800" dirty="0">
              <a:solidFill>
                <a:schemeClr val="bg1"/>
              </a:solidFill>
              <a:highlight>
                <a:srgbClr val="000000"/>
              </a:highlight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r>
              <a:rPr lang="en-US" altLang="ja-JP" sz="1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Yu Gothic UI" panose="020B0500000000000000" pitchFamily="50" charset="-128"/>
                <a:ea typeface="Yu Gothic UI" panose="020B0500000000000000" pitchFamily="50" charset="-128"/>
              </a:rPr>
              <a:t>$ </a:t>
            </a:r>
            <a:r>
              <a:rPr lang="en-US" altLang="ja-JP" sz="1800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Yu Gothic UI" panose="020B0500000000000000" pitchFamily="50" charset="-128"/>
                <a:ea typeface="Yu Gothic UI" panose="020B0500000000000000" pitchFamily="50" charset="-128"/>
              </a:rPr>
              <a:t>mosquitto</a:t>
            </a:r>
            <a:r>
              <a:rPr lang="en-US" altLang="ja-JP" sz="1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Yu Gothic UI" panose="020B0500000000000000" pitchFamily="50" charset="-128"/>
                <a:ea typeface="Yu Gothic UI" panose="020B0500000000000000" pitchFamily="50" charset="-128"/>
              </a:rPr>
              <a:t> –v</a:t>
            </a: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次回以降、サービスが常駐していることがあり、この場合は上記で起動できない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必要ない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</a:p>
          <a:p>
            <a:pPr marL="0" indent="0">
              <a:buNone/>
            </a:pP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[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スタートを右クリック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] - [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コンピューターの管理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(G)] - 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“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コンピューターの管理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” 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を開き、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[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サービスとアプリケーション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] - [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]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で確認</a:t>
            </a: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&lt; Node Red &gt;</a:t>
            </a:r>
          </a:p>
          <a:p>
            <a:pPr marL="0" indent="0">
              <a:buNone/>
            </a:pP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  <a:hlinkClick r:id="rId4"/>
              </a:rPr>
              <a:t>https://nodered.jp/docs/getting-started/windows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に従いインストール</a:t>
            </a: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1. 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コマンドプロンプトで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”</a:t>
            </a:r>
            <a:r>
              <a:rPr lang="en-US" altLang="ja-JP" sz="1800" dirty="0">
                <a:solidFill>
                  <a:schemeClr val="bg1"/>
                </a:solidFill>
                <a:highlight>
                  <a:srgbClr val="000000"/>
                </a:highlight>
                <a:latin typeface="Yu Gothic UI" panose="020B0500000000000000" pitchFamily="50" charset="-128"/>
                <a:ea typeface="Yu Gothic UI" panose="020B0500000000000000" pitchFamily="50" charset="-128"/>
              </a:rPr>
              <a:t>node-red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”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と入力して起動</a:t>
            </a: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2. 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ブラウザで</a:t>
            </a:r>
            <a:r>
              <a:rPr lang="en-US" altLang="ja-JP" sz="1800" b="0" i="0" u="none" strike="noStrike" dirty="0">
                <a:solidFill>
                  <a:srgbClr val="0F83FD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  <a:hlinkClick r:id="rId5"/>
              </a:rPr>
              <a:t>http://localhost:1880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にアクセス</a:t>
            </a: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1579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7204CA8E-062F-6DF2-8474-220CFF282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12" y="2042898"/>
            <a:ext cx="3581711" cy="130583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71EBC0E-1F5B-C693-AB60-5E96721DA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917" y="2057496"/>
            <a:ext cx="3338165" cy="638318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419069F-1C84-C0BF-03FC-67C45B715C40}"/>
              </a:ext>
            </a:extLst>
          </p:cNvPr>
          <p:cNvSpPr txBox="1">
            <a:spLocks/>
          </p:cNvSpPr>
          <p:nvPr/>
        </p:nvSpPr>
        <p:spPr>
          <a:xfrm>
            <a:off x="443371" y="1052736"/>
            <a:ext cx="9901101" cy="3420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kumimoji="1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kumimoji="1"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kumimoji="1"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kumimoji="1"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1. 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初回は</a:t>
            </a:r>
            <a:r>
              <a:rPr lang="en-US" altLang="ja-JP" sz="1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flows.json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の中身をコピー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&amp;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ペースト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右上の三本線から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”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読み込み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”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次回以降ブラウザが記憶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</a:p>
          <a:p>
            <a:pPr marL="0" indent="0">
              <a:buNone/>
            </a:pP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2. </a:t>
            </a:r>
            <a:r>
              <a:rPr lang="en-US" altLang="ja-JP" sz="1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Mosquitto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1800" dirty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Broker</a:t>
            </a:r>
            <a:r>
              <a:rPr lang="ja-JP" altLang="en-US" sz="1800" dirty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アドレスを指定 </a:t>
            </a:r>
            <a:r>
              <a:rPr lang="en-US" altLang="ja-JP" sz="1800" dirty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※a</a:t>
            </a:r>
          </a:p>
          <a:p>
            <a:pPr marL="0" indent="0">
              <a:buNone/>
            </a:pP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　</a:t>
            </a: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3. 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再生する音声ファイルの絶対パスを指定</a:t>
            </a: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4. 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右上の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”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デプロイ</a:t>
            </a:r>
            <a:r>
              <a:rPr lang="en-US" altLang="ja-JP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”</a:t>
            </a:r>
            <a:r>
              <a:rPr lang="ja-JP" altLang="en-US" sz="1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ボタンで有効に</a:t>
            </a:r>
            <a:endParaRPr lang="en-US" altLang="ja-JP" sz="1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075ECC3-DFE0-E35E-1CF5-7D4596BC14D7}"/>
              </a:ext>
            </a:extLst>
          </p:cNvPr>
          <p:cNvSpPr/>
          <p:nvPr/>
        </p:nvSpPr>
        <p:spPr>
          <a:xfrm>
            <a:off x="7320952" y="2404305"/>
            <a:ext cx="310572" cy="303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76A037-792F-0B68-EBE4-A55BF3728BA7}"/>
              </a:ext>
            </a:extLst>
          </p:cNvPr>
          <p:cNvSpPr txBox="1"/>
          <p:nvPr/>
        </p:nvSpPr>
        <p:spPr>
          <a:xfrm>
            <a:off x="6067369" y="3038600"/>
            <a:ext cx="1951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Broker</a:t>
            </a:r>
            <a:r>
              <a:rPr lang="ja-JP" altLang="en-US" dirty="0">
                <a:solidFill>
                  <a:srgbClr val="FF0000"/>
                </a:solidFill>
              </a:rPr>
              <a:t>アドレス</a:t>
            </a:r>
            <a:r>
              <a:rPr lang="en-US" altLang="ja-JP" dirty="0">
                <a:solidFill>
                  <a:srgbClr val="FF0000"/>
                </a:solidFill>
              </a:rPr>
              <a:t>※b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009112" cy="648072"/>
          </a:xfrm>
        </p:spPr>
        <p:txBody>
          <a:bodyPr/>
          <a:lstStyle/>
          <a:p>
            <a:r>
              <a:rPr 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Node-Red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フロー 実施環境に合わせた調整</a:t>
            </a:r>
            <a:endParaRPr 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0931F7F-0A45-02BE-B7B7-0475D6621195}"/>
              </a:ext>
            </a:extLst>
          </p:cNvPr>
          <p:cNvGrpSpPr/>
          <p:nvPr/>
        </p:nvGrpSpPr>
        <p:grpSpPr>
          <a:xfrm>
            <a:off x="9933616" y="524927"/>
            <a:ext cx="2016225" cy="1175881"/>
            <a:chOff x="8940316" y="1095021"/>
            <a:chExt cx="2808312" cy="152329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C761345E-CB03-76ED-6389-0AD4603A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0316" y="1095021"/>
              <a:ext cx="2808312" cy="1523296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DB0A110-799F-228E-208A-5A70EDFC67AE}"/>
                </a:ext>
              </a:extLst>
            </p:cNvPr>
            <p:cNvSpPr/>
            <p:nvPr/>
          </p:nvSpPr>
          <p:spPr>
            <a:xfrm>
              <a:off x="10056440" y="1743093"/>
              <a:ext cx="57606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2857AE32-FB8B-DD44-1817-D41AA445A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768" y="2054405"/>
            <a:ext cx="3581710" cy="103641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9AB36C9-7B0B-07E7-EB05-8DD1C8B9D9F5}"/>
              </a:ext>
            </a:extLst>
          </p:cNvPr>
          <p:cNvSpPr txBox="1"/>
          <p:nvPr/>
        </p:nvSpPr>
        <p:spPr>
          <a:xfrm>
            <a:off x="3302116" y="1979479"/>
            <a:ext cx="900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2"/>
                </a:solidFill>
              </a:rPr>
              <a:t>クリック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2EC8C48-0725-35DA-54AE-7FC333C866B7}"/>
              </a:ext>
            </a:extLst>
          </p:cNvPr>
          <p:cNvGrpSpPr/>
          <p:nvPr/>
        </p:nvGrpSpPr>
        <p:grpSpPr>
          <a:xfrm>
            <a:off x="1113133" y="3737239"/>
            <a:ext cx="3581710" cy="2098283"/>
            <a:chOff x="1294119" y="4398974"/>
            <a:chExt cx="3581710" cy="2098283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707E7433-AA2B-B06E-574A-0F3982BC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94119" y="4414772"/>
              <a:ext cx="3581710" cy="2082485"/>
            </a:xfrm>
            <a:prstGeom prst="rect">
              <a:avLst/>
            </a:prstGeom>
          </p:spPr>
        </p:pic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6A7F91DD-BF52-5873-A4B0-813D3665AF2C}"/>
                </a:ext>
              </a:extLst>
            </p:cNvPr>
            <p:cNvSpPr/>
            <p:nvPr/>
          </p:nvSpPr>
          <p:spPr>
            <a:xfrm>
              <a:off x="2495600" y="4398974"/>
              <a:ext cx="936104" cy="20982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2" name="図 21">
            <a:extLst>
              <a:ext uri="{FF2B5EF4-FFF2-40B4-BE49-F238E27FC236}">
                <a16:creationId xmlns:a16="http://schemas.microsoft.com/office/drawing/2014/main" id="{3538743B-B522-5DE4-3C31-D94E466C46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4882" y="3753038"/>
            <a:ext cx="3581710" cy="1863616"/>
          </a:xfrm>
          <a:prstGeom prst="rect">
            <a:avLst/>
          </a:prstGeom>
        </p:spPr>
      </p:pic>
      <p:sp>
        <p:nvSpPr>
          <p:cNvPr id="23" name="矢印: 右カーブ 22">
            <a:extLst>
              <a:ext uri="{FF2B5EF4-FFF2-40B4-BE49-F238E27FC236}">
                <a16:creationId xmlns:a16="http://schemas.microsoft.com/office/drawing/2014/main" id="{6C36E1B4-7E7C-C3A1-1B69-877AD6030A92}"/>
              </a:ext>
            </a:extLst>
          </p:cNvPr>
          <p:cNvSpPr/>
          <p:nvPr/>
        </p:nvSpPr>
        <p:spPr>
          <a:xfrm rot="5400000" flipV="1">
            <a:off x="3830365" y="3524913"/>
            <a:ext cx="528339" cy="1200616"/>
          </a:xfrm>
          <a:prstGeom prst="curved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568260-A57D-5F80-B17E-FCE29DCF7367}"/>
              </a:ext>
            </a:extLst>
          </p:cNvPr>
          <p:cNvSpPr txBox="1"/>
          <p:nvPr/>
        </p:nvSpPr>
        <p:spPr>
          <a:xfrm>
            <a:off x="3629319" y="4227284"/>
            <a:ext cx="900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2"/>
                </a:solidFill>
              </a:rPr>
              <a:t>クリック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5A0014C-DA70-ABFB-756B-296AB6AAEE65}"/>
              </a:ext>
            </a:extLst>
          </p:cNvPr>
          <p:cNvSpPr/>
          <p:nvPr/>
        </p:nvSpPr>
        <p:spPr>
          <a:xfrm>
            <a:off x="5394315" y="4653943"/>
            <a:ext cx="2736304" cy="287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1BB4F01-93A4-6B7C-BD5D-0AF2C5CEE2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6924" y="5851320"/>
            <a:ext cx="1966344" cy="894525"/>
          </a:xfrm>
          <a:prstGeom prst="rect">
            <a:avLst/>
          </a:prstGeom>
        </p:spPr>
      </p:pic>
      <p:sp>
        <p:nvSpPr>
          <p:cNvPr id="13" name="矢印: 右カーブ 12">
            <a:extLst>
              <a:ext uri="{FF2B5EF4-FFF2-40B4-BE49-F238E27FC236}">
                <a16:creationId xmlns:a16="http://schemas.microsoft.com/office/drawing/2014/main" id="{43FBD0D3-CFF2-0B6A-1C90-8CC3211FD1B5}"/>
              </a:ext>
            </a:extLst>
          </p:cNvPr>
          <p:cNvSpPr/>
          <p:nvPr/>
        </p:nvSpPr>
        <p:spPr>
          <a:xfrm rot="5400000" flipV="1">
            <a:off x="4374777" y="1445622"/>
            <a:ext cx="528339" cy="1142641"/>
          </a:xfrm>
          <a:prstGeom prst="curved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097CE34-CD79-B77B-A220-C7F2E327E244}"/>
              </a:ext>
            </a:extLst>
          </p:cNvPr>
          <p:cNvSpPr txBox="1"/>
          <p:nvPr/>
        </p:nvSpPr>
        <p:spPr>
          <a:xfrm>
            <a:off x="8588424" y="3511653"/>
            <a:ext cx="319838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※a</a:t>
            </a:r>
          </a:p>
          <a:p>
            <a:r>
              <a:rPr lang="ja-JP" altLang="en-US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ネットワークの接続を変更するたび</a:t>
            </a:r>
            <a:r>
              <a:rPr lang="en-US" altLang="ja-JP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Broker</a:t>
            </a:r>
            <a:r>
              <a:rPr lang="ja-JP" altLang="en-US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のアドレスも変わるため再設定する</a:t>
            </a:r>
            <a:endParaRPr lang="en-US" altLang="ja-JP" sz="1400" dirty="0">
              <a:solidFill>
                <a:schemeClr val="tx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任意の</a:t>
            </a:r>
            <a:r>
              <a:rPr lang="en-US" altLang="ja-JP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Pub/Sub</a:t>
            </a:r>
            <a:r>
              <a:rPr lang="ja-JP" altLang="en-US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ノードのいずれかを変更すると、他のノードにも変更が反映される</a:t>
            </a:r>
            <a:endParaRPr lang="en-US" altLang="ja-JP" sz="1400" dirty="0">
              <a:solidFill>
                <a:schemeClr val="tx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en-US" altLang="ja-JP" sz="1400" dirty="0">
              <a:solidFill>
                <a:schemeClr val="tx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en-US" altLang="ja-JP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※b</a:t>
            </a:r>
          </a:p>
          <a:p>
            <a:r>
              <a:rPr lang="en-US" altLang="ja-JP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Raspberry Pi</a:t>
            </a:r>
            <a:r>
              <a:rPr lang="ja-JP" altLang="en-US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と接続しているネットワークの、</a:t>
            </a:r>
            <a:r>
              <a:rPr lang="en-US" altLang="ja-JP" sz="1400" dirty="0" err="1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Mosquitto</a:t>
            </a:r>
            <a:r>
              <a:rPr lang="ja-JP" altLang="en-US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が実行されている</a:t>
            </a:r>
            <a:r>
              <a:rPr lang="en-US" altLang="ja-JP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PC</a:t>
            </a:r>
            <a:r>
              <a:rPr lang="ja-JP" altLang="en-US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のアドレス</a:t>
            </a:r>
            <a:endParaRPr lang="en-US" altLang="ja-JP" sz="1400" dirty="0">
              <a:solidFill>
                <a:schemeClr val="tx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en-US" altLang="ja-JP" sz="1400" dirty="0">
              <a:solidFill>
                <a:schemeClr val="tx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en-US" altLang="ja-JP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※c</a:t>
            </a:r>
          </a:p>
          <a:p>
            <a:r>
              <a:rPr lang="ja-JP" altLang="en-US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実行環境による差分を訂正</a:t>
            </a:r>
            <a:endParaRPr lang="en-US" altLang="ja-JP" sz="1400" dirty="0">
              <a:solidFill>
                <a:schemeClr val="tx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デモファイルを配置したフォルダ</a:t>
            </a:r>
            <a:endParaRPr lang="en-US" altLang="ja-JP" sz="1400" dirty="0">
              <a:solidFill>
                <a:schemeClr val="tx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en-US" altLang="ja-JP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 - </a:t>
            </a:r>
            <a:r>
              <a:rPr lang="en-US" altLang="ja-JP" sz="1400" dirty="0" err="1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AirCompressorDataset_org</a:t>
            </a:r>
            <a:endParaRPr lang="en-US" altLang="ja-JP" sz="1400" dirty="0">
              <a:solidFill>
                <a:schemeClr val="tx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en-US" altLang="ja-JP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   - Bearing</a:t>
            </a:r>
            <a:r>
              <a:rPr lang="ja-JP" altLang="en-US" sz="14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等</a:t>
            </a:r>
            <a:endParaRPr lang="ja-JP" altLang="en-US" sz="1400" dirty="0">
              <a:solidFill>
                <a:schemeClr val="tx2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EA8EE7-F4BE-3CFC-0E8B-73F0CB1B462E}"/>
              </a:ext>
            </a:extLst>
          </p:cNvPr>
          <p:cNvSpPr txBox="1"/>
          <p:nvPr/>
        </p:nvSpPr>
        <p:spPr>
          <a:xfrm>
            <a:off x="5310261" y="4268813"/>
            <a:ext cx="2186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ファイル絶対パス</a:t>
            </a:r>
            <a:r>
              <a:rPr lang="en-US" altLang="ja-JP" dirty="0">
                <a:solidFill>
                  <a:srgbClr val="FF0000"/>
                </a:solidFill>
              </a:rPr>
              <a:t>※c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</a:p>
        </p:txBody>
      </p:sp>
      <p:sp>
        <p:nvSpPr>
          <p:cNvPr id="21" name="矢印: 右カーブ 20">
            <a:extLst>
              <a:ext uri="{FF2B5EF4-FFF2-40B4-BE49-F238E27FC236}">
                <a16:creationId xmlns:a16="http://schemas.microsoft.com/office/drawing/2014/main" id="{012481A1-81A1-621E-65FF-A4CA0DC11C82}"/>
              </a:ext>
            </a:extLst>
          </p:cNvPr>
          <p:cNvSpPr/>
          <p:nvPr/>
        </p:nvSpPr>
        <p:spPr>
          <a:xfrm rot="5400000" flipV="1">
            <a:off x="7744457" y="1445621"/>
            <a:ext cx="528339" cy="1142641"/>
          </a:xfrm>
          <a:prstGeom prst="curved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1B57910-A8EA-5606-9317-B93C6658561D}"/>
              </a:ext>
            </a:extLst>
          </p:cNvPr>
          <p:cNvSpPr/>
          <p:nvPr/>
        </p:nvSpPr>
        <p:spPr>
          <a:xfrm>
            <a:off x="8130619" y="2981147"/>
            <a:ext cx="1444305" cy="385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90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827" y="460813"/>
            <a:ext cx="4649053" cy="560014"/>
          </a:xfrm>
        </p:spPr>
        <p:txBody>
          <a:bodyPr/>
          <a:lstStyle/>
          <a:p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サポートパッケージのセットアップ</a:t>
            </a:r>
            <a:b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endParaRPr 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23F33-1FB6-44D7-B7DB-3FE48C388543}"/>
              </a:ext>
            </a:extLst>
          </p:cNvPr>
          <p:cNvSpPr txBox="1"/>
          <p:nvPr/>
        </p:nvSpPr>
        <p:spPr>
          <a:xfrm>
            <a:off x="396740" y="1196752"/>
            <a:ext cx="11398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&lt;</a:t>
            </a: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事前準備</a:t>
            </a: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: Raspbian</a:t>
            </a: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セットアップ</a:t>
            </a: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任意のセットアップ済み</a:t>
            </a: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Raspbian</a:t>
            </a: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環境に対して、必要なライブラリを追加インストールする構成 </a:t>
            </a: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(R2023a</a:t>
            </a: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以降</a:t>
            </a: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Debian version: 11 (bullseye) 64bit</a:t>
            </a: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版 に対応 </a:t>
            </a: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(R2023a</a:t>
            </a: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以降</a:t>
            </a: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)</a:t>
            </a:r>
          </a:p>
          <a:p>
            <a:endParaRPr kumimoji="1" lang="en-US" altLang="ja-JP" sz="2000" dirty="0">
              <a:latin typeface="Yu Gothic UI" panose="020B0500000000000000" pitchFamily="50" charset="-128"/>
              <a:ea typeface="Yu Gothic UI" panose="020B0500000000000000" pitchFamily="50" charset="-128"/>
              <a:cs typeface="Arial" pitchFamily="34" charset="0"/>
            </a:endParaRPr>
          </a:p>
          <a:p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&lt;</a:t>
            </a: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追加して必要なライブラリをインストール</a:t>
            </a: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事前に</a:t>
            </a: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Raspberry Pi</a:t>
            </a: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を立ち上げ</a:t>
            </a: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SSH</a:t>
            </a: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接続可能な状態にしておく</a:t>
            </a:r>
            <a:endParaRPr kumimoji="1" lang="en-US" altLang="ja-JP" sz="2000" dirty="0">
              <a:latin typeface="Yu Gothic UI" panose="020B0500000000000000" pitchFamily="50" charset="-128"/>
              <a:ea typeface="Yu Gothic UI" panose="020B0500000000000000" pitchFamily="50" charset="-128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IP</a:t>
            </a: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アドレスやパスワードを設定、インストーラー</a:t>
            </a: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GUI</a:t>
            </a: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から接続を確認</a:t>
            </a:r>
            <a:endParaRPr kumimoji="1" lang="en-US" altLang="ja-JP" sz="2000" dirty="0">
              <a:latin typeface="Yu Gothic UI" panose="020B0500000000000000" pitchFamily="50" charset="-128"/>
              <a:ea typeface="Yu Gothic UI" panose="020B0500000000000000" pitchFamily="50" charset="-128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GUI</a:t>
            </a:r>
            <a:r>
              <a:rPr kumimoji="1" lang="ja-JP" altLang="en-US" sz="2000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を通じて必要なパッケージをインストール</a:t>
            </a:r>
            <a:endParaRPr kumimoji="1" lang="en-US" altLang="ja-JP" sz="2000" dirty="0">
              <a:latin typeface="Yu Gothic UI" panose="020B0500000000000000" pitchFamily="50" charset="-128"/>
              <a:ea typeface="Yu Gothic UI" panose="020B0500000000000000" pitchFamily="50" charset="-128"/>
              <a:cs typeface="Arial" pitchFamily="34" charset="0"/>
            </a:endParaRPr>
          </a:p>
          <a:p>
            <a:endParaRPr kumimoji="1" lang="en-US" altLang="ja-JP" sz="2000" dirty="0">
              <a:latin typeface="Yu Gothic UI" panose="020B0500000000000000" pitchFamily="50" charset="-128"/>
              <a:ea typeface="Yu Gothic UI" panose="020B0500000000000000" pitchFamily="50" charset="-128"/>
              <a:cs typeface="Arial" pitchFamily="34" charset="0"/>
            </a:endParaRPr>
          </a:p>
          <a:p>
            <a:endParaRPr kumimoji="1" lang="en-US" altLang="ja-JP" sz="2000" dirty="0">
              <a:latin typeface="Yu Gothic UI" panose="020B0500000000000000" pitchFamily="50" charset="-128"/>
              <a:ea typeface="Yu Gothic UI" panose="020B0500000000000000" pitchFamily="50" charset="-128"/>
              <a:cs typeface="Arial" pitchFamily="34" charset="0"/>
            </a:endParaRPr>
          </a:p>
          <a:p>
            <a:endParaRPr kumimoji="1" lang="en-US" altLang="ja-JP" sz="2000" dirty="0">
              <a:latin typeface="Yu Gothic UI" panose="020B0500000000000000" pitchFamily="50" charset="-128"/>
              <a:ea typeface="Yu Gothic UI" panose="020B0500000000000000" pitchFamily="50" charset="-128"/>
              <a:cs typeface="Arial" pitchFamily="34" charset="0"/>
            </a:endParaRPr>
          </a:p>
          <a:p>
            <a:endParaRPr kumimoji="1" lang="en-US" altLang="ja-JP" sz="2000" dirty="0">
              <a:latin typeface="Yu Gothic UI" panose="020B0500000000000000" pitchFamily="50" charset="-128"/>
              <a:ea typeface="Yu Gothic UI" panose="020B0500000000000000" pitchFamily="50" charset="-128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F8858B-1CA4-7D5A-251A-7A365324F47D}"/>
              </a:ext>
            </a:extLst>
          </p:cNvPr>
          <p:cNvGrpSpPr/>
          <p:nvPr/>
        </p:nvGrpSpPr>
        <p:grpSpPr>
          <a:xfrm>
            <a:off x="7392144" y="2204864"/>
            <a:ext cx="4115084" cy="2205659"/>
            <a:chOff x="7320136" y="1988840"/>
            <a:chExt cx="4115084" cy="22056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EE68F2-19FD-9CC9-D179-C5AF0713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0136" y="1988840"/>
              <a:ext cx="4115084" cy="220565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26F60DF-4619-0418-D67E-FFBCFBA8F05B}"/>
                </a:ext>
              </a:extLst>
            </p:cNvPr>
            <p:cNvSpPr/>
            <p:nvPr/>
          </p:nvSpPr>
          <p:spPr>
            <a:xfrm>
              <a:off x="7320136" y="2021498"/>
              <a:ext cx="1584176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859B77-D4E8-F761-9B6D-561EE4D31CAF}"/>
                </a:ext>
              </a:extLst>
            </p:cNvPr>
            <p:cNvSpPr/>
            <p:nvPr/>
          </p:nvSpPr>
          <p:spPr>
            <a:xfrm>
              <a:off x="8688288" y="2276872"/>
              <a:ext cx="1296144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B0F5E60-73EB-CEEF-5BBC-DB11AF4FAE5A}"/>
              </a:ext>
            </a:extLst>
          </p:cNvPr>
          <p:cNvSpPr txBox="1"/>
          <p:nvPr/>
        </p:nvSpPr>
        <p:spPr>
          <a:xfrm>
            <a:off x="9498778" y="4343113"/>
            <a:ext cx="2399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4"/>
            <a:r>
              <a:rPr lang="en-US" altLang="ja-JP" dirty="0">
                <a:hlinkClick r:id="rId4"/>
              </a:rPr>
              <a:t>Raspbian</a:t>
            </a:r>
            <a:r>
              <a:rPr lang="ja-JP" altLang="en-US" dirty="0">
                <a:hlinkClick r:id="rId4"/>
              </a:rPr>
              <a:t>インストール</a:t>
            </a:r>
            <a:endParaRPr lang="en-US" altLang="ja-JP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9CEFA6-8762-B694-D2EE-0ABA24D24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496" y="4074354"/>
            <a:ext cx="3311894" cy="2483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6042B1-51BE-4E7A-D2E4-0FD880B04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495" y="4074355"/>
            <a:ext cx="3311893" cy="24967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349038-0356-C035-7028-C73CA9CFA903}"/>
              </a:ext>
            </a:extLst>
          </p:cNvPr>
          <p:cNvSpPr txBox="1"/>
          <p:nvPr/>
        </p:nvSpPr>
        <p:spPr>
          <a:xfrm>
            <a:off x="9498778" y="5661248"/>
            <a:ext cx="2193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  <a:hlinkClick r:id="rId7"/>
              </a:rPr>
              <a:t>セットアップ手順資料</a:t>
            </a:r>
            <a:endParaRPr lang="ja-JP" alt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8523FB-F047-E26C-DCF3-2C986F379E0C}"/>
              </a:ext>
            </a:extLst>
          </p:cNvPr>
          <p:cNvSpPr/>
          <p:nvPr/>
        </p:nvSpPr>
        <p:spPr>
          <a:xfrm>
            <a:off x="7381869" y="1038804"/>
            <a:ext cx="4649053" cy="4368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R2022b</a:t>
            </a:r>
            <a:r>
              <a:rPr kumimoji="1" lang="ja-JP" altLang="en-US" sz="1800" dirty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以前は専用</a:t>
            </a:r>
            <a:r>
              <a:rPr kumimoji="1" lang="en-US" altLang="ja-JP" sz="1800" dirty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Raspbian</a:t>
            </a:r>
            <a:r>
              <a:rPr kumimoji="1" lang="ja-JP" altLang="en-US" sz="1800" dirty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イメージを提供</a:t>
            </a:r>
            <a:endParaRPr kumimoji="1" lang="ja-JP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971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692" y="2276872"/>
            <a:ext cx="5544616" cy="576064"/>
          </a:xfrm>
        </p:spPr>
        <p:txBody>
          <a:bodyPr/>
          <a:lstStyle/>
          <a:p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ご清聴ありがとうございました</a:t>
            </a:r>
            <a:endParaRPr 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93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AE9500D-440D-3676-DC10-68AD2075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45" y="1929856"/>
            <a:ext cx="8806051" cy="43074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827" y="460813"/>
            <a:ext cx="4649053" cy="560014"/>
          </a:xfrm>
        </p:spPr>
        <p:txBody>
          <a:bodyPr/>
          <a:lstStyle/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Simulink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モデル</a:t>
            </a:r>
            <a:b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endParaRPr 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id="{D0DFEF10-35BE-D593-B230-4B9BABF84C34}"/>
              </a:ext>
            </a:extLst>
          </p:cNvPr>
          <p:cNvSpPr/>
          <p:nvPr/>
        </p:nvSpPr>
        <p:spPr>
          <a:xfrm>
            <a:off x="259605" y="2685151"/>
            <a:ext cx="1440160" cy="43687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採音トリガ</a:t>
            </a:r>
            <a:endParaRPr kumimoji="1" lang="ja-JP" alt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9C1FFB-7B1A-7F9B-00D7-49825130DC1C}"/>
              </a:ext>
            </a:extLst>
          </p:cNvPr>
          <p:cNvSpPr txBox="1"/>
          <p:nvPr/>
        </p:nvSpPr>
        <p:spPr>
          <a:xfrm>
            <a:off x="521193" y="2276881"/>
            <a:ext cx="1524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Simulation</a:t>
            </a:r>
            <a:endParaRPr lang="ja-JP" altLang="en-US" dirty="0">
              <a:solidFill>
                <a:schemeClr val="tx2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B7B662F-5793-571A-90BB-9013A6A96453}"/>
              </a:ext>
            </a:extLst>
          </p:cNvPr>
          <p:cNvSpPr txBox="1"/>
          <p:nvPr/>
        </p:nvSpPr>
        <p:spPr>
          <a:xfrm>
            <a:off x="521193" y="3160963"/>
            <a:ext cx="1524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Hardware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(MQTT sub)</a:t>
            </a:r>
            <a:endParaRPr lang="ja-JP" altLang="en-US" dirty="0">
              <a:solidFill>
                <a:schemeClr val="tx2"/>
              </a:solidFill>
            </a:endParaRPr>
          </a:p>
        </p:txBody>
      </p:sp>
      <p:sp>
        <p:nvSpPr>
          <p:cNvPr id="19" name="Rectangle: Rounded Corners 13">
            <a:extLst>
              <a:ext uri="{FF2B5EF4-FFF2-40B4-BE49-F238E27FC236}">
                <a16:creationId xmlns:a16="http://schemas.microsoft.com/office/drawing/2014/main" id="{8EC4F8E7-C862-AAF0-1A5E-FAC2C305100D}"/>
              </a:ext>
            </a:extLst>
          </p:cNvPr>
          <p:cNvSpPr/>
          <p:nvPr/>
        </p:nvSpPr>
        <p:spPr>
          <a:xfrm>
            <a:off x="259605" y="4928144"/>
            <a:ext cx="1440160" cy="43687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音源</a:t>
            </a:r>
            <a:endParaRPr kumimoji="1" lang="ja-JP" alt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740F32-9081-596F-6FEC-456D9396DD1D}"/>
              </a:ext>
            </a:extLst>
          </p:cNvPr>
          <p:cNvSpPr txBox="1"/>
          <p:nvPr/>
        </p:nvSpPr>
        <p:spPr>
          <a:xfrm>
            <a:off x="506912" y="4519874"/>
            <a:ext cx="1524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Simulation</a:t>
            </a:r>
            <a:endParaRPr lang="ja-JP" altLang="en-US" dirty="0">
              <a:solidFill>
                <a:schemeClr val="tx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8229173-9D32-68F8-0E45-FFD48AB9BFFE}"/>
              </a:ext>
            </a:extLst>
          </p:cNvPr>
          <p:cNvSpPr txBox="1"/>
          <p:nvPr/>
        </p:nvSpPr>
        <p:spPr>
          <a:xfrm>
            <a:off x="506912" y="5403956"/>
            <a:ext cx="1524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Hardware</a:t>
            </a:r>
            <a:endParaRPr lang="ja-JP" altLang="en-US" dirty="0">
              <a:solidFill>
                <a:schemeClr val="tx2"/>
              </a:solidFill>
            </a:endParaRPr>
          </a:p>
        </p:txBody>
      </p: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C5828EE9-A24B-12EC-70C8-34960BE476E2}"/>
              </a:ext>
            </a:extLst>
          </p:cNvPr>
          <p:cNvSpPr/>
          <p:nvPr/>
        </p:nvSpPr>
        <p:spPr>
          <a:xfrm>
            <a:off x="6456040" y="6088471"/>
            <a:ext cx="1440160" cy="43687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分類器</a:t>
            </a:r>
            <a:endParaRPr kumimoji="1" lang="ja-JP" alt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id="{93641E31-5ABF-DE87-27F0-CD78534151BB}"/>
              </a:ext>
            </a:extLst>
          </p:cNvPr>
          <p:cNvSpPr/>
          <p:nvPr/>
        </p:nvSpPr>
        <p:spPr>
          <a:xfrm>
            <a:off x="9666508" y="3370421"/>
            <a:ext cx="1440160" cy="43687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出力</a:t>
            </a:r>
            <a:endParaRPr kumimoji="1" lang="ja-JP" alt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C7FEFA-1BDC-3322-B684-3C0D7B465108}"/>
              </a:ext>
            </a:extLst>
          </p:cNvPr>
          <p:cNvSpPr txBox="1"/>
          <p:nvPr/>
        </p:nvSpPr>
        <p:spPr>
          <a:xfrm>
            <a:off x="9624392" y="3901157"/>
            <a:ext cx="1524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Hardware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(MQTT pub)</a:t>
            </a:r>
            <a:endParaRPr lang="ja-JP" altLang="en-US" dirty="0">
              <a:solidFill>
                <a:schemeClr val="tx2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76C79A-32CC-D6C8-2037-9C3DE516BB35}"/>
              </a:ext>
            </a:extLst>
          </p:cNvPr>
          <p:cNvSpPr txBox="1"/>
          <p:nvPr/>
        </p:nvSpPr>
        <p:spPr>
          <a:xfrm>
            <a:off x="394899" y="1022392"/>
            <a:ext cx="10066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処理単位はフレーム</a:t>
            </a:r>
            <a:r>
              <a:rPr lang="en-US" altLang="ja-JP" dirty="0"/>
              <a:t>(</a:t>
            </a:r>
            <a:r>
              <a:rPr lang="ja-JP" altLang="en-US" dirty="0"/>
              <a:t>緑の</a:t>
            </a:r>
            <a:r>
              <a:rPr lang="en-US" altLang="ja-JP" dirty="0"/>
              <a:t>rating)</a:t>
            </a:r>
          </a:p>
          <a:p>
            <a:r>
              <a:rPr lang="ja-JP" altLang="en-US" dirty="0"/>
              <a:t>フレームサイズはマイク入力ブロックで設定する</a:t>
            </a:r>
            <a:r>
              <a:rPr lang="en-US" altLang="ja-JP" dirty="0"/>
              <a:t>(</a:t>
            </a:r>
            <a:r>
              <a:rPr lang="ja-JP" altLang="en-US" dirty="0"/>
              <a:t>再生ファイルも合わせる必要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44100Hz</a:t>
            </a:r>
            <a:r>
              <a:rPr lang="ja-JP" altLang="en-US" dirty="0"/>
              <a:t>     </a:t>
            </a:r>
            <a:r>
              <a:rPr lang="en-US" altLang="ja-JP" dirty="0"/>
              <a:t>44100*1.5 sample/flame   -&gt;  1.5s</a:t>
            </a:r>
            <a:r>
              <a:rPr lang="ja-JP" altLang="en-US" dirty="0"/>
              <a:t>  </a:t>
            </a:r>
            <a:r>
              <a:rPr lang="en-US" altLang="ja-JP" dirty="0"/>
              <a:t>/ flame</a:t>
            </a:r>
          </a:p>
        </p:txBody>
      </p:sp>
    </p:spTree>
    <p:extLst>
      <p:ext uri="{BB962C8B-B14F-4D97-AF65-F5344CB8AC3E}">
        <p14:creationId xmlns:p14="http://schemas.microsoft.com/office/powerpoint/2010/main" val="3719937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827" y="460813"/>
            <a:ext cx="5513149" cy="560014"/>
          </a:xfrm>
        </p:spPr>
        <p:txBody>
          <a:bodyPr/>
          <a:lstStyle/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Simulink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モデル 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– 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マイク入力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接続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b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endParaRPr 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76C79A-32CC-D6C8-2037-9C3DE516BB35}"/>
              </a:ext>
            </a:extLst>
          </p:cNvPr>
          <p:cNvSpPr txBox="1"/>
          <p:nvPr/>
        </p:nvSpPr>
        <p:spPr>
          <a:xfrm>
            <a:off x="551384" y="1147475"/>
            <a:ext cx="105131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Device name</a:t>
            </a:r>
            <a:r>
              <a:rPr lang="ja-JP" altLang="en-US" dirty="0"/>
              <a:t>には</a:t>
            </a:r>
            <a:r>
              <a:rPr lang="en-US" altLang="ja-JP" dirty="0"/>
              <a:t>Raspberry Pi</a:t>
            </a:r>
            <a:r>
              <a:rPr lang="ja-JP" altLang="en-US" dirty="0"/>
              <a:t>側で </a:t>
            </a:r>
            <a:r>
              <a:rPr lang="en-US" altLang="ja-JP" dirty="0"/>
              <a:t>$ </a:t>
            </a:r>
            <a:r>
              <a:rPr lang="en-US" altLang="ja-JP" dirty="0" err="1"/>
              <a:t>arecord</a:t>
            </a:r>
            <a:r>
              <a:rPr lang="en-US" altLang="ja-JP" dirty="0"/>
              <a:t> –l  </a:t>
            </a:r>
            <a:r>
              <a:rPr lang="ja-JP" altLang="en-US" dirty="0"/>
              <a:t>と入力しハードウエア番号とサブデバイス番号を調査し</a:t>
            </a:r>
            <a:endParaRPr lang="en-US" altLang="ja-JP" dirty="0"/>
          </a:p>
          <a:p>
            <a:r>
              <a:rPr lang="ja-JP" altLang="en-US" dirty="0"/>
              <a:t>ブロックパラメータの</a:t>
            </a:r>
            <a:r>
              <a:rPr lang="en-US" altLang="ja-JP" dirty="0"/>
              <a:t>Device name:</a:t>
            </a:r>
            <a:r>
              <a:rPr lang="ja-JP" altLang="en-US" dirty="0"/>
              <a:t>に記入する</a:t>
            </a:r>
            <a:endParaRPr lang="en-US" altLang="ja-JP" dirty="0"/>
          </a:p>
          <a:p>
            <a:r>
              <a:rPr lang="ja-JP" altLang="en-US" dirty="0"/>
              <a:t>デフォルトの </a:t>
            </a:r>
            <a:r>
              <a:rPr lang="en-US" altLang="ja-JP" dirty="0"/>
              <a:t>hw:2,0 </a:t>
            </a:r>
            <a:r>
              <a:rPr lang="ja-JP" altLang="en-US" dirty="0"/>
              <a:t>ではなく　</a:t>
            </a:r>
            <a:r>
              <a:rPr lang="en-US" altLang="ja-JP" dirty="0"/>
              <a:t>plughw:2,0   </a:t>
            </a:r>
            <a:r>
              <a:rPr lang="ja-JP" altLang="en-US" dirty="0"/>
              <a:t>とすると、　</a:t>
            </a:r>
            <a:r>
              <a:rPr lang="en-US" altLang="ja-JP" dirty="0" err="1">
                <a:solidFill>
                  <a:schemeClr val="tx2"/>
                </a:solidFill>
              </a:rPr>
              <a:t>Plughw</a:t>
            </a:r>
            <a:r>
              <a:rPr lang="en-US" altLang="ja-JP" dirty="0">
                <a:solidFill>
                  <a:schemeClr val="tx2"/>
                </a:solidFill>
              </a:rPr>
              <a:t>:</a:t>
            </a:r>
            <a:r>
              <a:rPr lang="en-US" altLang="ja-JP" dirty="0">
                <a:solidFill>
                  <a:schemeClr val="tx2"/>
                </a:solidFill>
                <a:sym typeface="Wingdings" panose="05000000000000000000" pitchFamily="2" charset="2"/>
              </a:rPr>
              <a:t>(</a:t>
            </a:r>
            <a:r>
              <a:rPr lang="ja-JP" altLang="en-US" dirty="0">
                <a:solidFill>
                  <a:schemeClr val="tx2"/>
                </a:solidFill>
                <a:sym typeface="Wingdings" panose="05000000000000000000" pitchFamily="2" charset="2"/>
              </a:rPr>
              <a:t>ハードウエア番号</a:t>
            </a:r>
            <a:r>
              <a:rPr lang="en-US" altLang="ja-JP" dirty="0">
                <a:solidFill>
                  <a:schemeClr val="tx2"/>
                </a:solidFill>
                <a:sym typeface="Wingdings" panose="05000000000000000000" pitchFamily="2" charset="2"/>
              </a:rPr>
              <a:t>)</a:t>
            </a:r>
            <a:r>
              <a:rPr lang="en-US" altLang="ja-JP" dirty="0">
                <a:solidFill>
                  <a:schemeClr val="tx2"/>
                </a:solidFill>
              </a:rPr>
              <a:t>,(</a:t>
            </a:r>
            <a:r>
              <a:rPr lang="ja-JP" altLang="en-US" dirty="0">
                <a:solidFill>
                  <a:schemeClr val="tx2"/>
                </a:solidFill>
              </a:rPr>
              <a:t>サブデバイス番号</a:t>
            </a:r>
            <a:r>
              <a:rPr lang="en-US" altLang="ja-JP" dirty="0">
                <a:solidFill>
                  <a:schemeClr val="tx2"/>
                </a:solidFill>
              </a:rPr>
              <a:t>)</a:t>
            </a:r>
          </a:p>
          <a:p>
            <a:r>
              <a:rPr lang="ja-JP" altLang="en-US" dirty="0"/>
              <a:t>デバイスが指定のサンプリング周波数に対応していなくても、</a:t>
            </a:r>
            <a:r>
              <a:rPr lang="ja-JP" altLang="en-US" dirty="0">
                <a:hlinkClick r:id="rId3"/>
              </a:rPr>
              <a:t>リサンプリングして値が出るようになる</a:t>
            </a:r>
            <a:r>
              <a:rPr lang="ja-JP" altLang="en-US" dirty="0"/>
              <a:t>。</a:t>
            </a:r>
            <a:r>
              <a:rPr lang="en-US" altLang="ja-JP" dirty="0"/>
              <a:t>(ALSA</a:t>
            </a:r>
            <a:r>
              <a:rPr lang="ja-JP" altLang="en-US" dirty="0"/>
              <a:t>機能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hw</a:t>
            </a:r>
            <a:r>
              <a:rPr lang="en-US" altLang="ja-JP" dirty="0"/>
              <a:t>:</a:t>
            </a:r>
            <a:r>
              <a:rPr lang="ja-JP" altLang="en-US" dirty="0"/>
              <a:t>指定だとデバイスが対応していない場合音が出ず、エラー表示する</a:t>
            </a:r>
            <a:endParaRPr lang="en-US" altLang="ja-JP" dirty="0"/>
          </a:p>
          <a:p>
            <a:endParaRPr lang="en-US" altLang="ja-JP" dirty="0">
              <a:solidFill>
                <a:schemeClr val="tx2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CB81AAC-2DAB-4CE5-1369-0901DE3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20" y="2780928"/>
            <a:ext cx="5688632" cy="3857488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ABE22EF-E3CF-C878-E75B-D2694499CD4A}"/>
              </a:ext>
            </a:extLst>
          </p:cNvPr>
          <p:cNvSpPr/>
          <p:nvPr/>
        </p:nvSpPr>
        <p:spPr>
          <a:xfrm>
            <a:off x="7320136" y="4869160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981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827" y="460813"/>
            <a:ext cx="8681501" cy="560014"/>
          </a:xfrm>
        </p:spPr>
        <p:txBody>
          <a:bodyPr/>
          <a:lstStyle/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Simulink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モデル 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– 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マイク入力 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音量、データオーダー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b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endParaRPr 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76C79A-32CC-D6C8-2037-9C3DE516BB35}"/>
              </a:ext>
            </a:extLst>
          </p:cNvPr>
          <p:cNvSpPr txBox="1"/>
          <p:nvPr/>
        </p:nvSpPr>
        <p:spPr>
          <a:xfrm>
            <a:off x="623392" y="1142261"/>
            <a:ext cx="10066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i="0" dirty="0">
                <a:effectLst/>
                <a:latin typeface="Menlo"/>
              </a:rPr>
              <a:t>From Multimedia File</a:t>
            </a:r>
            <a:r>
              <a:rPr lang="ja-JP" altLang="en-US" sz="1800" b="0" i="0" dirty="0">
                <a:effectLst/>
                <a:latin typeface="Menlo"/>
              </a:rPr>
              <a:t>ブロックから出た</a:t>
            </a:r>
            <a:r>
              <a:rPr lang="ja-JP" altLang="en-US" dirty="0">
                <a:latin typeface="Menlo"/>
              </a:rPr>
              <a:t>音声</a:t>
            </a:r>
            <a:r>
              <a:rPr lang="ja-JP" altLang="en-US" sz="1800" b="0" i="0" dirty="0">
                <a:effectLst/>
                <a:latin typeface="Menlo"/>
              </a:rPr>
              <a:t>データの振幅は</a:t>
            </a:r>
            <a:r>
              <a:rPr lang="en-US" altLang="ja-JP" sz="1800" b="0" i="0" dirty="0">
                <a:effectLst/>
                <a:latin typeface="Menlo"/>
              </a:rPr>
              <a:t>-1~1</a:t>
            </a:r>
            <a:r>
              <a:rPr lang="ja-JP" altLang="en-US" sz="1800" b="0" i="0" dirty="0">
                <a:effectLst/>
                <a:latin typeface="Menlo"/>
              </a:rPr>
              <a:t>で正規化されている。</a:t>
            </a:r>
          </a:p>
          <a:p>
            <a:r>
              <a:rPr lang="ja-JP" altLang="en-US" sz="1800" b="0" i="0" dirty="0">
                <a:effectLst/>
                <a:latin typeface="Menlo"/>
              </a:rPr>
              <a:t>一方</a:t>
            </a:r>
            <a:r>
              <a:rPr lang="en-US" altLang="ja-JP" sz="1800" b="0" i="0" dirty="0">
                <a:effectLst/>
                <a:latin typeface="Menlo"/>
              </a:rPr>
              <a:t>ALSA</a:t>
            </a:r>
            <a:r>
              <a:rPr lang="ja-JP" altLang="en-US" sz="1800" b="0" i="0" dirty="0">
                <a:effectLst/>
                <a:latin typeface="Menlo"/>
              </a:rPr>
              <a:t>の出力は</a:t>
            </a:r>
            <a:r>
              <a:rPr lang="en-US" altLang="ja-JP" sz="1800" b="0" i="0" dirty="0">
                <a:effectLst/>
                <a:latin typeface="Menlo"/>
              </a:rPr>
              <a:t>16</a:t>
            </a:r>
            <a:r>
              <a:rPr lang="ja-JP" altLang="en-US" sz="1800" b="0" i="0" dirty="0">
                <a:effectLst/>
                <a:latin typeface="Menlo"/>
              </a:rPr>
              <a:t>ビット設定の場合 </a:t>
            </a:r>
            <a:r>
              <a:rPr lang="en-US" altLang="ja-JP" sz="1800" b="0" i="0" dirty="0">
                <a:effectLst/>
                <a:latin typeface="Menlo"/>
              </a:rPr>
              <a:t>1/10,000</a:t>
            </a:r>
            <a:r>
              <a:rPr lang="ja-JP" altLang="en-US" sz="1800" b="0" i="0" dirty="0">
                <a:effectLst/>
                <a:latin typeface="Menlo"/>
              </a:rPr>
              <a:t>程度とすると上記ファイル出力とオーダーが合う</a:t>
            </a:r>
            <a:endParaRPr lang="en-US" altLang="ja-JP" sz="1800" b="0" i="0" dirty="0">
              <a:effectLst/>
              <a:latin typeface="Menlo"/>
            </a:endParaRPr>
          </a:p>
          <a:p>
            <a:r>
              <a:rPr lang="ja-JP" altLang="en-US" dirty="0">
                <a:latin typeface="Menlo"/>
              </a:rPr>
              <a:t>後段の</a:t>
            </a:r>
            <a:r>
              <a:rPr lang="en-US" altLang="ja-JP" dirty="0">
                <a:latin typeface="Menlo"/>
              </a:rPr>
              <a:t>Wavelet Scattering</a:t>
            </a:r>
            <a:r>
              <a:rPr lang="ja-JP" altLang="en-US" dirty="0">
                <a:latin typeface="Menlo"/>
              </a:rPr>
              <a:t>では特徴量に変換されるため原理上ゲインは影響しないが、</a:t>
            </a:r>
            <a:endParaRPr lang="en-US" altLang="ja-JP" dirty="0">
              <a:latin typeface="Menlo"/>
            </a:endParaRPr>
          </a:p>
          <a:p>
            <a:r>
              <a:rPr lang="en-US" altLang="ja-JP" dirty="0">
                <a:latin typeface="Menlo"/>
              </a:rPr>
              <a:t>Single</a:t>
            </a:r>
            <a:r>
              <a:rPr lang="ja-JP" altLang="en-US" dirty="0">
                <a:latin typeface="Menlo"/>
              </a:rPr>
              <a:t>にしていることもありビット落ちが発生して分類精度が落ちる</a:t>
            </a:r>
            <a:endParaRPr lang="en-US" altLang="ja-JP" dirty="0">
              <a:latin typeface="Menlo"/>
            </a:endParaRPr>
          </a:p>
          <a:p>
            <a:r>
              <a:rPr lang="en-US" altLang="ja-JP" dirty="0"/>
              <a:t>ALSA</a:t>
            </a:r>
            <a:r>
              <a:rPr lang="ja-JP" altLang="en-US" dirty="0"/>
              <a:t>マイクブロックの出力には</a:t>
            </a:r>
            <a:r>
              <a:rPr lang="en-US" altLang="ja-JP" dirty="0"/>
              <a:t>1/2^13</a:t>
            </a:r>
            <a:r>
              <a:rPr lang="ja-JP" altLang="en-US" dirty="0"/>
              <a:t>程度のゲインを設ける </a:t>
            </a:r>
            <a:r>
              <a:rPr lang="en-US" altLang="ja-JP" dirty="0"/>
              <a:t>(</a:t>
            </a:r>
            <a:r>
              <a:rPr lang="ja-JP" altLang="en-US" dirty="0"/>
              <a:t>ファイル出力とオーダーを合わせる</a:t>
            </a:r>
            <a:r>
              <a:rPr lang="en-US" altLang="ja-JP" dirty="0"/>
              <a:t>)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0F118B-7418-CB26-5BD2-7A51AAE3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591" y="3212976"/>
            <a:ext cx="3064841" cy="119460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72F1022-7639-6089-8BCD-CC6E1E571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728" y="4730432"/>
            <a:ext cx="2994920" cy="541067"/>
          </a:xfrm>
          <a:prstGeom prst="rect">
            <a:avLst/>
          </a:prstGeom>
          <a:ln w="25400">
            <a:noFill/>
          </a:ln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2644F99-78A2-3087-5F2B-E3734CD9A152}"/>
              </a:ext>
            </a:extLst>
          </p:cNvPr>
          <p:cNvSpPr/>
          <p:nvPr/>
        </p:nvSpPr>
        <p:spPr>
          <a:xfrm>
            <a:off x="5519936" y="4630902"/>
            <a:ext cx="3312368" cy="740128"/>
          </a:xfrm>
          <a:prstGeom prst="wedgeRoundRectCallout">
            <a:avLst>
              <a:gd name="adj1" fmla="val -50130"/>
              <a:gd name="adj2" fmla="val -122012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216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827" y="460813"/>
            <a:ext cx="4649053" cy="560014"/>
          </a:xfrm>
        </p:spPr>
        <p:txBody>
          <a:bodyPr/>
          <a:lstStyle/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Simulink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モデル 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MQTT</a:t>
            </a:r>
            <a:b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endParaRPr 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76C79A-32CC-D6C8-2037-9C3DE516BB35}"/>
              </a:ext>
            </a:extLst>
          </p:cNvPr>
          <p:cNvSpPr txBox="1"/>
          <p:nvPr/>
        </p:nvSpPr>
        <p:spPr>
          <a:xfrm>
            <a:off x="551384" y="1023737"/>
            <a:ext cx="11161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“コンフィグレーション パラメーター” </a:t>
            </a:r>
            <a:r>
              <a:rPr lang="en-US" altLang="ja-JP" dirty="0"/>
              <a:t>– “</a:t>
            </a:r>
            <a:r>
              <a:rPr lang="ja-JP" altLang="en-US" dirty="0"/>
              <a:t>ハードウエア実行” </a:t>
            </a:r>
            <a:r>
              <a:rPr lang="en-US" altLang="ja-JP" dirty="0"/>
              <a:t>– “MQTT”   Broker Address: </a:t>
            </a:r>
            <a:r>
              <a:rPr lang="ja-JP" altLang="en-US" dirty="0"/>
              <a:t>の欄を指定</a:t>
            </a:r>
          </a:p>
          <a:p>
            <a:r>
              <a:rPr lang="ja-JP" altLang="en-US" dirty="0"/>
              <a:t>アドレスを固定としない場合、ネットワークの接続を変更するたび</a:t>
            </a:r>
            <a:r>
              <a:rPr lang="en-US" altLang="ja-JP" dirty="0"/>
              <a:t>Broker</a:t>
            </a:r>
            <a:r>
              <a:rPr lang="ja-JP" altLang="en-US" dirty="0"/>
              <a:t>のアドレス</a:t>
            </a:r>
            <a:r>
              <a:rPr lang="en-US" altLang="ja-JP" dirty="0"/>
              <a:t>※</a:t>
            </a:r>
            <a:r>
              <a:rPr lang="ja-JP" altLang="en-US" dirty="0"/>
              <a:t>も変わるため、</a:t>
            </a:r>
            <a:endParaRPr lang="en-US" altLang="ja-JP" dirty="0"/>
          </a:p>
          <a:p>
            <a:r>
              <a:rPr lang="ja-JP" altLang="en-US" dirty="0"/>
              <a:t>この欄を設定し直す必要がある。</a:t>
            </a:r>
            <a:endParaRPr lang="en-US" altLang="ja-JP" dirty="0"/>
          </a:p>
          <a:p>
            <a:pPr indent="2690813"/>
            <a:r>
              <a:rPr lang="en-US" altLang="ja-JP" sz="18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※Raspberry Pi</a:t>
            </a:r>
            <a:r>
              <a:rPr lang="ja-JP" altLang="en-US" sz="18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と接続しているネットワークの、</a:t>
            </a:r>
            <a:r>
              <a:rPr lang="en-US" altLang="ja-JP" sz="1800" dirty="0" err="1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Mosquitto</a:t>
            </a:r>
            <a:r>
              <a:rPr lang="ja-JP" altLang="en-US" sz="18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が実行されている</a:t>
            </a:r>
            <a:r>
              <a:rPr lang="en-US" altLang="ja-JP" sz="18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PC</a:t>
            </a:r>
            <a:r>
              <a:rPr lang="ja-JP" altLang="en-US" sz="18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の</a:t>
            </a:r>
            <a:r>
              <a:rPr lang="en-US" altLang="ja-JP" sz="18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IP</a:t>
            </a:r>
            <a:r>
              <a:rPr lang="ja-JP" altLang="en-US" sz="18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アドレス</a:t>
            </a:r>
            <a:endParaRPr lang="en-US" altLang="ja-JP" dirty="0"/>
          </a:p>
          <a:p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5C3BAA4-1E78-369A-E592-E56FEFF4C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2404790"/>
            <a:ext cx="5472608" cy="4045274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1180586-3BA6-8E16-3FEC-6AD923640F10}"/>
              </a:ext>
            </a:extLst>
          </p:cNvPr>
          <p:cNvSpPr/>
          <p:nvPr/>
        </p:nvSpPr>
        <p:spPr>
          <a:xfrm>
            <a:off x="8616280" y="5373216"/>
            <a:ext cx="2016224" cy="2415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468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827" y="460813"/>
            <a:ext cx="4649053" cy="560014"/>
          </a:xfrm>
        </p:spPr>
        <p:txBody>
          <a:bodyPr/>
          <a:lstStyle/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Simulink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モデル 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–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 分類器</a:t>
            </a:r>
            <a:b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endParaRPr 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BE8A9C-E23C-97D2-DC8C-46703B87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0" y="1988840"/>
            <a:ext cx="10776520" cy="19967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868E3F-9DB2-AD34-5F3D-8128D2370545}"/>
              </a:ext>
            </a:extLst>
          </p:cNvPr>
          <p:cNvSpPr txBox="1"/>
          <p:nvPr/>
        </p:nvSpPr>
        <p:spPr>
          <a:xfrm>
            <a:off x="2855640" y="3636186"/>
            <a:ext cx="1224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Wavelet scattering</a:t>
            </a:r>
            <a:endParaRPr lang="ja-JP" altLang="en-US" dirty="0">
              <a:solidFill>
                <a:schemeClr val="tx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1D2E4B-CF6C-6583-D735-ADDBE935A30C}"/>
              </a:ext>
            </a:extLst>
          </p:cNvPr>
          <p:cNvSpPr txBox="1"/>
          <p:nvPr/>
        </p:nvSpPr>
        <p:spPr>
          <a:xfrm>
            <a:off x="5663952" y="3893230"/>
            <a:ext cx="10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LSTM</a:t>
            </a:r>
            <a:endParaRPr lang="ja-JP" altLang="en-US" dirty="0">
              <a:solidFill>
                <a:schemeClr val="tx2"/>
              </a:solidFill>
            </a:endParaRPr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id="{D0DFEF10-35BE-D593-B230-4B9BABF84C34}"/>
              </a:ext>
            </a:extLst>
          </p:cNvPr>
          <p:cNvSpPr/>
          <p:nvPr/>
        </p:nvSpPr>
        <p:spPr>
          <a:xfrm>
            <a:off x="1487488" y="3767126"/>
            <a:ext cx="864096" cy="43687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間引き</a:t>
            </a:r>
            <a:endParaRPr kumimoji="1" lang="ja-JP" alt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: Rounded Corners 13">
            <a:extLst>
              <a:ext uri="{FF2B5EF4-FFF2-40B4-BE49-F238E27FC236}">
                <a16:creationId xmlns:a16="http://schemas.microsoft.com/office/drawing/2014/main" id="{BAC73E95-C5FE-7F2C-B53E-86BD6438E8EA}"/>
              </a:ext>
            </a:extLst>
          </p:cNvPr>
          <p:cNvSpPr/>
          <p:nvPr/>
        </p:nvSpPr>
        <p:spPr>
          <a:xfrm>
            <a:off x="4223792" y="3740916"/>
            <a:ext cx="864096" cy="43687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間引き</a:t>
            </a:r>
            <a:endParaRPr kumimoji="1" lang="ja-JP" alt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5D80CE-4DF0-C0F6-3712-2EA15AC55AF3}"/>
              </a:ext>
            </a:extLst>
          </p:cNvPr>
          <p:cNvSpPr txBox="1"/>
          <p:nvPr/>
        </p:nvSpPr>
        <p:spPr>
          <a:xfrm>
            <a:off x="479376" y="1020827"/>
            <a:ext cx="101531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分類器は</a:t>
            </a:r>
            <a:r>
              <a:rPr lang="en-US" altLang="ja-JP" dirty="0">
                <a:solidFill>
                  <a:schemeClr val="tx2"/>
                </a:solidFill>
              </a:rPr>
              <a:t>Wavelet scattering</a:t>
            </a:r>
            <a:r>
              <a:rPr lang="ja-JP" altLang="en-US" dirty="0"/>
              <a:t>と</a:t>
            </a:r>
            <a:r>
              <a:rPr lang="en-US" altLang="ja-JP" dirty="0">
                <a:solidFill>
                  <a:schemeClr val="tx2"/>
                </a:solidFill>
              </a:rPr>
              <a:t>LSTM</a:t>
            </a:r>
            <a:r>
              <a:rPr lang="ja-JP" altLang="en-US" dirty="0"/>
              <a:t>で構成　特徴抽出の前処理をして</a:t>
            </a:r>
            <a:r>
              <a:rPr lang="en-US" altLang="ja-JP" dirty="0"/>
              <a:t>LSTM</a:t>
            </a:r>
            <a:r>
              <a:rPr lang="ja-JP" altLang="en-US" dirty="0"/>
              <a:t>への入力データを減らす</a:t>
            </a:r>
            <a:endParaRPr lang="en-US" altLang="ja-JP" dirty="0"/>
          </a:p>
          <a:p>
            <a:r>
              <a:rPr lang="ja-JP" altLang="en-US" dirty="0"/>
              <a:t>ハードウエア制約からくるパラメータ調整は次頁参照</a:t>
            </a:r>
            <a:r>
              <a:rPr lang="en-US" altLang="ja-JP" dirty="0"/>
              <a:t>(</a:t>
            </a:r>
            <a:r>
              <a:rPr lang="ja-JP" altLang="en-US" dirty="0"/>
              <a:t>データの間引き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EBC767-0C1C-9795-A477-B701109089DD}"/>
              </a:ext>
            </a:extLst>
          </p:cNvPr>
          <p:cNvSpPr txBox="1"/>
          <p:nvPr/>
        </p:nvSpPr>
        <p:spPr>
          <a:xfrm>
            <a:off x="479376" y="4942909"/>
            <a:ext cx="11305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effectLst/>
              </a:rPr>
              <a:t>&lt;Reset subsystem&gt;</a:t>
            </a:r>
          </a:p>
          <a:p>
            <a:r>
              <a:rPr lang="en-US" altLang="ja-JP" b="0" i="0" dirty="0">
                <a:effectLst/>
              </a:rPr>
              <a:t>Wavelet Scattering</a:t>
            </a:r>
            <a:r>
              <a:rPr lang="ja-JP" altLang="en-US" b="0" i="0" dirty="0">
                <a:effectLst/>
              </a:rPr>
              <a:t>ブロックは内部的にバッファが実装されてい</a:t>
            </a:r>
            <a:r>
              <a:rPr lang="ja-JP" altLang="en-US" dirty="0"/>
              <a:t>るため</a:t>
            </a:r>
            <a:r>
              <a:rPr lang="ja-JP" altLang="en-US" b="0" i="0" dirty="0">
                <a:effectLst/>
              </a:rPr>
              <a:t>、判別開始時にはバッファをリセット</a:t>
            </a:r>
          </a:p>
          <a:p>
            <a:r>
              <a:rPr lang="en-US" altLang="ja-JP" b="0" i="0" dirty="0">
                <a:effectLst/>
              </a:rPr>
              <a:t>LSTM</a:t>
            </a:r>
            <a:r>
              <a:rPr lang="ja-JP" altLang="en-US" b="0" i="0" dirty="0">
                <a:effectLst/>
              </a:rPr>
              <a:t>の</a:t>
            </a:r>
            <a:r>
              <a:rPr lang="en-US" altLang="ja-JP" b="0" i="0" dirty="0">
                <a:effectLst/>
              </a:rPr>
              <a:t>Stateful Classify</a:t>
            </a:r>
            <a:r>
              <a:rPr lang="ja-JP" altLang="en-US" b="0" i="0" dirty="0">
                <a:effectLst/>
              </a:rPr>
              <a:t>ブロックも同様</a:t>
            </a:r>
            <a:endParaRPr lang="en-US" altLang="ja-JP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73519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827" y="460813"/>
            <a:ext cx="6665277" cy="560014"/>
          </a:xfrm>
        </p:spPr>
        <p:txBody>
          <a:bodyPr/>
          <a:lstStyle/>
          <a:p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ハードウエアリソースと性能のトレードオフ探索</a:t>
            </a:r>
            <a:b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b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endParaRPr 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BE8A9C-E23C-97D2-DC8C-46703B87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0" y="2499169"/>
            <a:ext cx="10776520" cy="19967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868E3F-9DB2-AD34-5F3D-8128D2370545}"/>
              </a:ext>
            </a:extLst>
          </p:cNvPr>
          <p:cNvSpPr txBox="1"/>
          <p:nvPr/>
        </p:nvSpPr>
        <p:spPr>
          <a:xfrm>
            <a:off x="2855640" y="4146515"/>
            <a:ext cx="1224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Wavelet scattering</a:t>
            </a:r>
            <a:endParaRPr lang="ja-JP" altLang="en-US" dirty="0">
              <a:solidFill>
                <a:schemeClr val="tx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1D2E4B-CF6C-6583-D735-ADDBE935A30C}"/>
              </a:ext>
            </a:extLst>
          </p:cNvPr>
          <p:cNvSpPr txBox="1"/>
          <p:nvPr/>
        </p:nvSpPr>
        <p:spPr>
          <a:xfrm>
            <a:off x="5663952" y="4403559"/>
            <a:ext cx="10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LSTM</a:t>
            </a:r>
            <a:endParaRPr lang="ja-JP" altLang="en-US" dirty="0">
              <a:solidFill>
                <a:schemeClr val="tx2"/>
              </a:solidFill>
            </a:endParaRPr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id="{D0DFEF10-35BE-D593-B230-4B9BABF84C34}"/>
              </a:ext>
            </a:extLst>
          </p:cNvPr>
          <p:cNvSpPr/>
          <p:nvPr/>
        </p:nvSpPr>
        <p:spPr>
          <a:xfrm>
            <a:off x="1487488" y="4277455"/>
            <a:ext cx="864096" cy="43687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間引き</a:t>
            </a:r>
            <a:endParaRPr kumimoji="1" lang="ja-JP" alt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: Rounded Corners 13">
            <a:extLst>
              <a:ext uri="{FF2B5EF4-FFF2-40B4-BE49-F238E27FC236}">
                <a16:creationId xmlns:a16="http://schemas.microsoft.com/office/drawing/2014/main" id="{BAC73E95-C5FE-7F2C-B53E-86BD6438E8EA}"/>
              </a:ext>
            </a:extLst>
          </p:cNvPr>
          <p:cNvSpPr/>
          <p:nvPr/>
        </p:nvSpPr>
        <p:spPr>
          <a:xfrm>
            <a:off x="4223792" y="4251245"/>
            <a:ext cx="864096" cy="43687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itchFamily="34" charset="0"/>
              </a:rPr>
              <a:t>間引き</a:t>
            </a:r>
            <a:endParaRPr kumimoji="1" lang="ja-JP" alt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5D80CE-4DF0-C0F6-3712-2EA15AC55AF3}"/>
              </a:ext>
            </a:extLst>
          </p:cNvPr>
          <p:cNvSpPr txBox="1"/>
          <p:nvPr/>
        </p:nvSpPr>
        <p:spPr>
          <a:xfrm>
            <a:off x="479376" y="1020827"/>
            <a:ext cx="101531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分類器は</a:t>
            </a:r>
            <a:r>
              <a:rPr lang="en-US" altLang="ja-JP" dirty="0">
                <a:solidFill>
                  <a:schemeClr val="tx2"/>
                </a:solidFill>
              </a:rPr>
              <a:t>Wavelet scattering</a:t>
            </a:r>
            <a:r>
              <a:rPr lang="ja-JP" altLang="en-US" dirty="0"/>
              <a:t>と</a:t>
            </a:r>
            <a:r>
              <a:rPr lang="en-US" altLang="ja-JP" dirty="0">
                <a:solidFill>
                  <a:schemeClr val="tx2"/>
                </a:solidFill>
              </a:rPr>
              <a:t>LSTM</a:t>
            </a:r>
            <a:r>
              <a:rPr lang="ja-JP" altLang="en-US" dirty="0"/>
              <a:t>で構成　特徴抽出の前処理をして</a:t>
            </a:r>
            <a:r>
              <a:rPr lang="en-US" altLang="ja-JP" dirty="0"/>
              <a:t>LSTM</a:t>
            </a:r>
            <a:r>
              <a:rPr lang="ja-JP" altLang="en-US" dirty="0"/>
              <a:t>への入力データを減らす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ALSA</a:t>
            </a:r>
            <a:r>
              <a:rPr lang="ja-JP" altLang="en-US" dirty="0"/>
              <a:t>マイク入力は</a:t>
            </a:r>
            <a:r>
              <a:rPr lang="en-US" altLang="ja-JP" dirty="0"/>
              <a:t>44100Hz</a:t>
            </a:r>
            <a:r>
              <a:rPr lang="ja-JP" altLang="en-US" dirty="0"/>
              <a:t>と</a:t>
            </a:r>
            <a:r>
              <a:rPr lang="en-US" altLang="ja-JP" dirty="0"/>
              <a:t>48000Hz</a:t>
            </a:r>
            <a:r>
              <a:rPr lang="ja-JP" altLang="en-US" dirty="0"/>
              <a:t>しか選べず、高サンプルでデータ過多</a:t>
            </a:r>
            <a:endParaRPr lang="en-US" altLang="ja-JP" dirty="0"/>
          </a:p>
          <a:p>
            <a:r>
              <a:rPr lang="en-US" altLang="ja-JP" dirty="0"/>
              <a:t>Wavelet scattering</a:t>
            </a:r>
            <a:r>
              <a:rPr lang="ja-JP" altLang="en-US" dirty="0"/>
              <a:t>の処理でパイプが詰まるため、</a:t>
            </a:r>
            <a:r>
              <a:rPr lang="en-US" altLang="ja-JP" dirty="0"/>
              <a:t>1/3</a:t>
            </a:r>
            <a:r>
              <a:rPr lang="ja-JP" altLang="en-US" dirty="0"/>
              <a:t>にサブサンプリングして</a:t>
            </a:r>
            <a:r>
              <a:rPr lang="en-US" altLang="ja-JP" dirty="0"/>
              <a:t>14700Hz</a:t>
            </a:r>
            <a:r>
              <a:rPr lang="ja-JP" altLang="en-US" dirty="0"/>
              <a:t>とする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EBC767-0C1C-9795-A477-B701109089DD}"/>
              </a:ext>
            </a:extLst>
          </p:cNvPr>
          <p:cNvSpPr txBox="1"/>
          <p:nvPr/>
        </p:nvSpPr>
        <p:spPr>
          <a:xfrm>
            <a:off x="479376" y="5190842"/>
            <a:ext cx="11004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LSTM</a:t>
            </a:r>
            <a:r>
              <a:rPr lang="ja-JP" altLang="en-US" dirty="0"/>
              <a:t>への入力</a:t>
            </a:r>
            <a:r>
              <a:rPr lang="en-US" altLang="ja-JP" dirty="0"/>
              <a:t>(Wavelet scattering</a:t>
            </a:r>
            <a:r>
              <a:rPr lang="ja-JP" altLang="en-US" dirty="0"/>
              <a:t>出力</a:t>
            </a:r>
            <a:r>
              <a:rPr lang="en-US" altLang="ja-JP" dirty="0"/>
              <a:t>)</a:t>
            </a:r>
            <a:r>
              <a:rPr lang="ja-JP" altLang="en-US" dirty="0"/>
              <a:t>も</a:t>
            </a:r>
            <a:r>
              <a:rPr lang="en-US" altLang="ja-JP" dirty="0"/>
              <a:t>1/2</a:t>
            </a:r>
            <a:r>
              <a:rPr lang="ja-JP" altLang="en-US" dirty="0"/>
              <a:t>に間引いてネットワークへの入力とする</a:t>
            </a:r>
            <a:endParaRPr lang="en-US" altLang="ja-JP" dirty="0"/>
          </a:p>
          <a:p>
            <a:r>
              <a:rPr lang="ja-JP" altLang="en-US" dirty="0"/>
              <a:t>ネットワークは通常通り</a:t>
            </a:r>
            <a:r>
              <a:rPr lang="en-US" altLang="ja-JP" dirty="0"/>
              <a:t>LSTM</a:t>
            </a:r>
            <a:r>
              <a:rPr lang="ja-JP" altLang="en-US" dirty="0"/>
              <a:t>ネットワークで学習し、投影してダウンサイズした後、ファインチューニング</a:t>
            </a:r>
          </a:p>
        </p:txBody>
      </p:sp>
    </p:spTree>
    <p:extLst>
      <p:ext uri="{BB962C8B-B14F-4D97-AF65-F5344CB8AC3E}">
        <p14:creationId xmlns:p14="http://schemas.microsoft.com/office/powerpoint/2010/main" val="13212980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827" y="460813"/>
            <a:ext cx="6665277" cy="560014"/>
          </a:xfrm>
        </p:spPr>
        <p:txBody>
          <a:bodyPr/>
          <a:lstStyle/>
          <a:p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コード置換ライブラリ</a:t>
            </a:r>
            <a:b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b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endParaRPr 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5D80CE-4DF0-C0F6-3712-2EA15AC55AF3}"/>
              </a:ext>
            </a:extLst>
          </p:cNvPr>
          <p:cNvSpPr txBox="1"/>
          <p:nvPr/>
        </p:nvSpPr>
        <p:spPr>
          <a:xfrm>
            <a:off x="396112" y="1020827"/>
            <a:ext cx="88569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GCC ARM Cortex-A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https://jp.mathworks.com/help/ecoder/ref/codereplacementlibraries.html</a:t>
            </a:r>
            <a:endParaRPr lang="en-US" altLang="ja-JP" dirty="0"/>
          </a:p>
          <a:p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B3E3B2C-3666-990A-D891-1D3403CED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315" y="1966672"/>
            <a:ext cx="6396166" cy="300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92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827" y="460813"/>
            <a:ext cx="6665277" cy="560014"/>
          </a:xfrm>
        </p:spPr>
        <p:txBody>
          <a:bodyPr/>
          <a:lstStyle/>
          <a:p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学習に使用するデータ</a:t>
            </a:r>
            <a:b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b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endParaRPr 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5D80CE-4DF0-C0F6-3712-2EA15AC55AF3}"/>
              </a:ext>
            </a:extLst>
          </p:cNvPr>
          <p:cNvSpPr txBox="1"/>
          <p:nvPr/>
        </p:nvSpPr>
        <p:spPr>
          <a:xfrm>
            <a:off x="479376" y="1020827"/>
            <a:ext cx="115932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0" i="0" dirty="0">
                <a:effectLst/>
                <a:latin typeface="Menlo"/>
              </a:rPr>
              <a:t>学習には元の音声データを使用せず、実際のデモ時の状況でマイクにより音質が変化することを考慮し、</a:t>
            </a:r>
          </a:p>
          <a:p>
            <a:r>
              <a:rPr lang="ja-JP" altLang="en-US" sz="1800" b="0" i="0" dirty="0">
                <a:effectLst/>
                <a:latin typeface="Menlo"/>
              </a:rPr>
              <a:t>一旦スピーカーから出力し、</a:t>
            </a:r>
            <a:r>
              <a:rPr lang="en-US" altLang="ja-JP" sz="1800" b="0" i="0" dirty="0">
                <a:effectLst/>
                <a:latin typeface="Menlo"/>
              </a:rPr>
              <a:t>Raspberry-Pi</a:t>
            </a:r>
            <a:r>
              <a:rPr lang="ja-JP" altLang="en-US" sz="1800" b="0" i="0" dirty="0">
                <a:effectLst/>
                <a:latin typeface="Menlo"/>
              </a:rPr>
              <a:t>のマイク入力を再録音したものを使用</a:t>
            </a:r>
            <a:endParaRPr lang="en-US" altLang="ja-JP" sz="1800" b="0" i="0" dirty="0">
              <a:effectLst/>
              <a:latin typeface="Menlo"/>
            </a:endParaRPr>
          </a:p>
          <a:p>
            <a:endParaRPr lang="en-US" altLang="ja-JP" dirty="0">
              <a:latin typeface="Menlo"/>
            </a:endParaRPr>
          </a:p>
          <a:p>
            <a:endParaRPr lang="en-US" altLang="ja-JP" dirty="0">
              <a:latin typeface="Menlo"/>
            </a:endParaRPr>
          </a:p>
          <a:p>
            <a:r>
              <a:rPr lang="en-US" altLang="ja-JP" dirty="0">
                <a:latin typeface="Menlo"/>
              </a:rPr>
              <a:t>&lt;</a:t>
            </a:r>
            <a:r>
              <a:rPr lang="ja-JP" altLang="en-US" sz="1800" b="0" i="0" dirty="0">
                <a:effectLst/>
                <a:latin typeface="Menlo"/>
              </a:rPr>
              <a:t>マイク・スピーカー留意点</a:t>
            </a:r>
            <a:r>
              <a:rPr lang="en-US" altLang="ja-JP" sz="1800" b="0" i="0" dirty="0">
                <a:effectLst/>
                <a:latin typeface="Menlo"/>
              </a:rPr>
              <a:t>&gt;</a:t>
            </a:r>
            <a:endParaRPr lang="ja-JP" altLang="en-US" sz="1800" b="0" i="0" dirty="0">
              <a:effectLst/>
              <a:latin typeface="Menl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b="0" i="0" dirty="0">
                <a:effectLst/>
                <a:latin typeface="Menlo"/>
              </a:rPr>
              <a:t>マイク　</a:t>
            </a:r>
            <a:r>
              <a:rPr lang="en-US" altLang="ja-JP" sz="1800" b="0" i="0" dirty="0">
                <a:effectLst/>
                <a:latin typeface="Menlo"/>
              </a:rPr>
              <a:t>Windows</a:t>
            </a:r>
            <a:r>
              <a:rPr lang="ja-JP" altLang="en-US" sz="1800" b="0" i="0" dirty="0">
                <a:effectLst/>
                <a:latin typeface="Menlo"/>
              </a:rPr>
              <a:t>ドライバの</a:t>
            </a:r>
            <a:r>
              <a:rPr lang="en-US" altLang="ja-JP" sz="1800" b="0" i="0" dirty="0">
                <a:effectLst/>
                <a:latin typeface="Menlo"/>
              </a:rPr>
              <a:t>"</a:t>
            </a:r>
            <a:r>
              <a:rPr lang="ja-JP" altLang="en-US" sz="1800" b="0" i="0" dirty="0">
                <a:effectLst/>
                <a:latin typeface="Menlo"/>
              </a:rPr>
              <a:t>出力の設定</a:t>
            </a:r>
            <a:r>
              <a:rPr lang="en-US" altLang="ja-JP" sz="1800" b="0" i="0" dirty="0">
                <a:effectLst/>
                <a:latin typeface="Menlo"/>
              </a:rPr>
              <a:t>"-"</a:t>
            </a:r>
            <a:r>
              <a:rPr lang="ja-JP" altLang="en-US" sz="1800" b="0" i="0" dirty="0">
                <a:effectLst/>
                <a:latin typeface="Menlo"/>
              </a:rPr>
              <a:t>オーディオの強化</a:t>
            </a:r>
            <a:r>
              <a:rPr lang="en-US" altLang="ja-JP" sz="1800" b="0" i="0" dirty="0">
                <a:effectLst/>
                <a:latin typeface="Menlo"/>
              </a:rPr>
              <a:t>"</a:t>
            </a:r>
            <a:r>
              <a:rPr lang="ja-JP" altLang="en-US" sz="1800" b="0" i="0" dirty="0">
                <a:effectLst/>
                <a:latin typeface="Menlo"/>
              </a:rPr>
              <a:t>では</a:t>
            </a:r>
            <a:r>
              <a:rPr lang="en-US" altLang="ja-JP" sz="1800" b="0" i="0" dirty="0">
                <a:effectLst/>
                <a:latin typeface="Menlo"/>
              </a:rPr>
              <a:t>"</a:t>
            </a:r>
            <a:r>
              <a:rPr lang="ja-JP" altLang="en-US" sz="1800" b="0" i="0" dirty="0">
                <a:effectLst/>
                <a:latin typeface="Menlo"/>
              </a:rPr>
              <a:t>デバイスの規定の効果</a:t>
            </a:r>
            <a:r>
              <a:rPr lang="en-US" altLang="ja-JP" sz="1800" b="0" i="0" dirty="0">
                <a:effectLst/>
                <a:latin typeface="Menlo"/>
              </a:rPr>
              <a:t>"</a:t>
            </a:r>
            <a:r>
              <a:rPr lang="ja-JP" altLang="en-US" sz="1800" b="0" i="0" dirty="0">
                <a:effectLst/>
                <a:latin typeface="Menlo"/>
              </a:rPr>
              <a:t>はオフに設定する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b="0" i="0" dirty="0">
                <a:effectLst/>
                <a:latin typeface="Menlo"/>
              </a:rPr>
              <a:t>スピーカー　</a:t>
            </a:r>
            <a:r>
              <a:rPr lang="en-US" altLang="ja-JP" sz="1800" b="0" i="0" dirty="0">
                <a:effectLst/>
                <a:latin typeface="Menlo"/>
              </a:rPr>
              <a:t>ALSA</a:t>
            </a:r>
            <a:r>
              <a:rPr lang="ja-JP" altLang="en-US" sz="1800" b="0" i="0" dirty="0">
                <a:effectLst/>
                <a:latin typeface="Menlo"/>
              </a:rPr>
              <a:t>でのボリュームの設定と</a:t>
            </a:r>
            <a:r>
              <a:rPr lang="en-US" altLang="ja-JP" sz="1800" b="0" i="0" dirty="0">
                <a:effectLst/>
                <a:latin typeface="Menlo"/>
              </a:rPr>
              <a:t>Windows</a:t>
            </a:r>
            <a:r>
              <a:rPr lang="ja-JP" altLang="en-US" sz="1800" b="0" i="0" dirty="0">
                <a:effectLst/>
                <a:latin typeface="Menlo"/>
              </a:rPr>
              <a:t>ドライバでのボリューム設定はリンクしていない</a:t>
            </a:r>
            <a:endParaRPr lang="en-US" altLang="ja-JP" sz="1800" b="0" i="0" dirty="0">
              <a:effectLst/>
              <a:latin typeface="Menlo"/>
            </a:endParaRPr>
          </a:p>
          <a:p>
            <a:r>
              <a:rPr lang="en-US" altLang="ja-JP" dirty="0">
                <a:latin typeface="Menlo"/>
              </a:rPr>
              <a:t>      </a:t>
            </a:r>
            <a:r>
              <a:rPr lang="en-US" altLang="ja-JP" sz="1800" b="0" i="0" dirty="0">
                <a:effectLst/>
                <a:latin typeface="Menlo"/>
              </a:rPr>
              <a:t>(ALSA 75</a:t>
            </a:r>
            <a:r>
              <a:rPr lang="ja-JP" altLang="en-US" sz="1800" b="0" i="0" dirty="0">
                <a:effectLst/>
                <a:latin typeface="Menlo"/>
              </a:rPr>
              <a:t>％</a:t>
            </a:r>
            <a:r>
              <a:rPr lang="en-US" altLang="ja-JP" sz="1800" b="0" i="0" dirty="0">
                <a:effectLst/>
                <a:latin typeface="Menlo"/>
              </a:rPr>
              <a:t>= Windows 60%?)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b="0" i="0" dirty="0">
                <a:effectLst/>
                <a:latin typeface="Menlo"/>
              </a:rPr>
              <a:t>録音時のマイクとスピーカー</a:t>
            </a:r>
            <a:r>
              <a:rPr lang="ja-JP" altLang="en-US" dirty="0">
                <a:latin typeface="Menlo"/>
              </a:rPr>
              <a:t>の位置関係は</a:t>
            </a:r>
            <a:r>
              <a:rPr lang="ja-JP" altLang="en-US" sz="1800" b="0" i="0" dirty="0">
                <a:effectLst/>
                <a:latin typeface="Menlo"/>
              </a:rPr>
              <a:t>デモ実施時と同等</a:t>
            </a:r>
            <a:r>
              <a:rPr lang="ja-JP" altLang="en-US" dirty="0">
                <a:latin typeface="Menlo"/>
              </a:rPr>
              <a:t>とする</a:t>
            </a:r>
            <a:endParaRPr lang="en-US" altLang="ja-JP" dirty="0">
              <a:latin typeface="Menl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b="0" i="0" dirty="0">
                <a:effectLst/>
                <a:latin typeface="Menlo"/>
              </a:rPr>
              <a:t>外部音遮断の覆いなどは設けない</a:t>
            </a:r>
            <a:r>
              <a:rPr lang="en-US" altLang="ja-JP" sz="1800" b="0" i="0" dirty="0">
                <a:effectLst/>
                <a:latin typeface="Menlo"/>
              </a:rPr>
              <a:t>(</a:t>
            </a:r>
            <a:r>
              <a:rPr lang="ja-JP" altLang="en-US" sz="1800" b="0" i="0" dirty="0">
                <a:effectLst/>
                <a:latin typeface="Menlo"/>
              </a:rPr>
              <a:t>音が籠る</a:t>
            </a:r>
            <a:r>
              <a:rPr lang="en-US" altLang="ja-JP" sz="1800" b="0" i="0" dirty="0">
                <a:effectLst/>
                <a:latin typeface="Menlo"/>
              </a:rPr>
              <a:t>)</a:t>
            </a:r>
          </a:p>
          <a:p>
            <a:endParaRPr lang="en-US" altLang="ja-JP" sz="1800" b="0" i="0" dirty="0">
              <a:effectLst/>
              <a:latin typeface="Menlo"/>
            </a:endParaRPr>
          </a:p>
          <a:p>
            <a:endParaRPr lang="en-US" altLang="ja-JP" dirty="0">
              <a:latin typeface="Menlo"/>
            </a:endParaRPr>
          </a:p>
          <a:p>
            <a:r>
              <a:rPr lang="en-US" altLang="ja-JP" sz="1800" b="0" i="0" dirty="0">
                <a:effectLst/>
                <a:latin typeface="Menlo"/>
              </a:rPr>
              <a:t>&lt;</a:t>
            </a:r>
            <a:r>
              <a:rPr lang="ja-JP" altLang="en-US" sz="1800" b="0" i="0" dirty="0">
                <a:effectLst/>
                <a:latin typeface="Menlo"/>
              </a:rPr>
              <a:t>学習データの</a:t>
            </a:r>
            <a:r>
              <a:rPr lang="en-US" altLang="ja-JP" sz="1800" b="0" i="0" dirty="0">
                <a:effectLst/>
                <a:latin typeface="Menlo"/>
              </a:rPr>
              <a:t>Raspberry Pi</a:t>
            </a:r>
            <a:r>
              <a:rPr lang="ja-JP" altLang="en-US" sz="1800" b="0" i="0" dirty="0">
                <a:effectLst/>
                <a:latin typeface="Menlo"/>
              </a:rPr>
              <a:t>上での再生</a:t>
            </a:r>
            <a:r>
              <a:rPr lang="en-US" altLang="ja-JP" sz="1800" b="0" i="0" dirty="0">
                <a:effectLst/>
                <a:latin typeface="Menlo"/>
              </a:rPr>
              <a:t>&amp;</a:t>
            </a:r>
            <a:r>
              <a:rPr lang="ja-JP" altLang="en-US" sz="1800" b="0" i="0" dirty="0">
                <a:effectLst/>
                <a:latin typeface="Menlo"/>
              </a:rPr>
              <a:t>録音</a:t>
            </a:r>
            <a:r>
              <a:rPr lang="en-US" altLang="ja-JP" sz="1800" b="0" i="0" dirty="0">
                <a:effectLst/>
                <a:latin typeface="Menlo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b="0" i="0" dirty="0">
                <a:effectLst/>
                <a:latin typeface="Menlo"/>
              </a:rPr>
              <a:t>デモ実行時と同じく、</a:t>
            </a:r>
            <a:r>
              <a:rPr lang="en-US" altLang="ja-JP" dirty="0">
                <a:latin typeface="Menlo"/>
              </a:rPr>
              <a:t>W</a:t>
            </a:r>
            <a:r>
              <a:rPr lang="en-US" altLang="ja-JP" sz="1800" b="0" i="0" dirty="0">
                <a:effectLst/>
                <a:latin typeface="Menlo"/>
              </a:rPr>
              <a:t>indows</a:t>
            </a:r>
            <a:r>
              <a:rPr lang="ja-JP" altLang="en-US" sz="1800" b="0" i="0" dirty="0">
                <a:effectLst/>
                <a:latin typeface="Menlo"/>
              </a:rPr>
              <a:t>で再生して</a:t>
            </a:r>
            <a:r>
              <a:rPr lang="en-US" altLang="ja-JP" sz="1800" b="0" i="0" dirty="0">
                <a:effectLst/>
                <a:latin typeface="Menlo"/>
              </a:rPr>
              <a:t>Raspberry Pi</a:t>
            </a:r>
            <a:r>
              <a:rPr lang="ja-JP" altLang="en-US" sz="1800" b="0" i="0" dirty="0">
                <a:effectLst/>
                <a:latin typeface="Menlo"/>
              </a:rPr>
              <a:t>で採音するのが理想的だが、現状は</a:t>
            </a:r>
            <a:r>
              <a:rPr lang="en-US" altLang="ja-JP" sz="1800" b="0" i="0" dirty="0">
                <a:effectLst/>
                <a:latin typeface="Menlo"/>
              </a:rPr>
              <a:t>Raspberry Pi</a:t>
            </a:r>
            <a:r>
              <a:rPr lang="ja-JP" altLang="en-US" sz="1800" b="0" i="0" dirty="0">
                <a:effectLst/>
                <a:latin typeface="Menlo"/>
              </a:rPr>
              <a:t>上で再生</a:t>
            </a:r>
            <a:r>
              <a:rPr lang="en-US" altLang="ja-JP" sz="1800" b="0" i="0" dirty="0">
                <a:effectLst/>
                <a:latin typeface="Menlo"/>
              </a:rPr>
              <a:t>&amp;</a:t>
            </a:r>
            <a:r>
              <a:rPr lang="ja-JP" altLang="en-US" sz="1800" b="0" i="0" dirty="0">
                <a:effectLst/>
                <a:latin typeface="Menlo"/>
              </a:rPr>
              <a:t>採音</a:t>
            </a:r>
            <a:endParaRPr lang="en-US" altLang="ja-JP" sz="1800" b="0" i="0" dirty="0">
              <a:effectLst/>
              <a:latin typeface="Menl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b="0" i="0" dirty="0">
                <a:effectLst/>
                <a:latin typeface="Menlo"/>
              </a:rPr>
              <a:t>スピーカー駆動主体は録音時は</a:t>
            </a:r>
            <a:r>
              <a:rPr lang="en-US" altLang="ja-JP" sz="1800" b="0" i="0" dirty="0">
                <a:effectLst/>
                <a:latin typeface="Menlo"/>
              </a:rPr>
              <a:t>Raspberry-Pi </a:t>
            </a:r>
            <a:r>
              <a:rPr lang="ja-JP" altLang="en-US" sz="1800" b="0" i="0" dirty="0">
                <a:effectLst/>
                <a:latin typeface="Menlo"/>
              </a:rPr>
              <a:t>デモ時は</a:t>
            </a:r>
            <a:r>
              <a:rPr lang="en-US" altLang="ja-JP" sz="1800" b="0" i="0" dirty="0">
                <a:effectLst/>
                <a:latin typeface="Menlo"/>
              </a:rPr>
              <a:t>Windows</a:t>
            </a:r>
            <a:r>
              <a:rPr lang="ja-JP" altLang="en-US" sz="1800" b="0" i="0" dirty="0">
                <a:effectLst/>
                <a:latin typeface="Menlo"/>
              </a:rPr>
              <a:t>と相違するが、ドライバの差異による音質変化は無視できそう</a:t>
            </a:r>
            <a:endParaRPr lang="en-US" altLang="ja-JP" sz="1800" b="0" i="0" dirty="0">
              <a:effectLst/>
              <a:latin typeface="Menl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b="0" i="0" dirty="0">
                <a:effectLst/>
                <a:latin typeface="Menlo"/>
              </a:rPr>
              <a:t>ただしマイクデバイスは、マイク端子に接続するアナログマイクではなく、</a:t>
            </a:r>
            <a:r>
              <a:rPr lang="en-US" altLang="ja-JP" sz="1800" b="0" i="0" dirty="0">
                <a:effectLst/>
                <a:latin typeface="Menlo"/>
              </a:rPr>
              <a:t>USB</a:t>
            </a:r>
            <a:r>
              <a:rPr lang="ja-JP" altLang="en-US" sz="1800" b="0" i="0" dirty="0">
                <a:effectLst/>
                <a:latin typeface="Menlo"/>
              </a:rPr>
              <a:t>で接続するデジタルマイクとする</a:t>
            </a:r>
            <a:endParaRPr lang="en-US" altLang="ja-JP" sz="1800" b="0" i="0" dirty="0">
              <a:effectLst/>
              <a:latin typeface="Menl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b="0" i="0" dirty="0">
                <a:effectLst/>
                <a:latin typeface="Menlo"/>
              </a:rPr>
              <a:t>再生</a:t>
            </a:r>
            <a:r>
              <a:rPr lang="en-US" altLang="ja-JP" sz="1800" b="0" i="0" dirty="0">
                <a:effectLst/>
                <a:latin typeface="Menlo"/>
              </a:rPr>
              <a:t>&amp;</a:t>
            </a:r>
            <a:r>
              <a:rPr lang="ja-JP" altLang="en-US" sz="1800" b="0" i="0" dirty="0">
                <a:effectLst/>
                <a:latin typeface="Menlo"/>
              </a:rPr>
              <a:t>採音処理の詳細はシェルスクリプトを参照 </a:t>
            </a:r>
            <a:r>
              <a:rPr lang="en-US" altLang="ja-JP" sz="1800" b="0" i="0" dirty="0">
                <a:effectLst/>
                <a:latin typeface="Menlo"/>
              </a:rPr>
              <a:t>(alsa_rw.sh)</a:t>
            </a:r>
          </a:p>
          <a:p>
            <a:r>
              <a:rPr lang="en-US" altLang="ja-JP" dirty="0">
                <a:latin typeface="Menlo"/>
              </a:rPr>
              <a:t>       ./</a:t>
            </a:r>
            <a:r>
              <a:rPr lang="en-US" altLang="ja-JP" sz="1800" b="0" i="0" dirty="0">
                <a:effectLst/>
                <a:latin typeface="Menlo"/>
              </a:rPr>
              <a:t>r/</a:t>
            </a:r>
            <a:r>
              <a:rPr lang="en-US" altLang="ja-JP" sz="1800" b="0" i="0" dirty="0" err="1">
                <a:effectLst/>
                <a:latin typeface="Menlo"/>
              </a:rPr>
              <a:t>AirCompressorDataset</a:t>
            </a:r>
            <a:r>
              <a:rPr lang="ja-JP" altLang="en-US" sz="1800" b="0" i="0" dirty="0">
                <a:effectLst/>
                <a:latin typeface="Menlo"/>
              </a:rPr>
              <a:t>下に再生する</a:t>
            </a:r>
            <a:r>
              <a:rPr lang="en-US" altLang="ja-JP" sz="1800" b="0" i="0" dirty="0">
                <a:effectLst/>
                <a:latin typeface="Menlo"/>
              </a:rPr>
              <a:t>.wav</a:t>
            </a:r>
            <a:r>
              <a:rPr lang="ja-JP" altLang="en-US" sz="1800" b="0" i="0" dirty="0">
                <a:effectLst/>
                <a:latin typeface="Menlo"/>
              </a:rPr>
              <a:t>データを配置しておく</a:t>
            </a:r>
            <a:endParaRPr lang="en-US" altLang="ja-JP" dirty="0">
              <a:latin typeface="Menlo"/>
            </a:endParaRPr>
          </a:p>
          <a:p>
            <a:r>
              <a:rPr lang="en-US" altLang="ja-JP" sz="1800" b="0" i="0" dirty="0">
                <a:effectLst/>
                <a:latin typeface="Menlo"/>
              </a:rPr>
              <a:t>       ./w/</a:t>
            </a:r>
            <a:r>
              <a:rPr lang="en-US" altLang="ja-JP" sz="1800" b="0" i="0" dirty="0" err="1">
                <a:effectLst/>
                <a:latin typeface="Menlo"/>
              </a:rPr>
              <a:t>AirCompressorDataset</a:t>
            </a:r>
            <a:r>
              <a:rPr lang="ja-JP" altLang="en-US" sz="1800" b="0" i="0" dirty="0">
                <a:effectLst/>
                <a:latin typeface="Menlo"/>
              </a:rPr>
              <a:t>下に録音データ</a:t>
            </a:r>
            <a:r>
              <a:rPr lang="ja-JP" altLang="en-US" dirty="0">
                <a:latin typeface="Menlo"/>
              </a:rPr>
              <a:t>を再生データと同じフォルダ構成で保存</a:t>
            </a:r>
            <a:endParaRPr lang="en-US" altLang="ja-JP" sz="1800" b="0" i="0" dirty="0">
              <a:effectLst/>
              <a:latin typeface="Menl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828994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W_Public_widescreen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ユーザー定義 1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77614DB2-AEEA-4C6F-B978-696DC4DCAD1E}" vid="{BAA8EA8E-6A7A-48B5-92CD-28D182738C5E}"/>
    </a:ext>
  </a:extLst>
</a:theme>
</file>

<file path=ppt/theme/theme2.xml><?xml version="1.0" encoding="utf-8"?>
<a:theme xmlns:a="http://schemas.openxmlformats.org/drawingml/2006/main" name="mw-corporate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-corporate" id="{1915EF6F-BBF7-364E-9330-1285D2874404}" vid="{3A098A22-0A0C-CA44-97CB-D91BFB2C3680}"/>
    </a:ext>
  </a:extLst>
</a:theme>
</file>

<file path=ppt/theme/theme3.xml><?xml version="1.0" encoding="utf-8"?>
<a:theme xmlns:a="http://schemas.openxmlformats.org/drawingml/2006/main" name="1_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MATLAB EXPO">
      <a:majorFont>
        <a:latin typeface="Arial"/>
        <a:ea typeface="游ゴシック Medium"/>
        <a:cs typeface=""/>
      </a:majorFont>
      <a:minorFont>
        <a:latin typeface="Arial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8CB18E25-FDCF-FE47-B60E-1BE218BED890}" vid="{B0147505-00DB-FE41-B045-7DC51E0995A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ABA8983B278F4CB3FD16EB8E8FD323" ma:contentTypeVersion="15" ma:contentTypeDescription="Create a new document." ma:contentTypeScope="" ma:versionID="52a8242d5c702b8eb5d741a4b813e44f">
  <xsd:schema xmlns:xsd="http://www.w3.org/2001/XMLSchema" xmlns:xs="http://www.w3.org/2001/XMLSchema" xmlns:p="http://schemas.microsoft.com/office/2006/metadata/properties" xmlns:ns2="99bb10ea-df35-491c-a819-4621dcf16713" xmlns:ns3="f759092a-0d11-473e-aa23-498cb4edf731" targetNamespace="http://schemas.microsoft.com/office/2006/metadata/properties" ma:root="true" ma:fieldsID="4117287e8dad580bb2f9acbd2d030d26" ns2:_="" ns3:_="">
    <xsd:import namespace="99bb10ea-df35-491c-a819-4621dcf16713"/>
    <xsd:import namespace="f759092a-0d11-473e-aa23-498cb4edf7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  <xsd:element ref="ns2:Descrip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b10ea-df35-491c-a819-4621dcf167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Description" ma:index="15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59092a-0d11-473e-aa23-498cb4edf73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f9131eb-c2fa-4161-9454-3d4c9c0c16e4}" ma:internalName="TaxCatchAll" ma:showField="CatchAllData" ma:web="f759092a-0d11-473e-aa23-498cb4edf7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9bb10ea-df35-491c-a819-4621dcf16713">
      <Terms xmlns="http://schemas.microsoft.com/office/infopath/2007/PartnerControls"/>
    </lcf76f155ced4ddcb4097134ff3c332f>
    <TaxCatchAll xmlns="f759092a-0d11-473e-aa23-498cb4edf731" xsi:nil="true"/>
    <Description xmlns="99bb10ea-df35-491c-a819-4621dcf16713" xsi:nil="true"/>
  </documentManagement>
</p:properties>
</file>

<file path=customXml/itemProps1.xml><?xml version="1.0" encoding="utf-8"?>
<ds:datastoreItem xmlns:ds="http://schemas.openxmlformats.org/officeDocument/2006/customXml" ds:itemID="{F420D418-2ABF-4577-BC90-368EF2DB57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bb10ea-df35-491c-a819-4621dcf16713"/>
    <ds:schemaRef ds:uri="f759092a-0d11-473e-aa23-498cb4edf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851B7-D313-4E85-A1E0-5976CFE11EC3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99bb10ea-df35-491c-a819-4621dcf16713"/>
    <ds:schemaRef ds:uri="f759092a-0d11-473e-aa23-498cb4edf73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4812</TotalTime>
  <Words>2545</Words>
  <Application>Microsoft Office PowerPoint</Application>
  <PresentationFormat>ワイド画面</PresentationFormat>
  <Paragraphs>252</Paragraphs>
  <Slides>13</Slides>
  <Notes>12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13</vt:i4>
      </vt:variant>
    </vt:vector>
  </HeadingPairs>
  <TitlesOfParts>
    <vt:vector size="26" baseType="lpstr">
      <vt:lpstr>Hiragino Kaku Gothic ProN</vt:lpstr>
      <vt:lpstr>Meiryo UI</vt:lpstr>
      <vt:lpstr>Menlo</vt:lpstr>
      <vt:lpstr>Yu Gothic UI</vt:lpstr>
      <vt:lpstr>游ゴシック Medium</vt:lpstr>
      <vt:lpstr>Arial</vt:lpstr>
      <vt:lpstr>Calibri</vt:lpstr>
      <vt:lpstr>Courier New</vt:lpstr>
      <vt:lpstr>Roboto</vt:lpstr>
      <vt:lpstr>Wingdings</vt:lpstr>
      <vt:lpstr>MW_Public_widescreen</vt:lpstr>
      <vt:lpstr>mw-corporate</vt:lpstr>
      <vt:lpstr>1_MW_Public_widescreen</vt:lpstr>
      <vt:lpstr>PowerPoint プレゼンテーション</vt:lpstr>
      <vt:lpstr>Simulinkモデル </vt:lpstr>
      <vt:lpstr>Simulinkモデル – マイク入力(接続) </vt:lpstr>
      <vt:lpstr>Simulinkモデル – マイク入力 (音量、データオーダー) </vt:lpstr>
      <vt:lpstr>Simulinkモデル MQTT </vt:lpstr>
      <vt:lpstr>Simulinkモデル – 分類器 </vt:lpstr>
      <vt:lpstr>ハードウエアリソースと性能のトレードオフ探索  </vt:lpstr>
      <vt:lpstr>コード置換ライブラリ  </vt:lpstr>
      <vt:lpstr>学習に使用するデータ  </vt:lpstr>
      <vt:lpstr>Node-Redインストール/起動 for Windows</vt:lpstr>
      <vt:lpstr>Node-Redフロー 実施環境に合わせた調整</vt:lpstr>
      <vt:lpstr>サポートパッケージのセットアップ </vt:lpstr>
      <vt:lpstr>ご清聴ありがとうございました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/>
  <cp:keywords>Version 23.0</cp:keywords>
  <dc:description/>
  <cp:lastModifiedBy>Tad Okamoto</cp:lastModifiedBy>
  <cp:revision>238</cp:revision>
  <cp:lastPrinted>2023-06-15T00:31:33Z</cp:lastPrinted>
  <dcterms:created xsi:type="dcterms:W3CDTF">2023-05-15T02:46:41Z</dcterms:created>
  <dcterms:modified xsi:type="dcterms:W3CDTF">2023-09-07T08:52:03Z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0x010100DAABA8983B278F4CB3FD16EB8E8FD323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MediaServiceImageTags">
    <vt:lpwstr/>
  </property>
</Properties>
</file>