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6" r:id="rId4"/>
    <p:sldId id="258" r:id="rId5"/>
    <p:sldId id="260" r:id="rId6"/>
    <p:sldId id="262" r:id="rId7"/>
    <p:sldId id="264" r:id="rId8"/>
    <p:sldId id="266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7F6A-303B-694F-8B04-3746C609C4AD}" type="datetime1">
              <a:rPr lang="en-ZA" smtClean="0"/>
              <a:t>2013/12/07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Musa Baloyi [musa.baloyi707@gmail.com]]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8996-A759-3441-9E7C-0203F706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18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2E97-0511-2F4C-A3FB-6BF70F182A43}" type="datetime1">
              <a:rPr lang="en-ZA" smtClean="0"/>
              <a:t>2013/12/07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Musa Baloyi [musa.baloyi707@gmail.com]]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78C7C-CBB0-7E4C-AA09-E0651B69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405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(l)-?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Swikwembu</a:t>
            </a:r>
            <a:r>
              <a:rPr lang="en-US" dirty="0" smtClean="0"/>
              <a:t> = gods, since there’s no plural for God.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</a:t>
            </a:r>
            <a:r>
              <a:rPr lang="en-US" dirty="0" smtClean="0"/>
              <a:t>(n)?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plurals.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</a:t>
            </a:r>
            <a:r>
              <a:rPr lang="en-US" baseline="0" dirty="0" smtClean="0"/>
              <a:t> a verb into a noun. Ku = To.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say something is BIG or undesirable?</a:t>
            </a:r>
            <a:r>
              <a:rPr lang="en-US" baseline="0" dirty="0" smtClean="0"/>
              <a:t> Prefix with </a:t>
            </a:r>
            <a:r>
              <a:rPr lang="en-US" baseline="0" dirty="0" err="1" smtClean="0"/>
              <a:t>dyi</a:t>
            </a:r>
            <a:r>
              <a:rPr lang="en-US" baseline="0" dirty="0" smtClean="0"/>
              <a:t>-.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say something is small? Prefix with these sounds. Xi-</a:t>
            </a:r>
            <a:r>
              <a:rPr lang="en-US" baseline="0" dirty="0" smtClean="0"/>
              <a:t> can also be used.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5C3958-2D15-4545-975C-E958E1083C48}" type="datetime4">
              <a:rPr lang="en-ZA" smtClean="0"/>
              <a:t>December 7, 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Musa Baloyi [musa.baloyi707@gmail.com]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2DCE-5077-DD41-BEB0-926F2C2CA4E6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548-8BF4-4B40-B0F1-B98F288F3B89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006C-5D8A-D747-87EE-A7F92C9A849D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57F1-E231-4B41-BF30-3C10DF8A17EF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EED4-8817-A540-BB52-1783331F9680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A84-5BFF-FA43-BBA7-E35F7C2C459D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5E1-9652-C441-A58C-C21607A1F34A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F7C0-F2B2-CE49-BCB8-8FBFAB900A60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Musa Baloyi [musa.baloyi707@gmail.com]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D9A-4081-0348-A9CA-C3F20B33F34B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Musa Baloyi [musa.baloyi707@gmail.com]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3330-1E48-3C4D-8CBA-B207A215C291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Musa Baloyi [musa.baloyi707@gmail.com]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53CCC-0A3D-A44D-A559-D671F029B924}" type="datetime4">
              <a:rPr lang="en-ZA" smtClean="0"/>
              <a:t>December 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Musa Baloyi [musa.baloyi707@gmail.com]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Minsinya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Maviti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Tsonga Noun </a:t>
            </a:r>
            <a:r>
              <a:rPr lang="en-US" dirty="0" smtClean="0"/>
              <a:t>Classes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Musa </a:t>
            </a:r>
            <a:r>
              <a:rPr lang="en-US" sz="1200" dirty="0"/>
              <a:t>Baloyi </a:t>
            </a:r>
            <a:endParaRPr lang="en-US" sz="1200" dirty="0" smtClean="0"/>
          </a:p>
          <a:p>
            <a:r>
              <a:rPr lang="en-US" sz="1200" dirty="0" smtClean="0"/>
              <a:t>musa.baloyi707</a:t>
            </a:r>
            <a:r>
              <a:rPr lang="en-US" sz="1200" dirty="0"/>
              <a:t>@gmail.com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46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dirty="0" smtClean="0"/>
          </a:p>
          <a:p>
            <a:r>
              <a:rPr lang="en-US" b="1" dirty="0" err="1" smtClean="0"/>
              <a:t>Vu</a:t>
            </a:r>
            <a:r>
              <a:rPr lang="en-US" dirty="0" err="1" smtClean="0"/>
              <a:t>tomi</a:t>
            </a:r>
            <a:r>
              <a:rPr lang="en-US" dirty="0" smtClean="0"/>
              <a:t> = Life/Lives</a:t>
            </a:r>
          </a:p>
          <a:p>
            <a:endParaRPr lang="en-US" dirty="0" smtClean="0"/>
          </a:p>
          <a:p>
            <a:r>
              <a:rPr lang="en-US" b="1" dirty="0" err="1" smtClean="0"/>
              <a:t>Vu</a:t>
            </a:r>
            <a:r>
              <a:rPr lang="en-US" dirty="0" err="1" smtClean="0"/>
              <a:t>lolo</a:t>
            </a:r>
            <a:r>
              <a:rPr lang="en-US" dirty="0" smtClean="0"/>
              <a:t> = Laziness</a:t>
            </a:r>
          </a:p>
          <a:p>
            <a:endParaRPr lang="en-US" dirty="0" smtClean="0"/>
          </a:p>
          <a:p>
            <a:r>
              <a:rPr lang="en-US" b="1" dirty="0" err="1" smtClean="0"/>
              <a:t>Vu</a:t>
            </a:r>
            <a:r>
              <a:rPr lang="en-US" dirty="0" err="1" smtClean="0"/>
              <a:t>sindzi</a:t>
            </a:r>
            <a:r>
              <a:rPr lang="en-US" dirty="0" smtClean="0"/>
              <a:t> = Cramp(s)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tshemba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dya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laya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2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Dyi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Dyi</a:t>
            </a:r>
            <a:r>
              <a:rPr lang="en-US" dirty="0" err="1" smtClean="0"/>
              <a:t>munhu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Dyi</a:t>
            </a:r>
            <a:r>
              <a:rPr lang="en-US" dirty="0" err="1" smtClean="0"/>
              <a:t>yindlu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Dyi</a:t>
            </a:r>
            <a:r>
              <a:rPr lang="en-US" dirty="0" err="1" smtClean="0"/>
              <a:t>mbyana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9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Lu-</a:t>
            </a:r>
          </a:p>
          <a:p>
            <a:r>
              <a:rPr lang="en-US" dirty="0" err="1" smtClean="0"/>
              <a:t>Tu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Byi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Madyi</a:t>
            </a:r>
            <a:r>
              <a:rPr lang="en-US" dirty="0" smtClean="0"/>
              <a:t>-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2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plural of “</a:t>
            </a:r>
            <a:r>
              <a:rPr lang="en-US" dirty="0" err="1" smtClean="0"/>
              <a:t>nsinya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What is the singular form of “</a:t>
            </a:r>
            <a:r>
              <a:rPr lang="en-US" dirty="0" err="1" smtClean="0"/>
              <a:t>maviti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" indent="0" algn="ctr"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Inkomu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" indent="0" algn="ctr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" indent="0" algn="ctr"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Ndza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khensa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Ndzi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khensile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" indent="0" algn="ctr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" indent="0" algn="ctr"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Khanimambo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8443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6858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http://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en.wikipedia.org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/wiki/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Tsonga_language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30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Noun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525780" indent="-457200">
              <a:buAutoNum type="arabicPeriod"/>
            </a:pPr>
            <a:r>
              <a:rPr lang="en-US" dirty="0" smtClean="0"/>
              <a:t>Mu-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Va</a:t>
            </a:r>
            <a:r>
              <a:rPr lang="en-US" dirty="0" smtClean="0"/>
              <a:t>-</a:t>
            </a:r>
          </a:p>
          <a:p>
            <a:pPr marL="525780" indent="-457200">
              <a:buAutoNum type="arabicPeriod"/>
            </a:pPr>
            <a:r>
              <a:rPr lang="en-US" dirty="0" smtClean="0"/>
              <a:t>Mu-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Mi</a:t>
            </a:r>
            <a:r>
              <a:rPr lang="en-US" dirty="0" smtClean="0"/>
              <a:t>-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Ri</a:t>
            </a:r>
            <a:r>
              <a:rPr lang="en-US" dirty="0" smtClean="0"/>
              <a:t>-</a:t>
            </a:r>
          </a:p>
          <a:p>
            <a:pPr marL="525780" indent="-457200">
              <a:buAutoNum type="arabicPeriod"/>
            </a:pPr>
            <a:r>
              <a:rPr lang="en-US" dirty="0" smtClean="0"/>
              <a:t>Ma-</a:t>
            </a:r>
          </a:p>
          <a:p>
            <a:pPr marL="525780" indent="-457200">
              <a:buAutoNum type="arabicPeriod"/>
            </a:pPr>
            <a:r>
              <a:rPr lang="en-US" dirty="0" smtClean="0"/>
              <a:t>Xi-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Swi</a:t>
            </a:r>
            <a:r>
              <a:rPr lang="en-US" dirty="0" smtClean="0"/>
              <a:t>-</a:t>
            </a:r>
          </a:p>
          <a:p>
            <a:pPr marL="525780" indent="-457200">
              <a:buAutoNum type="arabicPeriod"/>
            </a:pPr>
            <a:r>
              <a:rPr lang="en-US" dirty="0" smtClean="0"/>
              <a:t>Yi(n)-</a:t>
            </a:r>
          </a:p>
          <a:p>
            <a:pPr marL="525780" indent="-457200">
              <a:buAutoNum type="arabicPeriod"/>
            </a:pPr>
            <a:r>
              <a:rPr lang="en-US" dirty="0" smtClean="0"/>
              <a:t>Ti(n)-</a:t>
            </a:r>
          </a:p>
          <a:p>
            <a:pPr marL="525780" indent="-457200">
              <a:buAutoNum type="arabicPeriod"/>
            </a:pPr>
            <a:r>
              <a:rPr lang="en-US" dirty="0" err="1" smtClean="0"/>
              <a:t>Ri</a:t>
            </a:r>
            <a:r>
              <a:rPr lang="en-US" dirty="0" smtClean="0"/>
              <a:t>-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14. Vu-</a:t>
            </a:r>
          </a:p>
          <a:p>
            <a:pPr marL="68580" indent="0">
              <a:buNone/>
            </a:pPr>
            <a:r>
              <a:rPr lang="en-US" dirty="0" smtClean="0"/>
              <a:t>15. Ku</a:t>
            </a:r>
          </a:p>
          <a:p>
            <a:pPr marL="68580" indent="0">
              <a:buNone/>
            </a:pPr>
            <a:r>
              <a:rPr lang="en-US" dirty="0" smtClean="0"/>
              <a:t>21. </a:t>
            </a:r>
            <a:r>
              <a:rPr lang="en-US" dirty="0" err="1" smtClean="0"/>
              <a:t>Dyi</a:t>
            </a:r>
            <a:r>
              <a:rPr lang="en-US" dirty="0" smtClean="0"/>
              <a:t>-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Mnemonic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Muva</a:t>
            </a:r>
            <a:r>
              <a:rPr lang="en-US" dirty="0" smtClean="0"/>
              <a:t> </a:t>
            </a:r>
            <a:r>
              <a:rPr lang="en-US" dirty="0" err="1"/>
              <a:t>Mumi</a:t>
            </a:r>
            <a:r>
              <a:rPr lang="en-US" dirty="0"/>
              <a:t> Rima </a:t>
            </a:r>
            <a:r>
              <a:rPr lang="en-US" dirty="0" err="1"/>
              <a:t>Yintin</a:t>
            </a:r>
            <a:r>
              <a:rPr lang="en-US" dirty="0"/>
              <a:t> </a:t>
            </a:r>
            <a:r>
              <a:rPr lang="en-US" dirty="0" err="1" smtClean="0"/>
              <a:t>Rivukudyi</a:t>
            </a:r>
            <a:endParaRPr lang="en-US" dirty="0" smtClean="0"/>
          </a:p>
          <a:p>
            <a:r>
              <a:rPr lang="en-US" dirty="0" smtClean="0"/>
              <a:t>MMRYR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5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Mu-/</a:t>
            </a:r>
            <a:r>
              <a:rPr lang="en-US" dirty="0" err="1" smtClean="0"/>
              <a:t>Va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b="1" dirty="0" err="1" smtClean="0"/>
              <a:t>Mu</a:t>
            </a:r>
            <a:r>
              <a:rPr lang="en-US" dirty="0" err="1" smtClean="0"/>
              <a:t>nhu</a:t>
            </a:r>
            <a:r>
              <a:rPr lang="en-US" dirty="0" smtClean="0"/>
              <a:t> = Person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b="1" dirty="0" err="1" smtClean="0"/>
              <a:t>Mu</a:t>
            </a:r>
            <a:r>
              <a:rPr lang="en-US" dirty="0" err="1" smtClean="0"/>
              <a:t>rhangeri</a:t>
            </a:r>
            <a:r>
              <a:rPr lang="en-US" dirty="0" smtClean="0"/>
              <a:t> = Leader</a:t>
            </a:r>
          </a:p>
          <a:p>
            <a:r>
              <a:rPr lang="en-US" b="1" dirty="0" err="1" smtClean="0"/>
              <a:t>Mu</a:t>
            </a:r>
            <a:r>
              <a:rPr lang="en-US" dirty="0" err="1" smtClean="0"/>
              <a:t>tsonga</a:t>
            </a:r>
            <a:r>
              <a:rPr lang="en-US" dirty="0" smtClean="0"/>
              <a:t> = Tsonga person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Va</a:t>
            </a:r>
            <a:r>
              <a:rPr lang="en-US" dirty="0" err="1" smtClean="0"/>
              <a:t>nhu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Va</a:t>
            </a:r>
            <a:r>
              <a:rPr lang="en-US" dirty="0" err="1" smtClean="0"/>
              <a:t>rhangeri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Va</a:t>
            </a:r>
            <a:r>
              <a:rPr lang="en-US" dirty="0" err="1" smtClean="0"/>
              <a:t>tsonga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Matsonga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6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Mu-/</a:t>
            </a:r>
            <a:r>
              <a:rPr lang="en-US" dirty="0" err="1" smtClean="0"/>
              <a:t>Mi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Nseve</a:t>
            </a:r>
            <a:r>
              <a:rPr lang="en-US" dirty="0" smtClean="0"/>
              <a:t> (</a:t>
            </a:r>
            <a:r>
              <a:rPr lang="en-US" b="1" dirty="0" err="1" smtClean="0"/>
              <a:t>mu</a:t>
            </a:r>
            <a:r>
              <a:rPr lang="en-US" dirty="0" err="1" smtClean="0"/>
              <a:t>seve</a:t>
            </a:r>
            <a:r>
              <a:rPr lang="en-US" dirty="0" smtClean="0"/>
              <a:t>) = Arrow</a:t>
            </a:r>
          </a:p>
          <a:p>
            <a:endParaRPr lang="en-US" dirty="0" smtClean="0"/>
          </a:p>
          <a:p>
            <a:r>
              <a:rPr lang="en-US" dirty="0" err="1" smtClean="0"/>
              <a:t>Nenge</a:t>
            </a:r>
            <a:r>
              <a:rPr lang="en-US" dirty="0" smtClean="0"/>
              <a:t> (</a:t>
            </a:r>
            <a:r>
              <a:rPr lang="en-US" b="1" dirty="0" err="1" smtClean="0"/>
              <a:t>mu</a:t>
            </a:r>
            <a:r>
              <a:rPr lang="en-US" dirty="0" err="1" smtClean="0"/>
              <a:t>nenge</a:t>
            </a:r>
            <a:r>
              <a:rPr lang="en-US" dirty="0" smtClean="0"/>
              <a:t>) = Leg</a:t>
            </a:r>
          </a:p>
          <a:p>
            <a:endParaRPr lang="en-US" dirty="0" smtClean="0"/>
          </a:p>
          <a:p>
            <a:r>
              <a:rPr lang="en-US" dirty="0" err="1" smtClean="0"/>
              <a:t>Nambu</a:t>
            </a:r>
            <a:r>
              <a:rPr lang="en-US" dirty="0" smtClean="0"/>
              <a:t> (</a:t>
            </a:r>
            <a:r>
              <a:rPr lang="en-US" b="1" dirty="0" err="1" smtClean="0"/>
              <a:t>mu</a:t>
            </a:r>
            <a:r>
              <a:rPr lang="en-US" dirty="0" err="1" smtClean="0"/>
              <a:t>lambu</a:t>
            </a:r>
            <a:r>
              <a:rPr lang="en-US" dirty="0" smtClean="0"/>
              <a:t>) = River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Mi</a:t>
            </a:r>
            <a:r>
              <a:rPr lang="en-US" dirty="0" err="1" smtClean="0"/>
              <a:t>seve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Mi</a:t>
            </a:r>
            <a:r>
              <a:rPr lang="en-US" dirty="0" err="1" smtClean="0"/>
              <a:t>lenge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minenge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 err="1" smtClean="0"/>
              <a:t>Mi</a:t>
            </a:r>
            <a:r>
              <a:rPr lang="en-US" dirty="0" err="1" smtClean="0"/>
              <a:t>lambu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minambu</a:t>
            </a: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</a:t>
            </a:r>
            <a:r>
              <a:rPr lang="en-US" dirty="0" smtClean="0"/>
              <a:t>-/Ma-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Tiko</a:t>
            </a:r>
            <a:r>
              <a:rPr lang="en-US" dirty="0" smtClean="0"/>
              <a:t> (</a:t>
            </a:r>
            <a:r>
              <a:rPr lang="en-US" b="1" dirty="0" err="1" smtClean="0"/>
              <a:t>ri</a:t>
            </a:r>
            <a:r>
              <a:rPr lang="en-US" dirty="0" err="1" smtClean="0"/>
              <a:t>tiko</a:t>
            </a:r>
            <a:r>
              <a:rPr lang="en-US" dirty="0" smtClean="0"/>
              <a:t>) = village/country</a:t>
            </a:r>
          </a:p>
          <a:p>
            <a:r>
              <a:rPr lang="en-US" b="1" dirty="0" err="1" smtClean="0"/>
              <a:t>Ri</a:t>
            </a:r>
            <a:r>
              <a:rPr lang="en-US" dirty="0" err="1" smtClean="0"/>
              <a:t>to</a:t>
            </a:r>
            <a:r>
              <a:rPr lang="en-US" dirty="0" smtClean="0"/>
              <a:t> = word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Vito (</a:t>
            </a:r>
            <a:r>
              <a:rPr lang="en-US" b="1" dirty="0" err="1" smtClean="0"/>
              <a:t>ri</a:t>
            </a:r>
            <a:r>
              <a:rPr lang="en-US" dirty="0" err="1" smtClean="0"/>
              <a:t>vito</a:t>
            </a:r>
            <a:r>
              <a:rPr lang="en-US" dirty="0" smtClean="0"/>
              <a:t>) = name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Ma</a:t>
            </a:r>
            <a:r>
              <a:rPr lang="en-US" dirty="0" err="1" smtClean="0"/>
              <a:t>tiko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Ma</a:t>
            </a:r>
            <a:r>
              <a:rPr lang="en-US" dirty="0" err="1" smtClean="0"/>
              <a:t>rito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Ma</a:t>
            </a:r>
            <a:r>
              <a:rPr lang="en-US" dirty="0" err="1" smtClean="0"/>
              <a:t>vito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4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Xi-/</a:t>
            </a:r>
            <a:r>
              <a:rPr lang="en-US" dirty="0" err="1" smtClean="0"/>
              <a:t>Swi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err="1" smtClean="0"/>
              <a:t>Xi</a:t>
            </a:r>
            <a:r>
              <a:rPr lang="en-US" dirty="0" err="1" smtClean="0"/>
              <a:t>kwembu</a:t>
            </a:r>
            <a:r>
              <a:rPr lang="en-US" dirty="0" smtClean="0"/>
              <a:t> = God</a:t>
            </a:r>
          </a:p>
          <a:p>
            <a:endParaRPr lang="en-US" dirty="0" smtClean="0"/>
          </a:p>
          <a:p>
            <a:r>
              <a:rPr lang="en-US" b="1" dirty="0" err="1" smtClean="0"/>
              <a:t>Xi</a:t>
            </a:r>
            <a:r>
              <a:rPr lang="en-US" dirty="0" err="1" smtClean="0"/>
              <a:t>lo</a:t>
            </a:r>
            <a:r>
              <a:rPr lang="en-US" dirty="0" smtClean="0"/>
              <a:t> = thing</a:t>
            </a:r>
          </a:p>
          <a:p>
            <a:endParaRPr lang="en-US" dirty="0" smtClean="0"/>
          </a:p>
          <a:p>
            <a:r>
              <a:rPr lang="en-US" b="1" dirty="0" err="1" smtClean="0"/>
              <a:t>Xi</a:t>
            </a:r>
            <a:r>
              <a:rPr lang="en-US" dirty="0" err="1" smtClean="0"/>
              <a:t>ngwavila</a:t>
            </a:r>
            <a:r>
              <a:rPr lang="en-US" dirty="0" smtClean="0"/>
              <a:t> = jewel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b="1" dirty="0" err="1" smtClean="0"/>
              <a:t>Swi</a:t>
            </a:r>
            <a:r>
              <a:rPr lang="en-US" dirty="0" err="1" smtClean="0"/>
              <a:t>kwembu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Swi</a:t>
            </a:r>
            <a:r>
              <a:rPr lang="en-US" dirty="0" err="1" smtClean="0"/>
              <a:t>lo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Swi</a:t>
            </a:r>
            <a:r>
              <a:rPr lang="en-US" dirty="0" err="1"/>
              <a:t>ngwavila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4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Yi(n)-/Ti(n)-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dirty="0" smtClean="0"/>
          </a:p>
          <a:p>
            <a:r>
              <a:rPr lang="en-US" b="1" dirty="0" err="1" smtClean="0"/>
              <a:t>Yin</a:t>
            </a:r>
            <a:r>
              <a:rPr lang="en-US" dirty="0" err="1" smtClean="0"/>
              <a:t>dlu</a:t>
            </a:r>
            <a:r>
              <a:rPr lang="en-US" dirty="0" smtClean="0"/>
              <a:t> = house</a:t>
            </a:r>
          </a:p>
          <a:p>
            <a:endParaRPr lang="en-US" dirty="0" smtClean="0"/>
          </a:p>
          <a:p>
            <a:r>
              <a:rPr lang="en-US" dirty="0" err="1" smtClean="0"/>
              <a:t>Mbyana</a:t>
            </a:r>
            <a:r>
              <a:rPr lang="en-US" dirty="0" smtClean="0"/>
              <a:t> (</a:t>
            </a:r>
            <a:r>
              <a:rPr lang="en-US" b="1" dirty="0" err="1" smtClean="0"/>
              <a:t>yi</a:t>
            </a:r>
            <a:r>
              <a:rPr lang="en-US" dirty="0" err="1" smtClean="0"/>
              <a:t>mbyana</a:t>
            </a:r>
            <a:r>
              <a:rPr lang="en-US" dirty="0" smtClean="0"/>
              <a:t>) = dog</a:t>
            </a:r>
          </a:p>
          <a:p>
            <a:r>
              <a:rPr lang="en-US" dirty="0" err="1" smtClean="0"/>
              <a:t>Homu</a:t>
            </a:r>
            <a:r>
              <a:rPr lang="en-US" dirty="0" smtClean="0"/>
              <a:t> (</a:t>
            </a:r>
            <a:r>
              <a:rPr lang="en-US" b="1" dirty="0" err="1" smtClean="0"/>
              <a:t>yi</a:t>
            </a:r>
            <a:r>
              <a:rPr lang="en-US" dirty="0" err="1" smtClean="0"/>
              <a:t>homu</a:t>
            </a:r>
            <a:r>
              <a:rPr lang="en-US" dirty="0" smtClean="0"/>
              <a:t>) = ox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Ti</a:t>
            </a:r>
            <a:r>
              <a:rPr lang="en-US" dirty="0" err="1" smtClean="0"/>
              <a:t>yindlu</a:t>
            </a:r>
            <a:r>
              <a:rPr lang="en-US" dirty="0"/>
              <a:t>/</a:t>
            </a:r>
            <a:r>
              <a:rPr lang="en-US" b="1" dirty="0" err="1" smtClean="0"/>
              <a:t>Tin</a:t>
            </a:r>
            <a:r>
              <a:rPr lang="en-US" dirty="0" err="1" smtClean="0"/>
              <a:t>dlu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Ti</a:t>
            </a:r>
            <a:r>
              <a:rPr lang="en-US" dirty="0" err="1" smtClean="0"/>
              <a:t>mbyana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Ti</a:t>
            </a:r>
            <a:r>
              <a:rPr lang="en-US" dirty="0" err="1"/>
              <a:t>homu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</a:t>
            </a:r>
            <a:r>
              <a:rPr lang="en-US" dirty="0" smtClean="0"/>
              <a:t>-/Ti(n)-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err="1" smtClean="0"/>
              <a:t>Ri</a:t>
            </a:r>
            <a:r>
              <a:rPr lang="en-US" dirty="0" err="1" smtClean="0"/>
              <a:t>hlaya</a:t>
            </a:r>
            <a:r>
              <a:rPr lang="en-US" dirty="0" smtClean="0"/>
              <a:t> = cheek</a:t>
            </a:r>
          </a:p>
          <a:p>
            <a:endParaRPr lang="en-US" dirty="0" smtClean="0"/>
          </a:p>
          <a:p>
            <a:r>
              <a:rPr lang="en-US" b="1" dirty="0" err="1" smtClean="0"/>
              <a:t>Ri</a:t>
            </a:r>
            <a:r>
              <a:rPr lang="en-US" dirty="0" err="1" smtClean="0"/>
              <a:t>vambu</a:t>
            </a:r>
            <a:r>
              <a:rPr lang="en-US" dirty="0" smtClean="0"/>
              <a:t> = rib</a:t>
            </a:r>
          </a:p>
          <a:p>
            <a:endParaRPr lang="en-US" dirty="0" smtClean="0"/>
          </a:p>
          <a:p>
            <a:r>
              <a:rPr lang="en-US" b="1" dirty="0" err="1" smtClean="0"/>
              <a:t>Ri</a:t>
            </a:r>
            <a:r>
              <a:rPr lang="en-US" dirty="0" err="1" smtClean="0"/>
              <a:t>ntiho</a:t>
            </a:r>
            <a:r>
              <a:rPr lang="en-US" dirty="0" smtClean="0"/>
              <a:t> = finger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b="1" dirty="0" err="1" smtClean="0"/>
              <a:t>Tin</a:t>
            </a:r>
            <a:r>
              <a:rPr lang="en-US" dirty="0" err="1" smtClean="0"/>
              <a:t>hlaya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Ti</a:t>
            </a:r>
            <a:r>
              <a:rPr lang="en-US" dirty="0" err="1" smtClean="0"/>
              <a:t>mbambu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Tin</a:t>
            </a:r>
            <a:r>
              <a:rPr lang="en-US" dirty="0" err="1"/>
              <a:t>tiho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247</TotalTime>
  <Words>422</Words>
  <Application>Microsoft Macintosh PowerPoint</Application>
  <PresentationFormat>On-screen Show (4:3)</PresentationFormat>
  <Paragraphs>170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Minsinya ya Maviti</vt:lpstr>
      <vt:lpstr>14 Noun Classes</vt:lpstr>
      <vt:lpstr>Mnemonic</vt:lpstr>
      <vt:lpstr>Mu-/Va-</vt:lpstr>
      <vt:lpstr>Mu-/Mi-</vt:lpstr>
      <vt:lpstr>Ri-/Ma-</vt:lpstr>
      <vt:lpstr>Xi-/Swi-</vt:lpstr>
      <vt:lpstr>Yi(n)-/Ti(n)-</vt:lpstr>
      <vt:lpstr>Ri-/Ti(n)-</vt:lpstr>
      <vt:lpstr>Vu-</vt:lpstr>
      <vt:lpstr>Ku</vt:lpstr>
      <vt:lpstr>Dyi-</vt:lpstr>
      <vt:lpstr>Non-standard</vt:lpstr>
      <vt:lpstr>Quiz!!!</vt:lpstr>
      <vt:lpstr>Thank you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Minsinya ya Maviti</dc:title>
  <dc:creator>Musa Baloyi</dc:creator>
  <cp:lastModifiedBy>Musa Baloyi</cp:lastModifiedBy>
  <cp:revision>95</cp:revision>
  <cp:lastPrinted>2013-12-06T11:18:39Z</cp:lastPrinted>
  <dcterms:created xsi:type="dcterms:W3CDTF">2013-12-03T08:11:03Z</dcterms:created>
  <dcterms:modified xsi:type="dcterms:W3CDTF">2013-12-07T08:32:10Z</dcterms:modified>
</cp:coreProperties>
</file>