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75" r:id="rId4"/>
    <p:sldId id="372" r:id="rId5"/>
    <p:sldId id="370" r:id="rId6"/>
    <p:sldId id="371" r:id="rId7"/>
    <p:sldId id="324" r:id="rId8"/>
    <p:sldId id="343" r:id="rId9"/>
    <p:sldId id="344" r:id="rId10"/>
    <p:sldId id="345" r:id="rId11"/>
    <p:sldId id="325" r:id="rId12"/>
    <p:sldId id="346" r:id="rId13"/>
    <p:sldId id="347" r:id="rId14"/>
    <p:sldId id="348" r:id="rId15"/>
    <p:sldId id="349" r:id="rId16"/>
    <p:sldId id="326" r:id="rId17"/>
    <p:sldId id="351" r:id="rId18"/>
    <p:sldId id="352" r:id="rId19"/>
    <p:sldId id="353" r:id="rId20"/>
    <p:sldId id="327" r:id="rId21"/>
    <p:sldId id="358" r:id="rId22"/>
    <p:sldId id="328" r:id="rId23"/>
    <p:sldId id="359" r:id="rId24"/>
    <p:sldId id="329" r:id="rId25"/>
    <p:sldId id="354" r:id="rId26"/>
    <p:sldId id="355" r:id="rId27"/>
    <p:sldId id="330" r:id="rId28"/>
    <p:sldId id="357" r:id="rId29"/>
    <p:sldId id="361" r:id="rId30"/>
    <p:sldId id="364" r:id="rId31"/>
    <p:sldId id="363" r:id="rId32"/>
    <p:sldId id="275" r:id="rId33"/>
    <p:sldId id="365" r:id="rId34"/>
    <p:sldId id="333" r:id="rId35"/>
    <p:sldId id="334" r:id="rId36"/>
    <p:sldId id="369" r:id="rId37"/>
    <p:sldId id="366" r:id="rId38"/>
    <p:sldId id="337" r:id="rId39"/>
    <p:sldId id="374" r:id="rId40"/>
    <p:sldId id="262" r:id="rId41"/>
    <p:sldId id="37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F64-D13A-234A-B1DD-661965C792F4}" type="datetimeFigureOut">
              <a:rPr lang="en-US" smtClean="0"/>
              <a:t>2013/10/11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8D23-2E7C-154A-BACE-224067214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F64-D13A-234A-B1DD-661965C792F4}" type="datetimeFigureOut">
              <a:rPr lang="en-US" smtClean="0"/>
              <a:t>2013/10/11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8D23-2E7C-154A-BACE-224067214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1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F64-D13A-234A-B1DD-661965C792F4}" type="datetimeFigureOut">
              <a:rPr lang="en-US" smtClean="0"/>
              <a:t>2013/10/11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8D23-2E7C-154A-BACE-224067214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4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F64-D13A-234A-B1DD-661965C792F4}" type="datetimeFigureOut">
              <a:rPr lang="en-US" smtClean="0"/>
              <a:t>2013/10/11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8D23-2E7C-154A-BACE-224067214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F64-D13A-234A-B1DD-661965C792F4}" type="datetimeFigureOut">
              <a:rPr lang="en-US" smtClean="0"/>
              <a:t>2013/10/11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8D23-2E7C-154A-BACE-224067214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4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F64-D13A-234A-B1DD-661965C792F4}" type="datetimeFigureOut">
              <a:rPr lang="en-US" smtClean="0"/>
              <a:t>2013/10/11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8D23-2E7C-154A-BACE-224067214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F64-D13A-234A-B1DD-661965C792F4}" type="datetimeFigureOut">
              <a:rPr lang="en-US" smtClean="0"/>
              <a:t>2013/10/11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8D23-2E7C-154A-BACE-224067214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F64-D13A-234A-B1DD-661965C792F4}" type="datetimeFigureOut">
              <a:rPr lang="en-US" smtClean="0"/>
              <a:t>2013/10/11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8D23-2E7C-154A-BACE-224067214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5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F64-D13A-234A-B1DD-661965C792F4}" type="datetimeFigureOut">
              <a:rPr lang="en-US" smtClean="0"/>
              <a:t>2013/10/11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8D23-2E7C-154A-BACE-224067214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4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F64-D13A-234A-B1DD-661965C792F4}" type="datetimeFigureOut">
              <a:rPr lang="en-US" smtClean="0"/>
              <a:t>2013/10/11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8D23-2E7C-154A-BACE-224067214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F64-D13A-234A-B1DD-661965C792F4}" type="datetimeFigureOut">
              <a:rPr lang="en-US" smtClean="0"/>
              <a:t>2013/10/11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8D23-2E7C-154A-BACE-224067214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4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AF64-D13A-234A-B1DD-661965C792F4}" type="datetimeFigureOut">
              <a:rPr lang="en-US" smtClean="0"/>
              <a:t>2013/10/11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78D23-2E7C-154A-BACE-224067214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5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g"/><Relationship Id="rId12" Type="http://schemas.openxmlformats.org/officeDocument/2006/relationships/image" Target="../media/image12.jpg"/><Relationship Id="rId13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eg"/><Relationship Id="rId6" Type="http://schemas.openxmlformats.org/officeDocument/2006/relationships/image" Target="../media/image6.jpg"/><Relationship Id="rId7" Type="http://schemas.openxmlformats.org/officeDocument/2006/relationships/image" Target="../media/image7.jpeg"/><Relationship Id="rId8" Type="http://schemas.openxmlformats.org/officeDocument/2006/relationships/image" Target="../media/image8.jpg"/><Relationship Id="rId9" Type="http://schemas.openxmlformats.org/officeDocument/2006/relationships/image" Target="../media/image9.jpeg"/><Relationship Id="rId10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g"/><Relationship Id="rId12" Type="http://schemas.openxmlformats.org/officeDocument/2006/relationships/image" Target="../media/image12.jpg"/><Relationship Id="rId13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eg"/><Relationship Id="rId6" Type="http://schemas.openxmlformats.org/officeDocument/2006/relationships/image" Target="../media/image6.jpg"/><Relationship Id="rId7" Type="http://schemas.openxmlformats.org/officeDocument/2006/relationships/image" Target="../media/image7.jpeg"/><Relationship Id="rId8" Type="http://schemas.openxmlformats.org/officeDocument/2006/relationships/image" Target="../media/image8.jpg"/><Relationship Id="rId9" Type="http://schemas.openxmlformats.org/officeDocument/2006/relationships/image" Target="../media/image9.jpeg"/><Relationship Id="rId10" Type="http://schemas.openxmlformats.org/officeDocument/2006/relationships/image" Target="../media/image10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songa_language" TargetMode="External"/><Relationship Id="rId4" Type="http://schemas.openxmlformats.org/officeDocument/2006/relationships/hyperlink" Target="http://www.krugerpark.co.za/krugerpark-times-2-1-animals-name-18978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acebook.com/madyondza/posts/483694258321709I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utlhari bya Vatsong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58" y="377004"/>
            <a:ext cx="5873591" cy="59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4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smtClean="0"/>
              <a:t>U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dlayi</a:t>
            </a:r>
            <a:r>
              <a:rPr lang="en-US" dirty="0" smtClean="0"/>
              <a:t> </a:t>
            </a:r>
            <a:r>
              <a:rPr lang="en-US" dirty="0" err="1" smtClean="0"/>
              <a:t>nyoka</a:t>
            </a:r>
            <a:r>
              <a:rPr lang="en-US" dirty="0" smtClean="0"/>
              <a:t> u </a:t>
            </a:r>
            <a:r>
              <a:rPr lang="en-US" dirty="0" err="1" smtClean="0"/>
              <a:t>ndzuluta</a:t>
            </a:r>
            <a:r>
              <a:rPr lang="en-US" dirty="0" smtClean="0"/>
              <a:t> </a:t>
            </a:r>
            <a:r>
              <a:rPr lang="en-US" dirty="0" err="1" smtClean="0"/>
              <a:t>hiku</a:t>
            </a:r>
            <a:r>
              <a:rPr lang="en-US" dirty="0" smtClean="0"/>
              <a:t> ta </a:t>
            </a:r>
            <a:r>
              <a:rPr lang="en-US" dirty="0" err="1" smtClean="0"/>
              <a:t>micele</a:t>
            </a:r>
            <a:r>
              <a:rPr lang="en-US" dirty="0" smtClean="0"/>
              <a:t> ta </a:t>
            </a:r>
            <a:r>
              <a:rPr lang="en-US" dirty="0" err="1" smtClean="0"/>
              <a:t>ku</a:t>
            </a:r>
            <a:r>
              <a:rPr lang="en-US" dirty="0" smtClean="0"/>
              <a:t> </a:t>
            </a:r>
            <a:r>
              <a:rPr lang="en-US" dirty="0" err="1" smtClean="0"/>
              <a:t>vona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Do not kill a snake and wind it because those in the holes can see you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Whenever you do something, you must think of the consequences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0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Ndlopfu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ndlopfu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66" r="-104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733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err="1" smtClean="0"/>
              <a:t>Ndlopfu</a:t>
            </a:r>
            <a:r>
              <a:rPr lang="en-US" dirty="0" smtClean="0"/>
              <a:t> a </a:t>
            </a:r>
            <a:r>
              <a:rPr lang="en-US" dirty="0" err="1" smtClean="0"/>
              <a:t>yi</a:t>
            </a:r>
            <a:r>
              <a:rPr lang="en-US" dirty="0" smtClean="0"/>
              <a:t> fi hi </a:t>
            </a:r>
            <a:r>
              <a:rPr lang="en-US" dirty="0" err="1" smtClean="0"/>
              <a:t>rivambu</a:t>
            </a:r>
            <a:r>
              <a:rPr lang="en-US" dirty="0" smtClean="0"/>
              <a:t> </a:t>
            </a:r>
            <a:r>
              <a:rPr lang="en-US" dirty="0" err="1" smtClean="0"/>
              <a:t>rin’we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An elephant does not die of one rib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A strong person does not give up after one 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8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err="1" smtClean="0"/>
              <a:t>Ndlopfu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xakwa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An elephant is its trunk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People are because of the support they receive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2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err="1" smtClean="0"/>
              <a:t>Risokoti</a:t>
            </a:r>
            <a:r>
              <a:rPr lang="en-US" dirty="0" smtClean="0"/>
              <a:t> </a:t>
            </a:r>
            <a:r>
              <a:rPr lang="en-US" dirty="0" err="1" smtClean="0"/>
              <a:t>ri</a:t>
            </a:r>
            <a:r>
              <a:rPr lang="en-US" dirty="0" smtClean="0"/>
              <a:t> </a:t>
            </a:r>
            <a:r>
              <a:rPr lang="en-US" dirty="0" err="1" smtClean="0"/>
              <a:t>dlele</a:t>
            </a:r>
            <a:r>
              <a:rPr lang="en-US" dirty="0" smtClean="0"/>
              <a:t> </a:t>
            </a:r>
            <a:r>
              <a:rPr lang="en-US" dirty="0" err="1" smtClean="0"/>
              <a:t>ndlopfu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An ant killed an elephant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Never underestimate anybody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7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smtClean="0"/>
              <a:t>I </a:t>
            </a:r>
            <a:r>
              <a:rPr lang="en-US" dirty="0" err="1" smtClean="0"/>
              <a:t>ndlopfu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hina</a:t>
            </a:r>
            <a:r>
              <a:rPr lang="en-US" dirty="0" smtClean="0"/>
              <a:t> </a:t>
            </a:r>
            <a:r>
              <a:rPr lang="en-US" dirty="0" err="1" smtClean="0"/>
              <a:t>hinkweru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This elephant belongs to all of us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It is all our problem to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1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Nghala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nghala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9" r="-20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344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err="1" smtClean="0"/>
              <a:t>Nghala</a:t>
            </a:r>
            <a:r>
              <a:rPr lang="en-US" dirty="0" smtClean="0"/>
              <a:t> </a:t>
            </a:r>
            <a:r>
              <a:rPr lang="en-US" dirty="0" err="1" smtClean="0"/>
              <a:t>yi</a:t>
            </a:r>
            <a:r>
              <a:rPr lang="en-US" dirty="0" smtClean="0"/>
              <a:t> </a:t>
            </a:r>
            <a:r>
              <a:rPr lang="en-US" dirty="0" err="1" smtClean="0"/>
              <a:t>etlela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meno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yona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A lion sleeps with its teeth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You snooze, you 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1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err="1" smtClean="0"/>
              <a:t>Emahlweni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nghala</a:t>
            </a:r>
            <a:r>
              <a:rPr lang="en-US" dirty="0" smtClean="0"/>
              <a:t> </a:t>
            </a:r>
            <a:r>
              <a:rPr lang="en-US" dirty="0" err="1" smtClean="0"/>
              <a:t>famba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xisana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In front of a lion take a fire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Be prepared when you approach a difficult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1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err="1" smtClean="0"/>
              <a:t>Nghala</a:t>
            </a:r>
            <a:r>
              <a:rPr lang="en-US" dirty="0" smtClean="0"/>
              <a:t> </a:t>
            </a:r>
            <a:r>
              <a:rPr lang="en-US" dirty="0" err="1" smtClean="0"/>
              <a:t>yi</a:t>
            </a:r>
            <a:r>
              <a:rPr lang="en-US" dirty="0" smtClean="0"/>
              <a:t> </a:t>
            </a:r>
            <a:r>
              <a:rPr lang="en-US" dirty="0" err="1" smtClean="0"/>
              <a:t>vomba</a:t>
            </a:r>
            <a:r>
              <a:rPr lang="en-US" dirty="0" smtClean="0"/>
              <a:t> </a:t>
            </a:r>
            <a:r>
              <a:rPr lang="en-US" dirty="0" err="1" smtClean="0"/>
              <a:t>exihlahleni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A lion roars in the bush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A person is more confident in his/her territory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5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Format of Proverbs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Tsonga proverb</a:t>
            </a:r>
          </a:p>
          <a:p>
            <a:r>
              <a:rPr lang="en-US" dirty="0" smtClean="0"/>
              <a:t>Direct translation</a:t>
            </a:r>
          </a:p>
          <a:p>
            <a:r>
              <a:rPr lang="en-US" dirty="0" smtClean="0"/>
              <a:t>Actual meaning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9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Xibodze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xibodz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07" r="-108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344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err="1" smtClean="0"/>
              <a:t>Xibodze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 err="1" smtClean="0"/>
              <a:t>munghana</a:t>
            </a:r>
            <a:r>
              <a:rPr lang="en-US" dirty="0" smtClean="0"/>
              <a:t> a xi </a:t>
            </a:r>
            <a:r>
              <a:rPr lang="en-US" dirty="0" err="1" smtClean="0"/>
              <a:t>chayeriwi</a:t>
            </a:r>
            <a:r>
              <a:rPr lang="en-US" dirty="0" smtClean="0"/>
              <a:t> </a:t>
            </a:r>
            <a:r>
              <a:rPr lang="en-US" dirty="0" err="1" smtClean="0"/>
              <a:t>noti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Do not whistle to a friend’s tortoise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Look after your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Mbyana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mbyana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81" r="-102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344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err="1" smtClean="0"/>
              <a:t>Nyuku</a:t>
            </a:r>
            <a:r>
              <a:rPr lang="en-US" dirty="0" smtClean="0"/>
              <a:t> </a:t>
            </a:r>
            <a:r>
              <a:rPr lang="en-US" dirty="0" err="1" smtClean="0"/>
              <a:t>wa</a:t>
            </a:r>
            <a:r>
              <a:rPr lang="en-US" dirty="0" smtClean="0"/>
              <a:t> </a:t>
            </a:r>
            <a:r>
              <a:rPr lang="en-US" dirty="0" err="1" smtClean="0"/>
              <a:t>mbyana</a:t>
            </a:r>
            <a:r>
              <a:rPr lang="en-US" dirty="0" smtClean="0"/>
              <a:t> </a:t>
            </a:r>
            <a:r>
              <a:rPr lang="en-US" dirty="0" err="1" smtClean="0"/>
              <a:t>wu</a:t>
            </a:r>
            <a:r>
              <a:rPr lang="en-US" dirty="0" smtClean="0"/>
              <a:t> </a:t>
            </a:r>
            <a:r>
              <a:rPr lang="en-US" dirty="0" err="1" smtClean="0"/>
              <a:t>helela</a:t>
            </a:r>
            <a:r>
              <a:rPr lang="en-US" dirty="0" smtClean="0"/>
              <a:t> </a:t>
            </a:r>
            <a:r>
              <a:rPr lang="en-US" dirty="0" err="1" smtClean="0"/>
              <a:t>voyeni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The sweat of a dog finishes in its fur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To work for no reward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3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Njiya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njiy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99" r="-180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344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err="1" smtClean="0"/>
              <a:t>Vana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munhu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tsemelana</a:t>
            </a:r>
            <a:r>
              <a:rPr lang="en-US" dirty="0" smtClean="0"/>
              <a:t> </a:t>
            </a:r>
            <a:r>
              <a:rPr lang="en-US" dirty="0" err="1" smtClean="0"/>
              <a:t>nhloko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njiya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Siblings cut the head of a locust for each other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Sharing is caring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1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err="1" smtClean="0"/>
              <a:t>Njiya</a:t>
            </a:r>
            <a:r>
              <a:rPr lang="en-US" dirty="0" smtClean="0"/>
              <a:t> a </a:t>
            </a:r>
            <a:r>
              <a:rPr lang="en-US" dirty="0" err="1" smtClean="0"/>
              <a:t>yi</a:t>
            </a:r>
            <a:r>
              <a:rPr lang="en-US" dirty="0" smtClean="0"/>
              <a:t> </a:t>
            </a:r>
            <a:r>
              <a:rPr lang="en-US" dirty="0" err="1" smtClean="0"/>
              <a:t>fani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muroho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A locust is not the same as a vegetable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A little is better than nothing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1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Mhelembe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mhelemb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70" r="-121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344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err="1" smtClean="0"/>
              <a:t>Loko</a:t>
            </a:r>
            <a:r>
              <a:rPr lang="en-US" dirty="0" smtClean="0"/>
              <a:t> u </a:t>
            </a:r>
            <a:r>
              <a:rPr lang="en-US" dirty="0" err="1" smtClean="0"/>
              <a:t>tsundzuka</a:t>
            </a:r>
            <a:r>
              <a:rPr lang="en-US" dirty="0" smtClean="0"/>
              <a:t> </a:t>
            </a:r>
            <a:r>
              <a:rPr lang="en-US" dirty="0" err="1" smtClean="0"/>
              <a:t>mhelembe</a:t>
            </a:r>
            <a:r>
              <a:rPr lang="en-US" dirty="0" smtClean="0"/>
              <a:t>, </a:t>
            </a:r>
            <a:r>
              <a:rPr lang="en-US" dirty="0" err="1" smtClean="0"/>
              <a:t>khandziya</a:t>
            </a:r>
            <a:r>
              <a:rPr lang="en-US" dirty="0" smtClean="0"/>
              <a:t> </a:t>
            </a:r>
            <a:r>
              <a:rPr lang="en-US" dirty="0" err="1" smtClean="0"/>
              <a:t>murhi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When you remember a rhino, climb a tree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Tackle a problem as soon as you </a:t>
            </a:r>
            <a:r>
              <a:rPr lang="en-US" dirty="0" err="1" smtClean="0"/>
              <a:t>realise</a:t>
            </a:r>
            <a:r>
              <a:rPr lang="en-US" dirty="0" smtClean="0"/>
              <a:t>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0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Mhisi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mhisi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96" r="-10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385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Disclaimer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will be a lot of cultural bias stemming from the age and societal situation where these phrases were coined.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6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err="1" smtClean="0"/>
              <a:t>Mhisi</a:t>
            </a:r>
            <a:r>
              <a:rPr lang="en-US" dirty="0" smtClean="0"/>
              <a:t> </a:t>
            </a:r>
            <a:r>
              <a:rPr lang="en-US" dirty="0" err="1" smtClean="0"/>
              <a:t>yi</a:t>
            </a:r>
            <a:r>
              <a:rPr lang="en-US" dirty="0" smtClean="0"/>
              <a:t> </a:t>
            </a:r>
            <a:r>
              <a:rPr lang="en-US" dirty="0" err="1" smtClean="0"/>
              <a:t>tlakule</a:t>
            </a:r>
            <a:r>
              <a:rPr lang="en-US" dirty="0" smtClean="0"/>
              <a:t> </a:t>
            </a:r>
            <a:r>
              <a:rPr lang="en-US" dirty="0" err="1" smtClean="0"/>
              <a:t>tshuri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A wolf is carrying a </a:t>
            </a:r>
            <a:r>
              <a:rPr lang="en-US" i="1" dirty="0" err="1" smtClean="0"/>
              <a:t>tshuri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Used to denote poverty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7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Mfenhe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mfenh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3" r="-108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3540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smtClean="0"/>
              <a:t>Ku banana hi </a:t>
            </a:r>
            <a:r>
              <a:rPr lang="en-US" dirty="0" err="1" smtClean="0"/>
              <a:t>rhambu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mfenhe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To hit each other with the bone of a baboon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To help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Ngwenya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ngweny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4" r="-2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210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smtClean="0"/>
              <a:t>U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teki</a:t>
            </a:r>
            <a:r>
              <a:rPr lang="en-US" dirty="0" smtClean="0"/>
              <a:t> </a:t>
            </a:r>
            <a:r>
              <a:rPr lang="en-US" dirty="0" err="1" smtClean="0"/>
              <a:t>sava</a:t>
            </a:r>
            <a:r>
              <a:rPr lang="en-US" dirty="0" smtClean="0"/>
              <a:t> u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ngwenya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Don’t take sand and hit a crocodile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Don’t start what you won’t 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1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err="1" smtClean="0"/>
              <a:t>Matimba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ngwenya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The power of a crocodile is the water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People are strong because of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5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smtClean="0"/>
              <a:t>Ku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 </a:t>
            </a:r>
            <a:r>
              <a:rPr lang="en-US" dirty="0" err="1" smtClean="0"/>
              <a:t>tingwenya</a:t>
            </a:r>
            <a:r>
              <a:rPr lang="en-US" dirty="0" smtClean="0"/>
              <a:t> 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en-US" dirty="0" err="1" smtClean="0"/>
              <a:t>etlela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To beat the water and have the crocodiles sleep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To give a bribe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3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Mpfuvu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mpfuvu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00" r="-10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474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err="1" smtClean="0"/>
              <a:t>Ndzi</a:t>
            </a:r>
            <a:r>
              <a:rPr lang="en-US" dirty="0" smtClean="0"/>
              <a:t> </a:t>
            </a:r>
            <a:r>
              <a:rPr lang="en-US" dirty="0" err="1" smtClean="0"/>
              <a:t>nge</a:t>
            </a:r>
            <a:r>
              <a:rPr lang="en-US" dirty="0" smtClean="0"/>
              <a:t> </a:t>
            </a:r>
            <a:r>
              <a:rPr lang="en-US" dirty="0" err="1" smtClean="0"/>
              <a:t>dyeriwi</a:t>
            </a:r>
            <a:r>
              <a:rPr lang="en-US" dirty="0" smtClean="0"/>
              <a:t> hi </a:t>
            </a:r>
            <a:r>
              <a:rPr lang="en-US" dirty="0" err="1" smtClean="0"/>
              <a:t>timpfuvu</a:t>
            </a:r>
            <a:r>
              <a:rPr lang="en-US" dirty="0" smtClean="0"/>
              <a:t> </a:t>
            </a:r>
            <a:r>
              <a:rPr lang="en-US" dirty="0" err="1" smtClean="0"/>
              <a:t>ndzi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rimangi</a:t>
            </a:r>
            <a:r>
              <a:rPr lang="en-US" dirty="0" smtClean="0"/>
              <a:t> </a:t>
            </a:r>
            <a:r>
              <a:rPr lang="en-US" dirty="0" err="1" smtClean="0"/>
              <a:t>nhlalukweni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I will never allow hippos to eat my produce when I did not even plough by the marshes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Said to defend one’s properties </a:t>
            </a:r>
            <a:r>
              <a:rPr lang="en-US" smtClean="0"/>
              <a:t>or rights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0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Recap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mhal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" b="1420"/>
          <a:stretch>
            <a:fillRect/>
          </a:stretch>
        </p:blipFill>
        <p:spPr>
          <a:xfrm>
            <a:off x="983045" y="1417638"/>
            <a:ext cx="892139" cy="760709"/>
          </a:xfrm>
        </p:spPr>
      </p:pic>
      <p:pic>
        <p:nvPicPr>
          <p:cNvPr id="5" name="Picture 4" descr="nyok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5" y="2371156"/>
            <a:ext cx="875786" cy="724245"/>
          </a:xfrm>
          <a:prstGeom prst="rect">
            <a:avLst/>
          </a:prstGeom>
        </p:spPr>
      </p:pic>
      <p:pic>
        <p:nvPicPr>
          <p:cNvPr id="6" name="Picture 5" descr="ndlopfu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6" y="3333510"/>
            <a:ext cx="875785" cy="803932"/>
          </a:xfrm>
          <a:prstGeom prst="rect">
            <a:avLst/>
          </a:prstGeom>
        </p:spPr>
      </p:pic>
      <p:pic>
        <p:nvPicPr>
          <p:cNvPr id="7" name="Picture 6" descr="nghala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5" y="4285940"/>
            <a:ext cx="868242" cy="634953"/>
          </a:xfrm>
          <a:prstGeom prst="rect">
            <a:avLst/>
          </a:prstGeom>
        </p:spPr>
      </p:pic>
      <p:pic>
        <p:nvPicPr>
          <p:cNvPr id="8" name="Picture 7" descr="xibodz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6" y="5079633"/>
            <a:ext cx="875786" cy="639120"/>
          </a:xfrm>
          <a:prstGeom prst="rect">
            <a:avLst/>
          </a:prstGeom>
        </p:spPr>
      </p:pic>
      <p:pic>
        <p:nvPicPr>
          <p:cNvPr id="3" name="Picture 2" descr="mbyana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4" y="5903088"/>
            <a:ext cx="853554" cy="705527"/>
          </a:xfrm>
          <a:prstGeom prst="rect">
            <a:avLst/>
          </a:prstGeom>
        </p:spPr>
      </p:pic>
      <p:pic>
        <p:nvPicPr>
          <p:cNvPr id="9" name="Picture 8" descr="njiya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5" y="1417638"/>
            <a:ext cx="1019263" cy="683709"/>
          </a:xfrm>
          <a:prstGeom prst="rect">
            <a:avLst/>
          </a:prstGeom>
        </p:spPr>
      </p:pic>
      <p:pic>
        <p:nvPicPr>
          <p:cNvPr id="10" name="Picture 9" descr="mhelembe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5" y="2247900"/>
            <a:ext cx="1019263" cy="599472"/>
          </a:xfrm>
          <a:prstGeom prst="rect">
            <a:avLst/>
          </a:prstGeom>
        </p:spPr>
      </p:pic>
      <p:pic>
        <p:nvPicPr>
          <p:cNvPr id="11" name="Picture 10" descr="mhisi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5" y="3051424"/>
            <a:ext cx="1019263" cy="708695"/>
          </a:xfrm>
          <a:prstGeom prst="rect">
            <a:avLst/>
          </a:prstGeom>
        </p:spPr>
      </p:pic>
      <p:pic>
        <p:nvPicPr>
          <p:cNvPr id="12" name="Picture 11" descr="mfenhe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5" y="3843281"/>
            <a:ext cx="1019263" cy="682227"/>
          </a:xfrm>
          <a:prstGeom prst="rect">
            <a:avLst/>
          </a:prstGeom>
        </p:spPr>
      </p:pic>
      <p:pic>
        <p:nvPicPr>
          <p:cNvPr id="13" name="Picture 12" descr="ngwenya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5" y="4718142"/>
            <a:ext cx="1019263" cy="722981"/>
          </a:xfrm>
          <a:prstGeom prst="rect">
            <a:avLst/>
          </a:prstGeom>
        </p:spPr>
      </p:pic>
      <p:pic>
        <p:nvPicPr>
          <p:cNvPr id="14" name="Picture 13" descr="mpfuvu.jpe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4" y="5679388"/>
            <a:ext cx="1019263" cy="7414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62910" y="1537779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Mhala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62910" y="3575453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Ndlopfu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62910" y="2413656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Nyoka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37527" y="4339715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Nghala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62910" y="5256457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Xibodze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37527" y="6051475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Mbyana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2538" y="1417638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Njiya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39555" y="2371156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Mhelembe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39555" y="3148844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Mhisi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39555" y="3878085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Mfene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39555" y="5718753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Mpfuvu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12538" y="4887125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Ngwenya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9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Animals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mhal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" b="1420"/>
          <a:stretch>
            <a:fillRect/>
          </a:stretch>
        </p:blipFill>
        <p:spPr>
          <a:xfrm>
            <a:off x="983045" y="1417638"/>
            <a:ext cx="892139" cy="760709"/>
          </a:xfrm>
        </p:spPr>
      </p:pic>
      <p:pic>
        <p:nvPicPr>
          <p:cNvPr id="5" name="Picture 4" descr="nyok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5" y="2371156"/>
            <a:ext cx="875786" cy="724245"/>
          </a:xfrm>
          <a:prstGeom prst="rect">
            <a:avLst/>
          </a:prstGeom>
        </p:spPr>
      </p:pic>
      <p:pic>
        <p:nvPicPr>
          <p:cNvPr id="6" name="Picture 5" descr="ndlopfu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6" y="3333510"/>
            <a:ext cx="875785" cy="803932"/>
          </a:xfrm>
          <a:prstGeom prst="rect">
            <a:avLst/>
          </a:prstGeom>
        </p:spPr>
      </p:pic>
      <p:pic>
        <p:nvPicPr>
          <p:cNvPr id="7" name="Picture 6" descr="nghala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5" y="4285940"/>
            <a:ext cx="868242" cy="634953"/>
          </a:xfrm>
          <a:prstGeom prst="rect">
            <a:avLst/>
          </a:prstGeom>
        </p:spPr>
      </p:pic>
      <p:pic>
        <p:nvPicPr>
          <p:cNvPr id="8" name="Picture 7" descr="xibodz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6" y="5079633"/>
            <a:ext cx="875786" cy="639120"/>
          </a:xfrm>
          <a:prstGeom prst="rect">
            <a:avLst/>
          </a:prstGeom>
        </p:spPr>
      </p:pic>
      <p:pic>
        <p:nvPicPr>
          <p:cNvPr id="3" name="Picture 2" descr="mbyana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4" y="5903088"/>
            <a:ext cx="853554" cy="705527"/>
          </a:xfrm>
          <a:prstGeom prst="rect">
            <a:avLst/>
          </a:prstGeom>
        </p:spPr>
      </p:pic>
      <p:pic>
        <p:nvPicPr>
          <p:cNvPr id="9" name="Picture 8" descr="njiya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5" y="1417638"/>
            <a:ext cx="1019263" cy="683709"/>
          </a:xfrm>
          <a:prstGeom prst="rect">
            <a:avLst/>
          </a:prstGeom>
        </p:spPr>
      </p:pic>
      <p:pic>
        <p:nvPicPr>
          <p:cNvPr id="10" name="Picture 9" descr="mhelembe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5" y="2247900"/>
            <a:ext cx="1019263" cy="599472"/>
          </a:xfrm>
          <a:prstGeom prst="rect">
            <a:avLst/>
          </a:prstGeom>
        </p:spPr>
      </p:pic>
      <p:pic>
        <p:nvPicPr>
          <p:cNvPr id="11" name="Picture 10" descr="mhisi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5" y="3051424"/>
            <a:ext cx="1019263" cy="708695"/>
          </a:xfrm>
          <a:prstGeom prst="rect">
            <a:avLst/>
          </a:prstGeom>
        </p:spPr>
      </p:pic>
      <p:pic>
        <p:nvPicPr>
          <p:cNvPr id="12" name="Picture 11" descr="mfenhe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5" y="3843281"/>
            <a:ext cx="1019263" cy="682227"/>
          </a:xfrm>
          <a:prstGeom prst="rect">
            <a:avLst/>
          </a:prstGeom>
        </p:spPr>
      </p:pic>
      <p:pic>
        <p:nvPicPr>
          <p:cNvPr id="13" name="Picture 12" descr="ngwenya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5" y="4718142"/>
            <a:ext cx="1019263" cy="722981"/>
          </a:xfrm>
          <a:prstGeom prst="rect">
            <a:avLst/>
          </a:prstGeom>
        </p:spPr>
      </p:pic>
      <p:pic>
        <p:nvPicPr>
          <p:cNvPr id="14" name="Picture 13" descr="mpfuvu.jpe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4" y="5679388"/>
            <a:ext cx="1019263" cy="7414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62910" y="1537779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Mhala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62910" y="3575453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Ndlopfu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62910" y="2413656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Nyoka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37527" y="4339715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Nghala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62910" y="5256457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Xibodze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37527" y="6051475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Mbyana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2538" y="1417638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Njiya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39555" y="2371156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Mhelembe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39555" y="3148844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Mhisi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39555" y="3878085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Mfene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39555" y="5718753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Mpfuvu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12538" y="4887125"/>
            <a:ext cx="1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Ngwenya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5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Entertainment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 smtClean="0">
                <a:hlinkClick r:id="rId2"/>
              </a:rPr>
              <a:t>https://www.facebook.com/madyondza/posts/483694258321709I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http://en.wikipedia.org/wiki/Tsonga_language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http://www.krugerpark.co.za/krugerpark-times-2-1-animals-name-18978.</a:t>
            </a:r>
            <a:r>
              <a:rPr lang="en-US" dirty="0" smtClean="0">
                <a:hlinkClick r:id="rId4"/>
              </a:rPr>
              <a:t>html</a:t>
            </a:r>
            <a:endParaRPr lang="en-US" dirty="0" smtClean="0"/>
          </a:p>
          <a:p>
            <a:r>
              <a:rPr lang="en-US" dirty="0" smtClean="0"/>
              <a:t>Book: </a:t>
            </a:r>
            <a:r>
              <a:rPr lang="en-US" dirty="0" err="1" smtClean="0"/>
              <a:t>Vutlhari</a:t>
            </a:r>
            <a:r>
              <a:rPr lang="en-US" dirty="0" smtClean="0"/>
              <a:t> </a:t>
            </a:r>
            <a:r>
              <a:rPr lang="en-US" dirty="0" err="1" smtClean="0"/>
              <a:t>bya</a:t>
            </a:r>
            <a:r>
              <a:rPr lang="en-US" dirty="0" smtClean="0"/>
              <a:t> </a:t>
            </a:r>
            <a:r>
              <a:rPr lang="en-US" dirty="0" err="1" smtClean="0"/>
              <a:t>Vatsonga</a:t>
            </a:r>
            <a:r>
              <a:rPr lang="en-US" dirty="0" smtClean="0"/>
              <a:t>, </a:t>
            </a:r>
            <a:r>
              <a:rPr lang="en-US" dirty="0" err="1" smtClean="0"/>
              <a:t>Sasavona</a:t>
            </a:r>
            <a:r>
              <a:rPr lang="en-US" dirty="0" smtClean="0"/>
              <a:t> Books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449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Appendix: Phonetics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Tsonga phonetic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61" r="-206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2930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Mhala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mhal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2" r="-14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158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smtClean="0"/>
              <a:t>Ku </a:t>
            </a:r>
            <a:r>
              <a:rPr lang="en-US" dirty="0" err="1" smtClean="0"/>
              <a:t>tlula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mhala</a:t>
            </a:r>
            <a:r>
              <a:rPr lang="en-US" dirty="0" smtClean="0"/>
              <a:t> </a:t>
            </a:r>
            <a:r>
              <a:rPr lang="en-US" dirty="0" err="1" smtClean="0"/>
              <a:t>ku</a:t>
            </a:r>
            <a:r>
              <a:rPr lang="en-US" dirty="0" smtClean="0"/>
              <a:t> </a:t>
            </a:r>
            <a:r>
              <a:rPr lang="en-US" dirty="0" err="1" smtClean="0"/>
              <a:t>letela</a:t>
            </a:r>
            <a:r>
              <a:rPr lang="en-US" dirty="0" smtClean="0"/>
              <a:t> </a:t>
            </a:r>
            <a:r>
              <a:rPr lang="en-US" dirty="0" err="1" smtClean="0"/>
              <a:t>n’wana</a:t>
            </a:r>
            <a:r>
              <a:rPr lang="en-US" dirty="0" smtClean="0"/>
              <a:t> </a:t>
            </a:r>
            <a:r>
              <a:rPr lang="en-US" dirty="0" err="1" smtClean="0"/>
              <a:t>wa</a:t>
            </a:r>
            <a:r>
              <a:rPr lang="en-US" dirty="0" smtClean="0"/>
              <a:t> le </a:t>
            </a:r>
            <a:r>
              <a:rPr lang="en-US" dirty="0" err="1" smtClean="0"/>
              <a:t>ndzeni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The jumping of the impala instructs the inner child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/>
              <a:t>Children take after their parents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9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Nyoka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nyok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99" r="-180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722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err="1" smtClean="0"/>
              <a:t>N’wana</a:t>
            </a:r>
            <a:r>
              <a:rPr lang="en-US" dirty="0" smtClean="0"/>
              <a:t> </a:t>
            </a:r>
            <a:r>
              <a:rPr lang="en-US" dirty="0" err="1" smtClean="0"/>
              <a:t>wa</a:t>
            </a:r>
            <a:r>
              <a:rPr lang="en-US" dirty="0" smtClean="0"/>
              <a:t> </a:t>
            </a:r>
            <a:r>
              <a:rPr lang="en-US" dirty="0" err="1" smtClean="0"/>
              <a:t>nyoka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nyoka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The child of a snake, is a snake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Children take after their parents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3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88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Proverb</a:t>
            </a:r>
          </a:p>
          <a:p>
            <a:pPr marL="0" indent="0" algn="ctr">
              <a:buNone/>
            </a:pPr>
            <a:r>
              <a:rPr lang="en-US" dirty="0" err="1" smtClean="0"/>
              <a:t>Nyoka</a:t>
            </a:r>
            <a:r>
              <a:rPr lang="en-US" dirty="0" smtClean="0"/>
              <a:t> </a:t>
            </a:r>
            <a:r>
              <a:rPr lang="en-US" dirty="0" err="1" smtClean="0"/>
              <a:t>yo</a:t>
            </a:r>
            <a:r>
              <a:rPr lang="en-US" dirty="0" smtClean="0"/>
              <a:t> </a:t>
            </a:r>
            <a:r>
              <a:rPr lang="en-US" dirty="0" err="1" smtClean="0"/>
              <a:t>yi</a:t>
            </a:r>
            <a:r>
              <a:rPr lang="en-US" dirty="0" smtClean="0"/>
              <a:t> </a:t>
            </a:r>
            <a:r>
              <a:rPr lang="en-US" dirty="0" err="1" smtClean="0"/>
              <a:t>vona</a:t>
            </a:r>
            <a:r>
              <a:rPr lang="en-US" dirty="0" smtClean="0"/>
              <a:t> a </a:t>
            </a:r>
            <a:r>
              <a:rPr lang="en-US" dirty="0" err="1" smtClean="0"/>
              <a:t>yi</a:t>
            </a:r>
            <a:r>
              <a:rPr lang="en-US" dirty="0" smtClean="0"/>
              <a:t> </a:t>
            </a:r>
            <a:r>
              <a:rPr lang="en-US" dirty="0" err="1" smtClean="0"/>
              <a:t>lumi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A snake that you see does not bite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Meaning</a:t>
            </a:r>
          </a:p>
          <a:p>
            <a:pPr marL="0" indent="0" algn="ctr">
              <a:buNone/>
            </a:pPr>
            <a:r>
              <a:rPr lang="en-US" dirty="0" smtClean="0"/>
              <a:t>Forewarned is forearmed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3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652</Words>
  <Application>Microsoft Macintosh PowerPoint</Application>
  <PresentationFormat>On-screen Show (4:3)</PresentationFormat>
  <Paragraphs>226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Format of Proverbs</vt:lpstr>
      <vt:lpstr>Disclaimer</vt:lpstr>
      <vt:lpstr>Animals</vt:lpstr>
      <vt:lpstr>Mhala</vt:lpstr>
      <vt:lpstr>PowerPoint Presentation</vt:lpstr>
      <vt:lpstr>Nyoka</vt:lpstr>
      <vt:lpstr>PowerPoint Presentation</vt:lpstr>
      <vt:lpstr>PowerPoint Presentation</vt:lpstr>
      <vt:lpstr>PowerPoint Presentation</vt:lpstr>
      <vt:lpstr>Ndlopfu</vt:lpstr>
      <vt:lpstr>PowerPoint Presentation</vt:lpstr>
      <vt:lpstr>PowerPoint Presentation</vt:lpstr>
      <vt:lpstr>PowerPoint Presentation</vt:lpstr>
      <vt:lpstr>PowerPoint Presentation</vt:lpstr>
      <vt:lpstr>Nghala</vt:lpstr>
      <vt:lpstr>PowerPoint Presentation</vt:lpstr>
      <vt:lpstr>PowerPoint Presentation</vt:lpstr>
      <vt:lpstr>PowerPoint Presentation</vt:lpstr>
      <vt:lpstr>Xibodze</vt:lpstr>
      <vt:lpstr>PowerPoint Presentation</vt:lpstr>
      <vt:lpstr>Mbyana</vt:lpstr>
      <vt:lpstr>PowerPoint Presentation</vt:lpstr>
      <vt:lpstr>Njiya</vt:lpstr>
      <vt:lpstr>PowerPoint Presentation</vt:lpstr>
      <vt:lpstr>PowerPoint Presentation</vt:lpstr>
      <vt:lpstr>Mhelembe</vt:lpstr>
      <vt:lpstr>PowerPoint Presentation</vt:lpstr>
      <vt:lpstr>Mhisi</vt:lpstr>
      <vt:lpstr>PowerPoint Presentation</vt:lpstr>
      <vt:lpstr>Mfenhe</vt:lpstr>
      <vt:lpstr>PowerPoint Presentation</vt:lpstr>
      <vt:lpstr>Ngwenya</vt:lpstr>
      <vt:lpstr>PowerPoint Presentation</vt:lpstr>
      <vt:lpstr>PowerPoint Presentation</vt:lpstr>
      <vt:lpstr>PowerPoint Presentation</vt:lpstr>
      <vt:lpstr>Mpfuvu</vt:lpstr>
      <vt:lpstr>PowerPoint Presentation</vt:lpstr>
      <vt:lpstr>Recap</vt:lpstr>
      <vt:lpstr>Further Entertainment</vt:lpstr>
      <vt:lpstr>Appendix: Phonetics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Vutlhari bya Vatsonga</dc:title>
  <dc:creator>Musa Baloyi</dc:creator>
  <cp:lastModifiedBy>Musa Baloyi</cp:lastModifiedBy>
  <cp:revision>193</cp:revision>
  <cp:lastPrinted>2013-10-11T12:29:49Z</cp:lastPrinted>
  <dcterms:created xsi:type="dcterms:W3CDTF">2013-10-09T20:44:40Z</dcterms:created>
  <dcterms:modified xsi:type="dcterms:W3CDTF">2013-10-12T07:51:02Z</dcterms:modified>
</cp:coreProperties>
</file>