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画像自動まとめ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91440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ローソンとのコラボ商品発売のお知らせ｜ニュースリリース ...www.fujiofood.com › 企業案内 › ニュースリリース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7432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http://www.fujiofood.com/company/news/2020/11/post-256.html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91440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コラボ商品に関するプレスリリース・ニュースリリースのPR ...prtimes.jp › キーワード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7432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https://prtimes.jp/topics/keywords/%E3%82%B3%E3%83%A9%E3%83%9C%E5%95%86%E5%93%81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91440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限定コラボに関するプレスリリース・ニュースリリースのPR ...prtimes.jp › キーワード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7432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https://prtimes.jp/topics/keywords/%E9%99%90%E5%AE%9A%E3%82%B3%E3%83%A9%E3%83%9C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91440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コラボグッズに関するプレスリリース・ニュースリリースの ...prtimes.jp › キーワード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7432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https://prtimes.jp/topics/keywords/%E3%82%B3%E3%83%A9%E3%83%9C%E3%82%B0%E3%83%83%E3%82%BA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91440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コラボに関するプレスリリース・ニュースリリースのPR TIMESprtimes.jp › キーワード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7432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https://prtimes.jp/topics/keywords/%E3%82%B3%E3%83%A9%E3%83%9C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91440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企業コラボに関するプレスリリース・ニュースリリースのPR ...prtimes.jp › キーワード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7432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https://prtimes.jp/topics/keywords/%E4%BC%81%E6%A5%AD%E3%82%B3%E3%83%A9%E3%83%9C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91440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コラボアイテムに関するプレスリリース・ニュースリリースの ...prtimes.jp › キーワード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7432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https://prtimes.jp/topics/keywords/%E3%82%B3%E3%83%A9%E3%83%9C%E3%82%A2%E3%82%A4%E3%83%86%E3%83%A0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91440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アーティストコラボに関するプレスリリース・ニュース ...prtimes.jp › キーワード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7432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https://prtimes.jp/topics/keywords/%E3%82%A2%E3%83%BC%E3%83%86%E3%82%A3%E3%82%B9%E3%83%88%E3%82%B3%E3%83%A9%E3%83%9C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91440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コラボカフェではプレスリリースを随時募集中です！collabo-cafe.com › press-release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74320"/>
            <a:ext cx="91440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https://collabo-cafe.com/press-release/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