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cop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eUUQBKHtXHVJaa0JokuIOesPq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d0fbb3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d0fbb3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d0fbb39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2d0fbb39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2d0fbb39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2d0fbb39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635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</a:rPr>
              <a:t>Purpose! Why we are doing this approach: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"To minimize the number of unreported and unnoticed collisions, we wanted to create a predictor which can highlight critical zones that will require extra attention".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" marR="635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</a:rPr>
              <a:t>How: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Created a tool to highlight which zones that require extra attention for collisions, therefore it minimizes/reduces the number of unreported and unnoticed collisions.</a:t>
            </a:r>
            <a:endParaRPr sz="12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Future Steps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Capturing time filters of slow zones and Expanding model worldwide and include within our tool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(because based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2d0fbb39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2d0fbb39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 flipH="1">
            <a:off x="-2333375" y="0"/>
            <a:ext cx="9956400" cy="5143500"/>
          </a:xfrm>
          <a:prstGeom prst="parallelogram">
            <a:avLst>
              <a:gd name="adj" fmla="val 36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0"/>
          <p:cNvCxnSpPr/>
          <p:nvPr/>
        </p:nvCxnSpPr>
        <p:spPr>
          <a:xfrm rot="10800000" flipH="1">
            <a:off x="-1566500" y="-8150"/>
            <a:ext cx="7309800" cy="188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0"/>
          <p:cNvCxnSpPr/>
          <p:nvPr/>
        </p:nvCxnSpPr>
        <p:spPr>
          <a:xfrm>
            <a:off x="-491800" y="3916250"/>
            <a:ext cx="8144400" cy="123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0"/>
          <p:cNvCxnSpPr>
            <a:stCxn id="9" idx="4"/>
            <a:endCxn id="9" idx="5"/>
          </p:cNvCxnSpPr>
          <p:nvPr/>
        </p:nvCxnSpPr>
        <p:spPr>
          <a:xfrm rot="10800000" flipH="1">
            <a:off x="2644825" y="2571900"/>
            <a:ext cx="4027500" cy="257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715100" y="1296750"/>
            <a:ext cx="5432400" cy="21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715100" y="3437250"/>
            <a:ext cx="43590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 flipH="1">
            <a:off x="7623025" y="-64475"/>
            <a:ext cx="9956400" cy="5143500"/>
          </a:xfrm>
          <a:prstGeom prst="parallelogram">
            <a:avLst>
              <a:gd name="adj" fmla="val 36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rot="10800000">
            <a:off x="7806250" y="445150"/>
            <a:ext cx="3190200" cy="445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9"/>
          <p:cNvCxnSpPr/>
          <p:nvPr/>
        </p:nvCxnSpPr>
        <p:spPr>
          <a:xfrm rot="10800000">
            <a:off x="7623025" y="0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9"/>
          <p:cNvCxnSpPr>
            <a:stCxn id="106" idx="1"/>
            <a:endCxn id="106" idx="2"/>
          </p:cNvCxnSpPr>
          <p:nvPr/>
        </p:nvCxnSpPr>
        <p:spPr>
          <a:xfrm flipH="1">
            <a:off x="8573503" y="-64475"/>
            <a:ext cx="3077100" cy="257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7674900" y="-101575"/>
            <a:ext cx="1704300" cy="340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-120950" y="4424425"/>
            <a:ext cx="9593700" cy="77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20"/>
          <p:cNvCxnSpPr/>
          <p:nvPr/>
        </p:nvCxnSpPr>
        <p:spPr>
          <a:xfrm rot="10800000" flipH="1">
            <a:off x="180500" y="-48425"/>
            <a:ext cx="448200" cy="522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5035600" y="1370525"/>
            <a:ext cx="3393300" cy="26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901100" y="445025"/>
            <a:ext cx="35229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>
            <a:off x="3240900" y="-60450"/>
            <a:ext cx="3522900" cy="526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1"/>
          <p:cNvCxnSpPr/>
          <p:nvPr/>
        </p:nvCxnSpPr>
        <p:spPr>
          <a:xfrm rot="10800000" flipH="1">
            <a:off x="3329575" y="-16200"/>
            <a:ext cx="1491600" cy="515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587082" y="2982650"/>
            <a:ext cx="6692100" cy="176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21"/>
          <p:cNvSpPr/>
          <p:nvPr/>
        </p:nvSpPr>
        <p:spPr>
          <a:xfrm flipH="1">
            <a:off x="-5095125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 rot="10800000" flipH="1">
            <a:off x="8081050" y="-29862"/>
            <a:ext cx="69570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 rot="5400000">
            <a:off x="3169350" y="-4026650"/>
            <a:ext cx="2805300" cy="9198600"/>
          </a:xfrm>
          <a:prstGeom prst="parallelogram">
            <a:avLst>
              <a:gd name="adj" fmla="val 2915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 flipH="1">
            <a:off x="-27300" y="-731375"/>
            <a:ext cx="9198600" cy="187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22"/>
          <p:cNvCxnSpPr/>
          <p:nvPr/>
        </p:nvCxnSpPr>
        <p:spPr>
          <a:xfrm rot="10800000">
            <a:off x="5257203" y="-596600"/>
            <a:ext cx="3914100" cy="257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2"/>
          <p:cNvCxnSpPr/>
          <p:nvPr/>
        </p:nvCxnSpPr>
        <p:spPr>
          <a:xfrm flipH="1">
            <a:off x="-27375" y="-733625"/>
            <a:ext cx="1567200" cy="172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 flipH="1">
            <a:off x="-1075" y="1983225"/>
            <a:ext cx="9183600" cy="71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3"/>
          <p:cNvCxnSpPr/>
          <p:nvPr/>
        </p:nvCxnSpPr>
        <p:spPr>
          <a:xfrm flipH="1">
            <a:off x="-100" y="886800"/>
            <a:ext cx="9166500" cy="318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23"/>
          <p:cNvCxnSpPr/>
          <p:nvPr/>
        </p:nvCxnSpPr>
        <p:spPr>
          <a:xfrm rot="10800000">
            <a:off x="3716525" y="-16175"/>
            <a:ext cx="3813300" cy="462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23"/>
          <p:cNvCxnSpPr/>
          <p:nvPr/>
        </p:nvCxnSpPr>
        <p:spPr>
          <a:xfrm rot="10800000">
            <a:off x="556250" y="-8075"/>
            <a:ext cx="3498900" cy="520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3"/>
          <p:cNvSpPr/>
          <p:nvPr/>
        </p:nvSpPr>
        <p:spPr>
          <a:xfrm>
            <a:off x="930900" y="547500"/>
            <a:ext cx="7282200" cy="237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895950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1284000" y="2130450"/>
            <a:ext cx="6576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715100" y="535050"/>
            <a:ext cx="7713900" cy="407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5"/>
          <p:cNvCxnSpPr>
            <a:stCxn id="139" idx="2"/>
            <a:endCxn id="139" idx="3"/>
          </p:cNvCxnSpPr>
          <p:nvPr/>
        </p:nvCxnSpPr>
        <p:spPr>
          <a:xfrm rot="10800000" flipH="1">
            <a:off x="4572050" y="2571750"/>
            <a:ext cx="3857100" cy="203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715100" y="701375"/>
            <a:ext cx="7709700" cy="108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5"/>
          <p:cNvSpPr/>
          <p:nvPr/>
        </p:nvSpPr>
        <p:spPr>
          <a:xfrm>
            <a:off x="1223900" y="1001100"/>
            <a:ext cx="6722400" cy="3141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2290050" y="3393750"/>
            <a:ext cx="4563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1650450" y="1310850"/>
            <a:ext cx="5843100" cy="20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715100" y="537325"/>
            <a:ext cx="506400" cy="263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5"/>
          <p:cNvCxnSpPr/>
          <p:nvPr/>
        </p:nvCxnSpPr>
        <p:spPr>
          <a:xfrm rot="10800000">
            <a:off x="7981825" y="538325"/>
            <a:ext cx="357300" cy="407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20000" y="3337713"/>
            <a:ext cx="2336400" cy="34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"/>
          </p:nvPr>
        </p:nvSpPr>
        <p:spPr>
          <a:xfrm>
            <a:off x="720000" y="3695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2"/>
          </p:nvPr>
        </p:nvSpPr>
        <p:spPr>
          <a:xfrm>
            <a:off x="3403800" y="3337713"/>
            <a:ext cx="2336400" cy="34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3"/>
          </p:nvPr>
        </p:nvSpPr>
        <p:spPr>
          <a:xfrm>
            <a:off x="3403800" y="3695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4"/>
          </p:nvPr>
        </p:nvSpPr>
        <p:spPr>
          <a:xfrm>
            <a:off x="6087600" y="3337713"/>
            <a:ext cx="2336400" cy="34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5"/>
          </p:nvPr>
        </p:nvSpPr>
        <p:spPr>
          <a:xfrm>
            <a:off x="6087600" y="3695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6"/>
          <p:cNvCxnSpPr/>
          <p:nvPr/>
        </p:nvCxnSpPr>
        <p:spPr>
          <a:xfrm>
            <a:off x="3482750" y="-48375"/>
            <a:ext cx="5756100" cy="119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6"/>
          <p:cNvCxnSpPr/>
          <p:nvPr/>
        </p:nvCxnSpPr>
        <p:spPr>
          <a:xfrm rot="10800000" flipH="1">
            <a:off x="-1015800" y="-6950"/>
            <a:ext cx="673080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-473675" y="4642975"/>
            <a:ext cx="8096700" cy="122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6"/>
          <p:cNvCxnSpPr/>
          <p:nvPr/>
        </p:nvCxnSpPr>
        <p:spPr>
          <a:xfrm rot="10800000">
            <a:off x="96550" y="-64425"/>
            <a:ext cx="612900" cy="53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6"/>
          <p:cNvCxnSpPr/>
          <p:nvPr/>
        </p:nvCxnSpPr>
        <p:spPr>
          <a:xfrm rot="10800000" flipH="1">
            <a:off x="7755550" y="2563875"/>
            <a:ext cx="1902600" cy="269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198765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2"/>
          </p:nvPr>
        </p:nvSpPr>
        <p:spPr>
          <a:xfrm>
            <a:off x="3419269" y="198765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4"/>
          </p:nvPr>
        </p:nvSpPr>
        <p:spPr>
          <a:xfrm>
            <a:off x="720000" y="376616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5"/>
          </p:nvPr>
        </p:nvSpPr>
        <p:spPr>
          <a:xfrm>
            <a:off x="720000" y="412408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6"/>
          </p:nvPr>
        </p:nvSpPr>
        <p:spPr>
          <a:xfrm>
            <a:off x="3419269" y="376616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7"/>
          </p:nvPr>
        </p:nvSpPr>
        <p:spPr>
          <a:xfrm>
            <a:off x="3419269" y="412408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8"/>
          </p:nvPr>
        </p:nvSpPr>
        <p:spPr>
          <a:xfrm>
            <a:off x="6118545" y="198765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3"/>
          </p:nvPr>
        </p:nvSpPr>
        <p:spPr>
          <a:xfrm>
            <a:off x="6118545" y="3766160"/>
            <a:ext cx="23055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4"/>
          </p:nvPr>
        </p:nvSpPr>
        <p:spPr>
          <a:xfrm>
            <a:off x="6118545" y="412408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4" name="Google Shape;174;p27"/>
          <p:cNvCxnSpPr/>
          <p:nvPr/>
        </p:nvCxnSpPr>
        <p:spPr>
          <a:xfrm>
            <a:off x="3482750" y="-48375"/>
            <a:ext cx="5756100" cy="1193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-473675" y="4642975"/>
            <a:ext cx="8096700" cy="122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7"/>
          <p:cNvCxnSpPr/>
          <p:nvPr/>
        </p:nvCxnSpPr>
        <p:spPr>
          <a:xfrm rot="10800000" flipH="1">
            <a:off x="7755550" y="2563875"/>
            <a:ext cx="1902600" cy="269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7"/>
          <p:cNvCxnSpPr/>
          <p:nvPr/>
        </p:nvCxnSpPr>
        <p:spPr>
          <a:xfrm rot="10800000">
            <a:off x="96550" y="-64425"/>
            <a:ext cx="612900" cy="532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27"/>
          <p:cNvCxnSpPr/>
          <p:nvPr/>
        </p:nvCxnSpPr>
        <p:spPr>
          <a:xfrm rot="10800000" flipH="1">
            <a:off x="-1015800" y="-6950"/>
            <a:ext cx="6730800" cy="52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3641075" y="535000"/>
            <a:ext cx="4787700" cy="407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 flipH="1">
            <a:off x="-5976925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781775" y="737307"/>
            <a:ext cx="4506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3781775" y="1367133"/>
            <a:ext cx="4506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2"/>
          </p:nvPr>
        </p:nvSpPr>
        <p:spPr>
          <a:xfrm>
            <a:off x="3781775" y="2117249"/>
            <a:ext cx="4506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3"/>
          </p:nvPr>
        </p:nvSpPr>
        <p:spPr>
          <a:xfrm>
            <a:off x="3781775" y="2747076"/>
            <a:ext cx="4506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4"/>
          </p:nvPr>
        </p:nvSpPr>
        <p:spPr>
          <a:xfrm>
            <a:off x="3781775" y="3497204"/>
            <a:ext cx="4506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5"/>
          </p:nvPr>
        </p:nvSpPr>
        <p:spPr>
          <a:xfrm>
            <a:off x="3781775" y="4127031"/>
            <a:ext cx="4506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 rot="10800000" flipH="1">
            <a:off x="-3931400" y="3910013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8"/>
          <p:cNvCxnSpPr/>
          <p:nvPr/>
        </p:nvCxnSpPr>
        <p:spPr>
          <a:xfrm rot="10800000" flipH="1">
            <a:off x="-106375" y="598313"/>
            <a:ext cx="3190200" cy="445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8"/>
          <p:cNvCxnSpPr/>
          <p:nvPr/>
        </p:nvCxnSpPr>
        <p:spPr>
          <a:xfrm rot="10800000" flipH="1">
            <a:off x="-3964450" y="153163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-49828" y="-12"/>
            <a:ext cx="3077100" cy="257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 flipH="1">
            <a:off x="3095425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720000" y="14719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title" idx="2"/>
          </p:nvPr>
        </p:nvSpPr>
        <p:spPr>
          <a:xfrm>
            <a:off x="720000" y="11518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720000" y="17959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41493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 idx="4"/>
          </p:nvPr>
        </p:nvSpPr>
        <p:spPr>
          <a:xfrm>
            <a:off x="720000" y="2656650"/>
            <a:ext cx="30531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 idx="5"/>
          </p:nvPr>
        </p:nvSpPr>
        <p:spPr>
          <a:xfrm>
            <a:off x="720000" y="233655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6"/>
          </p:nvPr>
        </p:nvSpPr>
        <p:spPr>
          <a:xfrm>
            <a:off x="720000" y="298065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7"/>
          </p:nvPr>
        </p:nvSpPr>
        <p:spPr>
          <a:xfrm>
            <a:off x="720000" y="38912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title" idx="8"/>
          </p:nvPr>
        </p:nvSpPr>
        <p:spPr>
          <a:xfrm>
            <a:off x="720000" y="35711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ubTitle" idx="9"/>
          </p:nvPr>
        </p:nvSpPr>
        <p:spPr>
          <a:xfrm>
            <a:off x="720000" y="42152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 idx="13"/>
          </p:nvPr>
        </p:nvSpPr>
        <p:spPr>
          <a:xfrm>
            <a:off x="4582200" y="14719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title" idx="14"/>
          </p:nvPr>
        </p:nvSpPr>
        <p:spPr>
          <a:xfrm>
            <a:off x="4582200" y="11518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ubTitle" idx="15"/>
          </p:nvPr>
        </p:nvSpPr>
        <p:spPr>
          <a:xfrm>
            <a:off x="4582200" y="17959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title" idx="16"/>
          </p:nvPr>
        </p:nvSpPr>
        <p:spPr>
          <a:xfrm>
            <a:off x="4582200" y="265665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title" idx="17"/>
          </p:nvPr>
        </p:nvSpPr>
        <p:spPr>
          <a:xfrm>
            <a:off x="4582200" y="233655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8"/>
          </p:nvPr>
        </p:nvSpPr>
        <p:spPr>
          <a:xfrm>
            <a:off x="4582200" y="298065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 idx="19"/>
          </p:nvPr>
        </p:nvSpPr>
        <p:spPr>
          <a:xfrm>
            <a:off x="4582200" y="38912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0"/>
          </p:nvPr>
        </p:nvSpPr>
        <p:spPr>
          <a:xfrm>
            <a:off x="4582200" y="35711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21"/>
          </p:nvPr>
        </p:nvSpPr>
        <p:spPr>
          <a:xfrm>
            <a:off x="4582200" y="42152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11"/>
          <p:cNvCxnSpPr/>
          <p:nvPr/>
        </p:nvCxnSpPr>
        <p:spPr>
          <a:xfrm rot="10800000" flipH="1">
            <a:off x="-1015800" y="-6950"/>
            <a:ext cx="6730800" cy="52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1"/>
          <p:cNvCxnSpPr/>
          <p:nvPr/>
        </p:nvCxnSpPr>
        <p:spPr>
          <a:xfrm>
            <a:off x="-473675" y="4642975"/>
            <a:ext cx="8096700" cy="122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720000" y="2225075"/>
            <a:ext cx="2520900" cy="16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715100" y="1652375"/>
            <a:ext cx="25209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29"/>
          <p:cNvCxnSpPr/>
          <p:nvPr/>
        </p:nvCxnSpPr>
        <p:spPr>
          <a:xfrm flipH="1">
            <a:off x="-67500" y="-306350"/>
            <a:ext cx="1018800" cy="565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9"/>
          <p:cNvCxnSpPr/>
          <p:nvPr/>
        </p:nvCxnSpPr>
        <p:spPr>
          <a:xfrm rot="10800000">
            <a:off x="3556575" y="-24150"/>
            <a:ext cx="693300" cy="519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-67652" y="3514750"/>
            <a:ext cx="9279300" cy="176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9"/>
          <p:cNvCxnSpPr/>
          <p:nvPr/>
        </p:nvCxnSpPr>
        <p:spPr>
          <a:xfrm rot="10800000" flipH="1">
            <a:off x="7996760" y="-21750"/>
            <a:ext cx="96450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29"/>
          <p:cNvSpPr/>
          <p:nvPr/>
        </p:nvSpPr>
        <p:spPr>
          <a:xfrm rot="10800000">
            <a:off x="7996750" y="-2773175"/>
            <a:ext cx="2805300" cy="9198600"/>
          </a:xfrm>
          <a:prstGeom prst="parallelogram">
            <a:avLst>
              <a:gd name="adj" fmla="val 291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15100" y="1370525"/>
            <a:ext cx="3393300" cy="26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35229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03" name="Google Shape;203;p30"/>
          <p:cNvCxnSpPr/>
          <p:nvPr/>
        </p:nvCxnSpPr>
        <p:spPr>
          <a:xfrm rot="10800000">
            <a:off x="4458013" y="-16200"/>
            <a:ext cx="1491600" cy="515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30"/>
          <p:cNvCxnSpPr/>
          <p:nvPr/>
        </p:nvCxnSpPr>
        <p:spPr>
          <a:xfrm flipH="1">
            <a:off x="7" y="2982650"/>
            <a:ext cx="6692100" cy="176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30"/>
          <p:cNvCxnSpPr/>
          <p:nvPr/>
        </p:nvCxnSpPr>
        <p:spPr>
          <a:xfrm flipH="1">
            <a:off x="2515388" y="-60450"/>
            <a:ext cx="3522900" cy="526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30"/>
          <p:cNvCxnSpPr/>
          <p:nvPr/>
        </p:nvCxnSpPr>
        <p:spPr>
          <a:xfrm rot="10800000">
            <a:off x="228588" y="-29862"/>
            <a:ext cx="695700" cy="518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30"/>
          <p:cNvSpPr/>
          <p:nvPr/>
        </p:nvSpPr>
        <p:spPr>
          <a:xfrm>
            <a:off x="4574744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1"/>
          <p:cNvCxnSpPr/>
          <p:nvPr/>
        </p:nvCxnSpPr>
        <p:spPr>
          <a:xfrm rot="10800000">
            <a:off x="7731500" y="-48350"/>
            <a:ext cx="1305900" cy="53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31"/>
          <p:cNvCxnSpPr/>
          <p:nvPr/>
        </p:nvCxnSpPr>
        <p:spPr>
          <a:xfrm flipH="1">
            <a:off x="-104700" y="4683975"/>
            <a:ext cx="9400200" cy="35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31"/>
          <p:cNvCxnSpPr/>
          <p:nvPr/>
        </p:nvCxnSpPr>
        <p:spPr>
          <a:xfrm flipH="1">
            <a:off x="8424050" y="-88675"/>
            <a:ext cx="516600" cy="53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31"/>
          <p:cNvCxnSpPr/>
          <p:nvPr/>
        </p:nvCxnSpPr>
        <p:spPr>
          <a:xfrm rot="10800000">
            <a:off x="64525" y="-48225"/>
            <a:ext cx="564300" cy="524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76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/>
          <p:nvPr/>
        </p:nvSpPr>
        <p:spPr>
          <a:xfrm flipH="1">
            <a:off x="7623025" y="-64475"/>
            <a:ext cx="9956400" cy="5143500"/>
          </a:xfrm>
          <a:prstGeom prst="parallelogram">
            <a:avLst>
              <a:gd name="adj" fmla="val 369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2"/>
          <p:cNvCxnSpPr/>
          <p:nvPr/>
        </p:nvCxnSpPr>
        <p:spPr>
          <a:xfrm rot="10800000">
            <a:off x="7969750" y="-152450"/>
            <a:ext cx="3026700" cy="505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32"/>
          <p:cNvCxnSpPr/>
          <p:nvPr/>
        </p:nvCxnSpPr>
        <p:spPr>
          <a:xfrm rot="10800000">
            <a:off x="8308275" y="1922575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2"/>
          <p:cNvCxnSpPr/>
          <p:nvPr/>
        </p:nvCxnSpPr>
        <p:spPr>
          <a:xfrm flipH="1">
            <a:off x="7952728" y="-1725250"/>
            <a:ext cx="3077100" cy="257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32"/>
          <p:cNvSpPr txBox="1">
            <a:spLocks noGrp="1"/>
          </p:cNvSpPr>
          <p:nvPr>
            <p:ph type="body" idx="2"/>
          </p:nvPr>
        </p:nvSpPr>
        <p:spPr>
          <a:xfrm>
            <a:off x="4581650" y="1152475"/>
            <a:ext cx="376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3"/>
          <p:cNvCxnSpPr/>
          <p:nvPr/>
        </p:nvCxnSpPr>
        <p:spPr>
          <a:xfrm rot="10800000">
            <a:off x="1838125" y="-56400"/>
            <a:ext cx="7380900" cy="194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3"/>
          <p:cNvCxnSpPr/>
          <p:nvPr/>
        </p:nvCxnSpPr>
        <p:spPr>
          <a:xfrm rot="10800000">
            <a:off x="-32222" y="1362350"/>
            <a:ext cx="4089300" cy="378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3"/>
          <p:cNvCxnSpPr/>
          <p:nvPr/>
        </p:nvCxnSpPr>
        <p:spPr>
          <a:xfrm flipH="1">
            <a:off x="150" y="4280875"/>
            <a:ext cx="9238800" cy="88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4"/>
          <p:cNvCxnSpPr/>
          <p:nvPr/>
        </p:nvCxnSpPr>
        <p:spPr>
          <a:xfrm>
            <a:off x="-12297" y="3222475"/>
            <a:ext cx="7380900" cy="194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5149650" y="-44875"/>
            <a:ext cx="4089300" cy="378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4"/>
          <p:cNvCxnSpPr/>
          <p:nvPr/>
        </p:nvCxnSpPr>
        <p:spPr>
          <a:xfrm rot="10800000" flipH="1">
            <a:off x="3" y="1048075"/>
            <a:ext cx="9238800" cy="8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4755138" y="1412663"/>
            <a:ext cx="2907600" cy="43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2"/>
          </p:nvPr>
        </p:nvSpPr>
        <p:spPr>
          <a:xfrm>
            <a:off x="4755138" y="3217525"/>
            <a:ext cx="2907600" cy="43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3"/>
          </p:nvPr>
        </p:nvSpPr>
        <p:spPr>
          <a:xfrm>
            <a:off x="4755138" y="1926882"/>
            <a:ext cx="2907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ubTitle" idx="4"/>
          </p:nvPr>
        </p:nvSpPr>
        <p:spPr>
          <a:xfrm>
            <a:off x="4755138" y="3731745"/>
            <a:ext cx="2907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12"/>
          <p:cNvCxnSpPr/>
          <p:nvPr/>
        </p:nvCxnSpPr>
        <p:spPr>
          <a:xfrm>
            <a:off x="7287750" y="-129000"/>
            <a:ext cx="2112300" cy="567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12"/>
          <p:cNvCxnSpPr/>
          <p:nvPr/>
        </p:nvCxnSpPr>
        <p:spPr>
          <a:xfrm>
            <a:off x="2888925" y="4433375"/>
            <a:ext cx="8096700" cy="122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12"/>
          <p:cNvCxnSpPr/>
          <p:nvPr/>
        </p:nvCxnSpPr>
        <p:spPr>
          <a:xfrm rot="10800000" flipH="1">
            <a:off x="2346800" y="-216550"/>
            <a:ext cx="6730800" cy="52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720000" y="1596250"/>
            <a:ext cx="3407700" cy="28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817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13"/>
          <p:cNvCxnSpPr/>
          <p:nvPr/>
        </p:nvCxnSpPr>
        <p:spPr>
          <a:xfrm>
            <a:off x="3676225" y="-54900"/>
            <a:ext cx="3522900" cy="526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13"/>
          <p:cNvCxnSpPr/>
          <p:nvPr/>
        </p:nvCxnSpPr>
        <p:spPr>
          <a:xfrm rot="10800000" flipH="1">
            <a:off x="3329575" y="-16200"/>
            <a:ext cx="4474500" cy="515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-34703" y="120913"/>
            <a:ext cx="9201000" cy="7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3"/>
          <p:cNvSpPr/>
          <p:nvPr/>
        </p:nvSpPr>
        <p:spPr>
          <a:xfrm>
            <a:off x="4482425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 rot="10800000" flipH="1">
            <a:off x="-34700" y="-16212"/>
            <a:ext cx="695700" cy="518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715100" y="535050"/>
            <a:ext cx="7713900" cy="40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4"/>
          <p:cNvCxnSpPr/>
          <p:nvPr/>
        </p:nvCxnSpPr>
        <p:spPr>
          <a:xfrm rot="10800000" flipH="1">
            <a:off x="7304100" y="2031725"/>
            <a:ext cx="1128600" cy="257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715100" y="701375"/>
            <a:ext cx="7709700" cy="108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4"/>
          <p:cNvCxnSpPr/>
          <p:nvPr/>
        </p:nvCxnSpPr>
        <p:spPr>
          <a:xfrm>
            <a:off x="715100" y="2571750"/>
            <a:ext cx="7709700" cy="16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4"/>
          <p:cNvCxnSpPr/>
          <p:nvPr/>
        </p:nvCxnSpPr>
        <p:spPr>
          <a:xfrm rot="10800000" flipH="1">
            <a:off x="685275" y="3176675"/>
            <a:ext cx="7747800" cy="120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 rot="10800000" flipH="1">
            <a:off x="715100" y="537325"/>
            <a:ext cx="506400" cy="26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088750" y="1307100"/>
            <a:ext cx="4966500" cy="2529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-5976925" y="0"/>
            <a:ext cx="9618000" cy="5143500"/>
          </a:xfrm>
          <a:prstGeom prst="parallelogram">
            <a:avLst>
              <a:gd name="adj" fmla="val 291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300100" y="1311350"/>
            <a:ext cx="5128800" cy="84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300100" y="2151750"/>
            <a:ext cx="51288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 rot="10800000" flipH="1">
            <a:off x="-3931400" y="3910013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5"/>
          <p:cNvCxnSpPr/>
          <p:nvPr/>
        </p:nvCxnSpPr>
        <p:spPr>
          <a:xfrm rot="10800000" flipH="1">
            <a:off x="-106375" y="598313"/>
            <a:ext cx="3190200" cy="445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5"/>
          <p:cNvCxnSpPr/>
          <p:nvPr/>
        </p:nvCxnSpPr>
        <p:spPr>
          <a:xfrm rot="10800000" flipH="1">
            <a:off x="-3964450" y="153163"/>
            <a:ext cx="7231500" cy="18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5"/>
          <p:cNvCxnSpPr/>
          <p:nvPr/>
        </p:nvCxnSpPr>
        <p:spPr>
          <a:xfrm>
            <a:off x="-49828" y="-12"/>
            <a:ext cx="3077100" cy="257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887636" y="19219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887636" y="22693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2"/>
          </p:nvPr>
        </p:nvSpPr>
        <p:spPr>
          <a:xfrm>
            <a:off x="5696612" y="19219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5696612" y="22693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"/>
          </p:nvPr>
        </p:nvSpPr>
        <p:spPr>
          <a:xfrm>
            <a:off x="1887636" y="33553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1887636" y="37027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6"/>
          </p:nvPr>
        </p:nvSpPr>
        <p:spPr>
          <a:xfrm>
            <a:off x="5696612" y="33553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7"/>
          </p:nvPr>
        </p:nvSpPr>
        <p:spPr>
          <a:xfrm>
            <a:off x="5696612" y="37027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6417275" y="32250"/>
            <a:ext cx="2733000" cy="256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6"/>
          <p:cNvCxnSpPr/>
          <p:nvPr/>
        </p:nvCxnSpPr>
        <p:spPr>
          <a:xfrm rot="10800000" flipH="1">
            <a:off x="0" y="40093"/>
            <a:ext cx="600000" cy="329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8550047" y="-158131"/>
            <a:ext cx="487200" cy="530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>
            <a:off x="-153175" y="2660425"/>
            <a:ext cx="1830000" cy="294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6"/>
          <p:cNvCxnSpPr/>
          <p:nvPr/>
        </p:nvCxnSpPr>
        <p:spPr>
          <a:xfrm rot="10800000" flipH="1">
            <a:off x="2093691" y="4297075"/>
            <a:ext cx="7145400" cy="95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430000" y="0"/>
            <a:ext cx="9956400" cy="5143500"/>
          </a:xfrm>
          <a:prstGeom prst="parallelogram">
            <a:avLst>
              <a:gd name="adj" fmla="val 36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3309725" y="-8150"/>
            <a:ext cx="7309800" cy="188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5243925" y="445025"/>
            <a:ext cx="3186300" cy="72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5240325" y="2049420"/>
            <a:ext cx="3193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91" name="Google Shape;91;p17"/>
          <p:cNvCxnSpPr>
            <a:stCxn id="87" idx="3"/>
            <a:endCxn id="87" idx="5"/>
          </p:cNvCxnSpPr>
          <p:nvPr/>
        </p:nvCxnSpPr>
        <p:spPr>
          <a:xfrm rot="10800000">
            <a:off x="2380478" y="2571900"/>
            <a:ext cx="3077100" cy="257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7"/>
          <p:cNvCxnSpPr/>
          <p:nvPr/>
        </p:nvCxnSpPr>
        <p:spPr>
          <a:xfrm flipH="1">
            <a:off x="1400500" y="4563050"/>
            <a:ext cx="8418900" cy="59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7"/>
          <p:cNvSpPr txBox="1"/>
          <p:nvPr/>
        </p:nvSpPr>
        <p:spPr>
          <a:xfrm>
            <a:off x="5191875" y="3248950"/>
            <a:ext cx="3237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CRÉDITS: Ce modèle de présentation a été créé par </a:t>
            </a:r>
            <a:r>
              <a:rPr lang="en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, comprenant des icônes de </a:t>
            </a:r>
            <a:r>
              <a:rPr lang="en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, des infographies et des images de </a:t>
            </a:r>
            <a:r>
              <a:rPr lang="en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1" i="0" u="none" strike="noStrike" cap="none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8"/>
          <p:cNvCxnSpPr/>
          <p:nvPr/>
        </p:nvCxnSpPr>
        <p:spPr>
          <a:xfrm rot="10800000">
            <a:off x="1394700" y="-80550"/>
            <a:ext cx="5208000" cy="461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8"/>
          <p:cNvCxnSpPr/>
          <p:nvPr/>
        </p:nvCxnSpPr>
        <p:spPr>
          <a:xfrm flipH="1">
            <a:off x="-1125" y="1394700"/>
            <a:ext cx="7353600" cy="130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-107" y="2571750"/>
            <a:ext cx="5911500" cy="149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8"/>
          <p:cNvCxnSpPr/>
          <p:nvPr/>
        </p:nvCxnSpPr>
        <p:spPr>
          <a:xfrm rot="10800000">
            <a:off x="556250" y="-8075"/>
            <a:ext cx="3498900" cy="520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8"/>
          <p:cNvSpPr/>
          <p:nvPr/>
        </p:nvSpPr>
        <p:spPr>
          <a:xfrm>
            <a:off x="710600" y="774000"/>
            <a:ext cx="4345500" cy="359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019900" y="2112750"/>
            <a:ext cx="372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2"/>
          </p:nvPr>
        </p:nvSpPr>
        <p:spPr>
          <a:xfrm>
            <a:off x="1024800" y="1076025"/>
            <a:ext cx="143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1023999" y="3354075"/>
            <a:ext cx="36471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715100" y="1296750"/>
            <a:ext cx="5892964" cy="21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VISUALIZATION OF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SHIPS AND WHALES COLLISIONS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715100" y="3437250"/>
            <a:ext cx="43590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Team 4050 – CANDEV Challenge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2d0fbb39c_1_0"/>
          <p:cNvSpPr txBox="1">
            <a:spLocks noGrp="1"/>
          </p:cNvSpPr>
          <p:nvPr>
            <p:ph type="ctrTitle"/>
          </p:nvPr>
        </p:nvSpPr>
        <p:spPr>
          <a:xfrm>
            <a:off x="5243925" y="445025"/>
            <a:ext cx="31863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330" name="Google Shape;330;g112d0fbb39c_1_0"/>
          <p:cNvSpPr txBox="1">
            <a:spLocks noGrp="1"/>
          </p:cNvSpPr>
          <p:nvPr>
            <p:ph type="subTitle" idx="1"/>
          </p:nvPr>
        </p:nvSpPr>
        <p:spPr>
          <a:xfrm>
            <a:off x="5240325" y="2049420"/>
            <a:ext cx="3193500" cy="11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g112d0fbb39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66625"/>
            <a:ext cx="5227150" cy="36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2d0fbb39c_1_16"/>
          <p:cNvSpPr txBox="1">
            <a:spLocks noGrp="1"/>
          </p:cNvSpPr>
          <p:nvPr>
            <p:ph type="ctrTitle"/>
          </p:nvPr>
        </p:nvSpPr>
        <p:spPr>
          <a:xfrm>
            <a:off x="5243925" y="445025"/>
            <a:ext cx="31863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  <p:sp>
        <p:nvSpPr>
          <p:cNvPr id="337" name="Google Shape;337;g112d0fbb39c_1_16"/>
          <p:cNvSpPr txBox="1">
            <a:spLocks noGrp="1"/>
          </p:cNvSpPr>
          <p:nvPr>
            <p:ph type="subTitle" idx="1"/>
          </p:nvPr>
        </p:nvSpPr>
        <p:spPr>
          <a:xfrm>
            <a:off x="5240325" y="2049420"/>
            <a:ext cx="3193500" cy="11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g112d0fbb39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626" y="1466025"/>
            <a:ext cx="4725201" cy="3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2d0fbb39c_1_22"/>
          <p:cNvSpPr txBox="1">
            <a:spLocks noGrp="1"/>
          </p:cNvSpPr>
          <p:nvPr>
            <p:ph type="ctrTitle"/>
          </p:nvPr>
        </p:nvSpPr>
        <p:spPr>
          <a:xfrm>
            <a:off x="5057550" y="263900"/>
            <a:ext cx="31863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344" name="Google Shape;344;g112d0fbb39c_1_22"/>
          <p:cNvSpPr txBox="1">
            <a:spLocks noGrp="1"/>
          </p:cNvSpPr>
          <p:nvPr>
            <p:ph type="subTitle" idx="1"/>
          </p:nvPr>
        </p:nvSpPr>
        <p:spPr>
          <a:xfrm>
            <a:off x="5240325" y="2049420"/>
            <a:ext cx="3193500" cy="11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g112d0fbb39c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84800"/>
            <a:ext cx="4935523" cy="347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"/>
          <p:cNvPicPr preferRelativeResize="0"/>
          <p:nvPr/>
        </p:nvPicPr>
        <p:blipFill rotWithShape="1">
          <a:blip r:embed="rId3">
            <a:alphaModFix/>
          </a:blip>
          <a:srcRect l="-2154" t="2052" r="45609" b="2051"/>
          <a:stretch/>
        </p:blipFill>
        <p:spPr>
          <a:xfrm flipH="1">
            <a:off x="5521650" y="-1264700"/>
            <a:ext cx="6829200" cy="6514500"/>
          </a:xfrm>
          <a:prstGeom prst="parallelogram">
            <a:avLst>
              <a:gd name="adj" fmla="val 58669"/>
            </a:avLst>
          </a:prstGeom>
          <a:noFill/>
          <a:ln>
            <a:noFill/>
          </a:ln>
        </p:spPr>
      </p:pic>
      <p:sp>
        <p:nvSpPr>
          <p:cNvPr id="241" name="Google Shape;241;p2"/>
          <p:cNvSpPr txBox="1">
            <a:spLocks noGrp="1"/>
          </p:cNvSpPr>
          <p:nvPr>
            <p:ph type="subTitle" idx="1"/>
          </p:nvPr>
        </p:nvSpPr>
        <p:spPr>
          <a:xfrm>
            <a:off x="720000" y="17959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Identifying client’s needs</a:t>
            </a:r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20000" y="14719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title" idx="2"/>
          </p:nvPr>
        </p:nvSpPr>
        <p:spPr>
          <a:xfrm>
            <a:off x="720000" y="11518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41493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3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>
                <a:solidFill>
                  <a:schemeClr val="dk2"/>
                </a:solidFill>
              </a:rPr>
              <a:t>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2"/>
          <p:cNvSpPr txBox="1">
            <a:spLocks noGrp="1"/>
          </p:cNvSpPr>
          <p:nvPr>
            <p:ph type="title" idx="4"/>
          </p:nvPr>
        </p:nvSpPr>
        <p:spPr>
          <a:xfrm>
            <a:off x="720000" y="2656650"/>
            <a:ext cx="30531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title" idx="5"/>
          </p:nvPr>
        </p:nvSpPr>
        <p:spPr>
          <a:xfrm>
            <a:off x="720000" y="233655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2"/>
          <p:cNvSpPr txBox="1">
            <a:spLocks noGrp="1"/>
          </p:cNvSpPr>
          <p:nvPr>
            <p:ph type="subTitle" idx="6"/>
          </p:nvPr>
        </p:nvSpPr>
        <p:spPr>
          <a:xfrm>
            <a:off x="720000" y="298065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Mapping areas of overlap</a:t>
            </a:r>
            <a:endParaRPr/>
          </a:p>
        </p:txBody>
      </p:sp>
      <p:sp>
        <p:nvSpPr>
          <p:cNvPr id="248" name="Google Shape;248;p2"/>
          <p:cNvSpPr txBox="1">
            <a:spLocks noGrp="1"/>
          </p:cNvSpPr>
          <p:nvPr>
            <p:ph type="title" idx="7"/>
          </p:nvPr>
        </p:nvSpPr>
        <p:spPr>
          <a:xfrm>
            <a:off x="720000" y="3891200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MAIN OUTPUT</a:t>
            </a:r>
            <a:endParaRPr/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 idx="8"/>
          </p:nvPr>
        </p:nvSpPr>
        <p:spPr>
          <a:xfrm>
            <a:off x="720000" y="3571100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2"/>
          <p:cNvSpPr txBox="1">
            <a:spLocks noGrp="1"/>
          </p:cNvSpPr>
          <p:nvPr>
            <p:ph type="subTitle" idx="9"/>
          </p:nvPr>
        </p:nvSpPr>
        <p:spPr>
          <a:xfrm>
            <a:off x="720000" y="4215200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Demonstration of tool</a:t>
            </a:r>
            <a:endParaRPr/>
          </a:p>
        </p:txBody>
      </p:sp>
      <p:sp>
        <p:nvSpPr>
          <p:cNvPr id="251" name="Google Shape;251;p2"/>
          <p:cNvSpPr txBox="1">
            <a:spLocks noGrp="1"/>
          </p:cNvSpPr>
          <p:nvPr>
            <p:ph type="title" idx="13"/>
          </p:nvPr>
        </p:nvSpPr>
        <p:spPr>
          <a:xfrm>
            <a:off x="4582200" y="2118076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EXPANSION</a:t>
            </a:r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title" idx="14"/>
          </p:nvPr>
        </p:nvSpPr>
        <p:spPr>
          <a:xfrm>
            <a:off x="4582200" y="1797976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2"/>
          <p:cNvSpPr txBox="1">
            <a:spLocks noGrp="1"/>
          </p:cNvSpPr>
          <p:nvPr>
            <p:ph type="subTitle" idx="15"/>
          </p:nvPr>
        </p:nvSpPr>
        <p:spPr>
          <a:xfrm>
            <a:off x="4582200" y="2442076"/>
            <a:ext cx="262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Key challenges and solutions, expanding the tool</a:t>
            </a:r>
            <a:endParaRPr/>
          </a:p>
        </p:txBody>
      </p:sp>
      <p:sp>
        <p:nvSpPr>
          <p:cNvPr id="254" name="Google Shape;254;p2"/>
          <p:cNvSpPr txBox="1">
            <a:spLocks noGrp="1"/>
          </p:cNvSpPr>
          <p:nvPr>
            <p:ph type="title" idx="16"/>
          </p:nvPr>
        </p:nvSpPr>
        <p:spPr>
          <a:xfrm>
            <a:off x="4582200" y="3302826"/>
            <a:ext cx="262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title" idx="17"/>
          </p:nvPr>
        </p:nvSpPr>
        <p:spPr>
          <a:xfrm>
            <a:off x="4582200" y="2982726"/>
            <a:ext cx="646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ubTitle" idx="18"/>
          </p:nvPr>
        </p:nvSpPr>
        <p:spPr>
          <a:xfrm>
            <a:off x="4582200" y="3626826"/>
            <a:ext cx="27330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Overall achievement of the tool and meeting business needs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46300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BUSINESS </a:t>
            </a:r>
            <a:r>
              <a:rPr lang="en">
                <a:solidFill>
                  <a:schemeClr val="dk2"/>
                </a:solidFill>
              </a:rPr>
              <a:t>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3"/>
          <p:cNvSpPr txBox="1">
            <a:spLocks noGrp="1"/>
          </p:cNvSpPr>
          <p:nvPr>
            <p:ph type="subTitle" idx="3"/>
          </p:nvPr>
        </p:nvSpPr>
        <p:spPr>
          <a:xfrm>
            <a:off x="4755138" y="2028180"/>
            <a:ext cx="2907600" cy="77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latin typeface="Scope One"/>
                <a:ea typeface="Scope One"/>
                <a:cs typeface="Scope One"/>
                <a:sym typeface="Scope One"/>
              </a:rPr>
              <a:t>Ship strikes threatens life of whales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latin typeface="Scope One"/>
                <a:ea typeface="Scope One"/>
                <a:cs typeface="Scope One"/>
                <a:sym typeface="Scope One"/>
              </a:rPr>
              <a:t>Unreported and unnoticed</a:t>
            </a:r>
            <a:endParaRPr sz="1600"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263" name="Google Shape;263;p3"/>
          <p:cNvSpPr txBox="1">
            <a:spLocks noGrp="1"/>
          </p:cNvSpPr>
          <p:nvPr>
            <p:ph type="subTitle" idx="1"/>
          </p:nvPr>
        </p:nvSpPr>
        <p:spPr>
          <a:xfrm>
            <a:off x="4636294" y="1412663"/>
            <a:ext cx="3143250" cy="43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SHIP &amp; WHALE COLLISIONS</a:t>
            </a:r>
            <a:endParaRPr/>
          </a:p>
        </p:txBody>
      </p:sp>
      <p:sp>
        <p:nvSpPr>
          <p:cNvPr id="264" name="Google Shape;264;p3"/>
          <p:cNvSpPr txBox="1">
            <a:spLocks noGrp="1"/>
          </p:cNvSpPr>
          <p:nvPr>
            <p:ph type="subTitle" idx="2"/>
          </p:nvPr>
        </p:nvSpPr>
        <p:spPr>
          <a:xfrm>
            <a:off x="4636294" y="3217525"/>
            <a:ext cx="3143250" cy="43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PREVENTION</a:t>
            </a:r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subTitle" idx="4"/>
          </p:nvPr>
        </p:nvSpPr>
        <p:spPr>
          <a:xfrm>
            <a:off x="4755138" y="4001359"/>
            <a:ext cx="2907600" cy="6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/>
              <a:t>Preventable deaths</a:t>
            </a:r>
            <a:endParaRPr sz="1600"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/>
              <a:t>Tool to give insight on  ship collisions with whales</a:t>
            </a:r>
            <a:endParaRPr sz="1600"/>
          </a:p>
        </p:txBody>
      </p:sp>
      <p:pic>
        <p:nvPicPr>
          <p:cNvPr id="266" name="Google Shape;266;p3"/>
          <p:cNvPicPr preferRelativeResize="0"/>
          <p:nvPr/>
        </p:nvPicPr>
        <p:blipFill rotWithShape="1">
          <a:blip r:embed="rId3">
            <a:alphaModFix/>
          </a:blip>
          <a:srcRect l="15068" r="15075"/>
          <a:stretch/>
        </p:blipFill>
        <p:spPr>
          <a:xfrm flipH="1">
            <a:off x="-2699500" y="-685500"/>
            <a:ext cx="6829200" cy="6514500"/>
          </a:xfrm>
          <a:prstGeom prst="parallelogram">
            <a:avLst>
              <a:gd name="adj" fmla="val 30151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>
            <a:spLocks noGrp="1"/>
          </p:cNvSpPr>
          <p:nvPr>
            <p:ph type="subTitle" idx="1"/>
          </p:nvPr>
        </p:nvSpPr>
        <p:spPr>
          <a:xfrm>
            <a:off x="720000" y="1596250"/>
            <a:ext cx="3407700" cy="28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To minimize unreported and unnoticed collisions</a:t>
            </a:r>
            <a:endParaRPr sz="16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Visualization indicator of high-danger zones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>
                <a:solidFill>
                  <a:schemeClr val="dk1"/>
                </a:solidFill>
              </a:rPr>
              <a:t>Map </a:t>
            </a:r>
            <a:r>
              <a:rPr lang="en" sz="1600"/>
              <a:t>the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zones and identify areas of overlap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>
                <a:solidFill>
                  <a:schemeClr val="dk1"/>
                </a:solidFill>
              </a:rPr>
              <a:t>Rank areas of overlap by lethality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2" name="Google Shape;272;p4"/>
          <p:cNvPicPr preferRelativeResize="0"/>
          <p:nvPr/>
        </p:nvPicPr>
        <p:blipFill rotWithShape="1">
          <a:blip r:embed="rId3">
            <a:alphaModFix/>
          </a:blip>
          <a:srcRect l="31929" r="9104"/>
          <a:stretch/>
        </p:blipFill>
        <p:spPr>
          <a:xfrm>
            <a:off x="5403875" y="-1371000"/>
            <a:ext cx="6829200" cy="6514500"/>
          </a:xfrm>
          <a:prstGeom prst="parallelogram">
            <a:avLst>
              <a:gd name="adj" fmla="val 30151"/>
            </a:avLst>
          </a:prstGeom>
          <a:noFill/>
          <a:ln>
            <a:noFill/>
          </a:ln>
        </p:spPr>
      </p:pic>
      <p:sp>
        <p:nvSpPr>
          <p:cNvPr id="273" name="Google Shape;27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817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3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VISION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>
            <a:spLocks noGrp="1"/>
          </p:cNvSpPr>
          <p:nvPr>
            <p:ph type="title"/>
          </p:nvPr>
        </p:nvSpPr>
        <p:spPr>
          <a:xfrm>
            <a:off x="2088750" y="1307100"/>
            <a:ext cx="4966500" cy="252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200"/>
              <a:t>TOOL  </a:t>
            </a:r>
            <a:r>
              <a:rPr lang="en" sz="4200">
                <a:solidFill>
                  <a:schemeClr val="dk2"/>
                </a:solidFill>
              </a:rPr>
              <a:t>DEMONSTRATION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3300100" y="1042988"/>
            <a:ext cx="4929500" cy="84081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210300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FUTURE </a:t>
            </a:r>
            <a:r>
              <a:rPr lang="en">
                <a:solidFill>
                  <a:schemeClr val="dk2"/>
                </a:solidFill>
              </a:rPr>
              <a:t>EXPANSION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4" name="Google Shape;284;p6"/>
          <p:cNvSpPr txBox="1">
            <a:spLocks noGrp="1"/>
          </p:cNvSpPr>
          <p:nvPr>
            <p:ph type="subTitle" idx="1"/>
          </p:nvPr>
        </p:nvSpPr>
        <p:spPr>
          <a:xfrm>
            <a:off x="3300100" y="1768425"/>
            <a:ext cx="51288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Our Solution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Overlap areas identified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Challenges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Time filtering for slow zones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Scope One"/>
                <a:ea typeface="Scope One"/>
                <a:cs typeface="Scope One"/>
                <a:sym typeface="Scope One"/>
              </a:rPr>
              <a:t>Future Steps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Heatmap to colour-code lethal zone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Expanding the tool worldwide</a:t>
            </a:r>
            <a:endParaRPr/>
          </a:p>
        </p:txBody>
      </p:sp>
      <p:pic>
        <p:nvPicPr>
          <p:cNvPr id="285" name="Google Shape;285;p6"/>
          <p:cNvPicPr preferRelativeResize="0"/>
          <p:nvPr/>
        </p:nvPicPr>
        <p:blipFill rotWithShape="1">
          <a:blip r:embed="rId3">
            <a:alphaModFix/>
          </a:blip>
          <a:srcRect l="20514" r="20520"/>
          <a:stretch/>
        </p:blipFill>
        <p:spPr>
          <a:xfrm flipH="1">
            <a:off x="-4109575" y="-1371000"/>
            <a:ext cx="6829200" cy="6514500"/>
          </a:xfrm>
          <a:prstGeom prst="parallelogram">
            <a:avLst>
              <a:gd name="adj" fmla="val 30151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887636" y="19219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BUSINESS PROBLEM</a:t>
            </a:r>
            <a:endParaRPr sz="1600"/>
          </a:p>
        </p:txBody>
      </p:sp>
      <p:sp>
        <p:nvSpPr>
          <p:cNvPr id="291" name="Google Shape;291;p7"/>
          <p:cNvSpPr txBox="1">
            <a:spLocks noGrp="1"/>
          </p:cNvSpPr>
          <p:nvPr>
            <p:ph type="subTitle" idx="1"/>
          </p:nvPr>
        </p:nvSpPr>
        <p:spPr>
          <a:xfrm>
            <a:off x="1887636" y="22693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Tool to mitigate risks of ship &amp; whale collisions</a:t>
            </a:r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 idx="2"/>
          </p:nvPr>
        </p:nvSpPr>
        <p:spPr>
          <a:xfrm>
            <a:off x="5696612" y="19219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OUR VISION</a:t>
            </a:r>
            <a:endParaRPr sz="1600"/>
          </a:p>
        </p:txBody>
      </p:sp>
      <p:sp>
        <p:nvSpPr>
          <p:cNvPr id="293" name="Google Shape;293;p7"/>
          <p:cNvSpPr txBox="1">
            <a:spLocks noGrp="1"/>
          </p:cNvSpPr>
          <p:nvPr>
            <p:ph type="subTitle" idx="3"/>
          </p:nvPr>
        </p:nvSpPr>
        <p:spPr>
          <a:xfrm>
            <a:off x="5696612" y="2269375"/>
            <a:ext cx="230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Identify high-danger areas to focus on</a:t>
            </a:r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7"/>
          <p:cNvSpPr txBox="1">
            <a:spLocks noGrp="1"/>
          </p:cNvSpPr>
          <p:nvPr>
            <p:ph type="title" idx="4"/>
          </p:nvPr>
        </p:nvSpPr>
        <p:spPr>
          <a:xfrm>
            <a:off x="1887636" y="33553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TOOLS’ CAPABILITIES</a:t>
            </a:r>
            <a:endParaRPr sz="1600"/>
          </a:p>
        </p:txBody>
      </p:sp>
      <p:sp>
        <p:nvSpPr>
          <p:cNvPr id="296" name="Google Shape;296;p7"/>
          <p:cNvSpPr txBox="1">
            <a:spLocks noGrp="1"/>
          </p:cNvSpPr>
          <p:nvPr>
            <p:ph type="subTitle" idx="5"/>
          </p:nvPr>
        </p:nvSpPr>
        <p:spPr>
          <a:xfrm>
            <a:off x="1887625" y="3789850"/>
            <a:ext cx="23031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Visualization of highly probable lethal collisions zones</a:t>
            </a:r>
            <a:endParaRPr/>
          </a:p>
        </p:txBody>
      </p:sp>
      <p:sp>
        <p:nvSpPr>
          <p:cNvPr id="297" name="Google Shape;297;p7"/>
          <p:cNvSpPr txBox="1">
            <a:spLocks noGrp="1"/>
          </p:cNvSpPr>
          <p:nvPr>
            <p:ph type="title" idx="6"/>
          </p:nvPr>
        </p:nvSpPr>
        <p:spPr>
          <a:xfrm>
            <a:off x="5696612" y="3355375"/>
            <a:ext cx="2303100" cy="34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FUTURE STEPS</a:t>
            </a:r>
            <a:endParaRPr sz="1600"/>
          </a:p>
        </p:txBody>
      </p:sp>
      <p:sp>
        <p:nvSpPr>
          <p:cNvPr id="298" name="Google Shape;298;p7"/>
          <p:cNvSpPr txBox="1">
            <a:spLocks noGrp="1"/>
          </p:cNvSpPr>
          <p:nvPr>
            <p:ph type="subTitle" idx="7"/>
          </p:nvPr>
        </p:nvSpPr>
        <p:spPr>
          <a:xfrm>
            <a:off x="5696612" y="3866533"/>
            <a:ext cx="2303100" cy="32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Capture time filters of slow zones</a:t>
            </a:r>
            <a:endParaRPr/>
          </a:p>
        </p:txBody>
      </p:sp>
      <p:grpSp>
        <p:nvGrpSpPr>
          <p:cNvPr id="299" name="Google Shape;299;p7"/>
          <p:cNvGrpSpPr/>
          <p:nvPr/>
        </p:nvGrpSpPr>
        <p:grpSpPr>
          <a:xfrm>
            <a:off x="5001009" y="3355363"/>
            <a:ext cx="514591" cy="568903"/>
            <a:chOff x="3327488" y="3818350"/>
            <a:chExt cx="300825" cy="332575"/>
          </a:xfrm>
        </p:grpSpPr>
        <p:sp>
          <p:nvSpPr>
            <p:cNvPr id="300" name="Google Shape;300;p7"/>
            <p:cNvSpPr/>
            <p:nvPr/>
          </p:nvSpPr>
          <p:spPr>
            <a:xfrm>
              <a:off x="3327488" y="3818350"/>
              <a:ext cx="300825" cy="293825"/>
            </a:xfrm>
            <a:custGeom>
              <a:avLst/>
              <a:gdLst/>
              <a:ahLst/>
              <a:cxnLst/>
              <a:rect l="l" t="t" r="r" b="b"/>
              <a:pathLst>
                <a:path w="12033" h="11753" extrusionOk="0">
                  <a:moveTo>
                    <a:pt x="9550" y="806"/>
                  </a:moveTo>
                  <a:cubicBezTo>
                    <a:pt x="9891" y="806"/>
                    <a:pt x="10173" y="1020"/>
                    <a:pt x="10209" y="1300"/>
                  </a:cubicBezTo>
                  <a:lnTo>
                    <a:pt x="10263" y="1843"/>
                  </a:lnTo>
                  <a:lnTo>
                    <a:pt x="1769" y="1843"/>
                  </a:lnTo>
                  <a:lnTo>
                    <a:pt x="1825" y="1300"/>
                  </a:lnTo>
                  <a:cubicBezTo>
                    <a:pt x="1862" y="1020"/>
                    <a:pt x="2141" y="806"/>
                    <a:pt x="2477" y="806"/>
                  </a:cubicBezTo>
                  <a:close/>
                  <a:moveTo>
                    <a:pt x="10342" y="2618"/>
                  </a:moveTo>
                  <a:lnTo>
                    <a:pt x="11190" y="10905"/>
                  </a:lnTo>
                  <a:cubicBezTo>
                    <a:pt x="11088" y="10868"/>
                    <a:pt x="11001" y="10813"/>
                    <a:pt x="10897" y="10753"/>
                  </a:cubicBezTo>
                  <a:cubicBezTo>
                    <a:pt x="10648" y="10599"/>
                    <a:pt x="10337" y="10410"/>
                    <a:pt x="9757" y="10410"/>
                  </a:cubicBezTo>
                  <a:cubicBezTo>
                    <a:pt x="9726" y="10410"/>
                    <a:pt x="9689" y="10410"/>
                    <a:pt x="9660" y="10416"/>
                  </a:cubicBezTo>
                  <a:lnTo>
                    <a:pt x="9452" y="4851"/>
                  </a:lnTo>
                  <a:cubicBezTo>
                    <a:pt x="9427" y="4126"/>
                    <a:pt x="8793" y="3552"/>
                    <a:pt x="8012" y="3552"/>
                  </a:cubicBezTo>
                  <a:cubicBezTo>
                    <a:pt x="7225" y="3552"/>
                    <a:pt x="6590" y="4126"/>
                    <a:pt x="6566" y="4851"/>
                  </a:cubicBezTo>
                  <a:lnTo>
                    <a:pt x="6358" y="10435"/>
                  </a:lnTo>
                  <a:cubicBezTo>
                    <a:pt x="6255" y="10423"/>
                    <a:pt x="6145" y="10410"/>
                    <a:pt x="6016" y="10410"/>
                  </a:cubicBezTo>
                  <a:cubicBezTo>
                    <a:pt x="5889" y="10410"/>
                    <a:pt x="5772" y="10423"/>
                    <a:pt x="5669" y="10435"/>
                  </a:cubicBezTo>
                  <a:lnTo>
                    <a:pt x="5461" y="4851"/>
                  </a:lnTo>
                  <a:cubicBezTo>
                    <a:pt x="5436" y="4126"/>
                    <a:pt x="4808" y="3552"/>
                    <a:pt x="4022" y="3552"/>
                  </a:cubicBezTo>
                  <a:cubicBezTo>
                    <a:pt x="3240" y="3552"/>
                    <a:pt x="2606" y="4126"/>
                    <a:pt x="2581" y="4851"/>
                  </a:cubicBezTo>
                  <a:lnTo>
                    <a:pt x="2374" y="10416"/>
                  </a:lnTo>
                  <a:cubicBezTo>
                    <a:pt x="2338" y="10410"/>
                    <a:pt x="2307" y="10410"/>
                    <a:pt x="2270" y="10410"/>
                  </a:cubicBezTo>
                  <a:cubicBezTo>
                    <a:pt x="1696" y="10410"/>
                    <a:pt x="1386" y="10599"/>
                    <a:pt x="1135" y="10753"/>
                  </a:cubicBezTo>
                  <a:cubicBezTo>
                    <a:pt x="1031" y="10813"/>
                    <a:pt x="946" y="10868"/>
                    <a:pt x="842" y="10905"/>
                  </a:cubicBezTo>
                  <a:lnTo>
                    <a:pt x="1690" y="2618"/>
                  </a:lnTo>
                  <a:close/>
                  <a:moveTo>
                    <a:pt x="4022" y="4332"/>
                  </a:moveTo>
                  <a:cubicBezTo>
                    <a:pt x="4375" y="4332"/>
                    <a:pt x="4668" y="4583"/>
                    <a:pt x="4681" y="4882"/>
                  </a:cubicBezTo>
                  <a:lnTo>
                    <a:pt x="4900" y="10739"/>
                  </a:lnTo>
                  <a:cubicBezTo>
                    <a:pt x="4893" y="10745"/>
                    <a:pt x="4887" y="10753"/>
                    <a:pt x="4876" y="10753"/>
                  </a:cubicBezTo>
                  <a:cubicBezTo>
                    <a:pt x="4662" y="10886"/>
                    <a:pt x="4504" y="10978"/>
                    <a:pt x="4143" y="10978"/>
                  </a:cubicBezTo>
                  <a:cubicBezTo>
                    <a:pt x="3783" y="10978"/>
                    <a:pt x="3631" y="10886"/>
                    <a:pt x="3411" y="10753"/>
                  </a:cubicBezTo>
                  <a:cubicBezTo>
                    <a:pt x="3332" y="10703"/>
                    <a:pt x="3246" y="10655"/>
                    <a:pt x="3149" y="10606"/>
                  </a:cubicBezTo>
                  <a:lnTo>
                    <a:pt x="3363" y="4882"/>
                  </a:lnTo>
                  <a:cubicBezTo>
                    <a:pt x="3374" y="4583"/>
                    <a:pt x="3667" y="4332"/>
                    <a:pt x="4022" y="4332"/>
                  </a:cubicBezTo>
                  <a:close/>
                  <a:moveTo>
                    <a:pt x="8012" y="4332"/>
                  </a:moveTo>
                  <a:cubicBezTo>
                    <a:pt x="8360" y="4332"/>
                    <a:pt x="8658" y="4583"/>
                    <a:pt x="8664" y="4882"/>
                  </a:cubicBezTo>
                  <a:lnTo>
                    <a:pt x="8884" y="10606"/>
                  </a:lnTo>
                  <a:cubicBezTo>
                    <a:pt x="8787" y="10655"/>
                    <a:pt x="8701" y="10703"/>
                    <a:pt x="8622" y="10753"/>
                  </a:cubicBezTo>
                  <a:cubicBezTo>
                    <a:pt x="8402" y="10886"/>
                    <a:pt x="8244" y="10978"/>
                    <a:pt x="7889" y="10978"/>
                  </a:cubicBezTo>
                  <a:cubicBezTo>
                    <a:pt x="7529" y="10978"/>
                    <a:pt x="7371" y="10886"/>
                    <a:pt x="7151" y="10753"/>
                  </a:cubicBezTo>
                  <a:cubicBezTo>
                    <a:pt x="7145" y="10753"/>
                    <a:pt x="7140" y="10745"/>
                    <a:pt x="7134" y="10739"/>
                  </a:cubicBezTo>
                  <a:lnTo>
                    <a:pt x="7353" y="4882"/>
                  </a:lnTo>
                  <a:cubicBezTo>
                    <a:pt x="7359" y="4583"/>
                    <a:pt x="7658" y="4332"/>
                    <a:pt x="8012" y="4332"/>
                  </a:cubicBezTo>
                  <a:close/>
                  <a:moveTo>
                    <a:pt x="2477" y="1"/>
                  </a:moveTo>
                  <a:cubicBezTo>
                    <a:pt x="1745" y="1"/>
                    <a:pt x="1129" y="513"/>
                    <a:pt x="1049" y="1197"/>
                  </a:cubicBezTo>
                  <a:lnTo>
                    <a:pt x="1043" y="1203"/>
                  </a:lnTo>
                  <a:lnTo>
                    <a:pt x="12" y="11325"/>
                  </a:lnTo>
                  <a:cubicBezTo>
                    <a:pt x="0" y="11435"/>
                    <a:pt x="37" y="11545"/>
                    <a:pt x="110" y="11624"/>
                  </a:cubicBezTo>
                  <a:cubicBezTo>
                    <a:pt x="183" y="11710"/>
                    <a:pt x="293" y="11753"/>
                    <a:pt x="403" y="11753"/>
                  </a:cubicBezTo>
                  <a:cubicBezTo>
                    <a:pt x="976" y="11753"/>
                    <a:pt x="1288" y="11564"/>
                    <a:pt x="1538" y="11418"/>
                  </a:cubicBezTo>
                  <a:cubicBezTo>
                    <a:pt x="1758" y="11283"/>
                    <a:pt x="1916" y="11192"/>
                    <a:pt x="2270" y="11192"/>
                  </a:cubicBezTo>
                  <a:cubicBezTo>
                    <a:pt x="2631" y="11192"/>
                    <a:pt x="2789" y="11283"/>
                    <a:pt x="3008" y="11418"/>
                  </a:cubicBezTo>
                  <a:cubicBezTo>
                    <a:pt x="3259" y="11564"/>
                    <a:pt x="3569" y="11753"/>
                    <a:pt x="4143" y="11753"/>
                  </a:cubicBezTo>
                  <a:cubicBezTo>
                    <a:pt x="4723" y="11753"/>
                    <a:pt x="5034" y="11564"/>
                    <a:pt x="5284" y="11418"/>
                  </a:cubicBezTo>
                  <a:cubicBezTo>
                    <a:pt x="5498" y="11283"/>
                    <a:pt x="5656" y="11192"/>
                    <a:pt x="6016" y="11192"/>
                  </a:cubicBezTo>
                  <a:cubicBezTo>
                    <a:pt x="6377" y="11192"/>
                    <a:pt x="6529" y="11283"/>
                    <a:pt x="6749" y="11418"/>
                  </a:cubicBezTo>
                  <a:cubicBezTo>
                    <a:pt x="6999" y="11564"/>
                    <a:pt x="7310" y="11753"/>
                    <a:pt x="7889" y="11753"/>
                  </a:cubicBezTo>
                  <a:cubicBezTo>
                    <a:pt x="8464" y="11753"/>
                    <a:pt x="8774" y="11564"/>
                    <a:pt x="9024" y="11418"/>
                  </a:cubicBezTo>
                  <a:cubicBezTo>
                    <a:pt x="9244" y="11283"/>
                    <a:pt x="9404" y="11192"/>
                    <a:pt x="9757" y="11192"/>
                  </a:cubicBezTo>
                  <a:cubicBezTo>
                    <a:pt x="10117" y="11192"/>
                    <a:pt x="10275" y="11283"/>
                    <a:pt x="10495" y="11418"/>
                  </a:cubicBezTo>
                  <a:cubicBezTo>
                    <a:pt x="10739" y="11564"/>
                    <a:pt x="11051" y="11753"/>
                    <a:pt x="11630" y="11753"/>
                  </a:cubicBezTo>
                  <a:cubicBezTo>
                    <a:pt x="11740" y="11753"/>
                    <a:pt x="11843" y="11710"/>
                    <a:pt x="11923" y="11624"/>
                  </a:cubicBezTo>
                  <a:cubicBezTo>
                    <a:pt x="11996" y="11545"/>
                    <a:pt x="12032" y="11435"/>
                    <a:pt x="12021" y="11325"/>
                  </a:cubicBezTo>
                  <a:lnTo>
                    <a:pt x="10984" y="1203"/>
                  </a:lnTo>
                  <a:lnTo>
                    <a:pt x="10984" y="1197"/>
                  </a:lnTo>
                  <a:cubicBezTo>
                    <a:pt x="10905" y="513"/>
                    <a:pt x="10288" y="1"/>
                    <a:pt x="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327788" y="4117175"/>
              <a:ext cx="300225" cy="33750"/>
            </a:xfrm>
            <a:custGeom>
              <a:avLst/>
              <a:gdLst/>
              <a:ahLst/>
              <a:cxnLst/>
              <a:rect l="l" t="t" r="r" b="b"/>
              <a:pathLst>
                <a:path w="12009" h="1350" extrusionOk="0">
                  <a:moveTo>
                    <a:pt x="2258" y="0"/>
                  </a:moveTo>
                  <a:cubicBezTo>
                    <a:pt x="1684" y="0"/>
                    <a:pt x="1374" y="191"/>
                    <a:pt x="1123" y="343"/>
                  </a:cubicBezTo>
                  <a:cubicBezTo>
                    <a:pt x="904" y="471"/>
                    <a:pt x="751" y="569"/>
                    <a:pt x="391" y="569"/>
                  </a:cubicBezTo>
                  <a:cubicBezTo>
                    <a:pt x="171" y="569"/>
                    <a:pt x="0" y="746"/>
                    <a:pt x="0" y="960"/>
                  </a:cubicBezTo>
                  <a:cubicBezTo>
                    <a:pt x="0" y="1179"/>
                    <a:pt x="171" y="1349"/>
                    <a:pt x="391" y="1349"/>
                  </a:cubicBezTo>
                  <a:cubicBezTo>
                    <a:pt x="964" y="1349"/>
                    <a:pt x="1276" y="1160"/>
                    <a:pt x="1526" y="1014"/>
                  </a:cubicBezTo>
                  <a:cubicBezTo>
                    <a:pt x="1746" y="879"/>
                    <a:pt x="1904" y="788"/>
                    <a:pt x="2258" y="788"/>
                  </a:cubicBezTo>
                  <a:cubicBezTo>
                    <a:pt x="2619" y="788"/>
                    <a:pt x="2777" y="879"/>
                    <a:pt x="2996" y="1014"/>
                  </a:cubicBezTo>
                  <a:cubicBezTo>
                    <a:pt x="3247" y="1160"/>
                    <a:pt x="3557" y="1349"/>
                    <a:pt x="4131" y="1349"/>
                  </a:cubicBezTo>
                  <a:cubicBezTo>
                    <a:pt x="4711" y="1349"/>
                    <a:pt x="5022" y="1160"/>
                    <a:pt x="5272" y="1014"/>
                  </a:cubicBezTo>
                  <a:cubicBezTo>
                    <a:pt x="5486" y="879"/>
                    <a:pt x="5644" y="788"/>
                    <a:pt x="6004" y="788"/>
                  </a:cubicBezTo>
                  <a:cubicBezTo>
                    <a:pt x="6365" y="788"/>
                    <a:pt x="6517" y="879"/>
                    <a:pt x="6737" y="1014"/>
                  </a:cubicBezTo>
                  <a:cubicBezTo>
                    <a:pt x="6987" y="1160"/>
                    <a:pt x="7298" y="1349"/>
                    <a:pt x="7877" y="1349"/>
                  </a:cubicBezTo>
                  <a:cubicBezTo>
                    <a:pt x="8452" y="1349"/>
                    <a:pt x="8762" y="1160"/>
                    <a:pt x="9012" y="1014"/>
                  </a:cubicBezTo>
                  <a:cubicBezTo>
                    <a:pt x="9232" y="879"/>
                    <a:pt x="9392" y="788"/>
                    <a:pt x="9745" y="788"/>
                  </a:cubicBezTo>
                  <a:cubicBezTo>
                    <a:pt x="10105" y="788"/>
                    <a:pt x="10263" y="879"/>
                    <a:pt x="10483" y="1014"/>
                  </a:cubicBezTo>
                  <a:cubicBezTo>
                    <a:pt x="10733" y="1160"/>
                    <a:pt x="11039" y="1349"/>
                    <a:pt x="11618" y="1349"/>
                  </a:cubicBezTo>
                  <a:cubicBezTo>
                    <a:pt x="11831" y="1349"/>
                    <a:pt x="12009" y="1179"/>
                    <a:pt x="12009" y="960"/>
                  </a:cubicBezTo>
                  <a:cubicBezTo>
                    <a:pt x="12009" y="746"/>
                    <a:pt x="11831" y="569"/>
                    <a:pt x="11618" y="569"/>
                  </a:cubicBezTo>
                  <a:cubicBezTo>
                    <a:pt x="11259" y="569"/>
                    <a:pt x="11099" y="471"/>
                    <a:pt x="10885" y="343"/>
                  </a:cubicBezTo>
                  <a:cubicBezTo>
                    <a:pt x="10636" y="191"/>
                    <a:pt x="10325" y="0"/>
                    <a:pt x="9745" y="0"/>
                  </a:cubicBezTo>
                  <a:cubicBezTo>
                    <a:pt x="9172" y="0"/>
                    <a:pt x="8860" y="191"/>
                    <a:pt x="8610" y="343"/>
                  </a:cubicBezTo>
                  <a:cubicBezTo>
                    <a:pt x="8390" y="471"/>
                    <a:pt x="8232" y="569"/>
                    <a:pt x="7877" y="569"/>
                  </a:cubicBezTo>
                  <a:cubicBezTo>
                    <a:pt x="7517" y="569"/>
                    <a:pt x="7359" y="471"/>
                    <a:pt x="7139" y="343"/>
                  </a:cubicBezTo>
                  <a:cubicBezTo>
                    <a:pt x="6889" y="191"/>
                    <a:pt x="6578" y="0"/>
                    <a:pt x="6004" y="0"/>
                  </a:cubicBezTo>
                  <a:cubicBezTo>
                    <a:pt x="5424" y="0"/>
                    <a:pt x="5114" y="191"/>
                    <a:pt x="4864" y="343"/>
                  </a:cubicBezTo>
                  <a:cubicBezTo>
                    <a:pt x="4650" y="471"/>
                    <a:pt x="4492" y="569"/>
                    <a:pt x="4131" y="569"/>
                  </a:cubicBezTo>
                  <a:cubicBezTo>
                    <a:pt x="3771" y="569"/>
                    <a:pt x="3619" y="471"/>
                    <a:pt x="3399" y="343"/>
                  </a:cubicBezTo>
                  <a:cubicBezTo>
                    <a:pt x="3149" y="191"/>
                    <a:pt x="2838" y="0"/>
                    <a:pt x="2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7"/>
          <p:cNvGrpSpPr/>
          <p:nvPr/>
        </p:nvGrpSpPr>
        <p:grpSpPr>
          <a:xfrm>
            <a:off x="5010628" y="1921966"/>
            <a:ext cx="495347" cy="567919"/>
            <a:chOff x="2577388" y="3254525"/>
            <a:chExt cx="289575" cy="332000"/>
          </a:xfrm>
        </p:grpSpPr>
        <p:sp>
          <p:nvSpPr>
            <p:cNvPr id="303" name="Google Shape;303;p7"/>
            <p:cNvSpPr/>
            <p:nvPr/>
          </p:nvSpPr>
          <p:spPr>
            <a:xfrm>
              <a:off x="2577388" y="3254525"/>
              <a:ext cx="289575" cy="332000"/>
            </a:xfrm>
            <a:custGeom>
              <a:avLst/>
              <a:gdLst/>
              <a:ahLst/>
              <a:cxnLst/>
              <a:rect l="l" t="t" r="r" b="b"/>
              <a:pathLst>
                <a:path w="11583" h="13280" extrusionOk="0">
                  <a:moveTo>
                    <a:pt x="6134" y="770"/>
                  </a:moveTo>
                  <a:cubicBezTo>
                    <a:pt x="7500" y="770"/>
                    <a:pt x="8714" y="1739"/>
                    <a:pt x="9013" y="3082"/>
                  </a:cubicBezTo>
                  <a:cubicBezTo>
                    <a:pt x="9049" y="3240"/>
                    <a:pt x="9184" y="3363"/>
                    <a:pt x="9349" y="3387"/>
                  </a:cubicBezTo>
                  <a:cubicBezTo>
                    <a:pt x="10173" y="3491"/>
                    <a:pt x="10789" y="4199"/>
                    <a:pt x="10789" y="5028"/>
                  </a:cubicBezTo>
                  <a:cubicBezTo>
                    <a:pt x="10789" y="5883"/>
                    <a:pt x="10155" y="6591"/>
                    <a:pt x="9306" y="6682"/>
                  </a:cubicBezTo>
                  <a:lnTo>
                    <a:pt x="2808" y="6682"/>
                  </a:lnTo>
                  <a:cubicBezTo>
                    <a:pt x="1758" y="6682"/>
                    <a:pt x="879" y="5859"/>
                    <a:pt x="842" y="4814"/>
                  </a:cubicBezTo>
                  <a:cubicBezTo>
                    <a:pt x="800" y="3710"/>
                    <a:pt x="1684" y="2801"/>
                    <a:pt x="2783" y="2801"/>
                  </a:cubicBezTo>
                  <a:cubicBezTo>
                    <a:pt x="2850" y="2801"/>
                    <a:pt x="2923" y="2808"/>
                    <a:pt x="2997" y="2814"/>
                  </a:cubicBezTo>
                  <a:cubicBezTo>
                    <a:pt x="3014" y="2816"/>
                    <a:pt x="3032" y="2817"/>
                    <a:pt x="3049" y="2817"/>
                  </a:cubicBezTo>
                  <a:cubicBezTo>
                    <a:pt x="3206" y="2817"/>
                    <a:pt x="3345" y="2724"/>
                    <a:pt x="3405" y="2575"/>
                  </a:cubicBezTo>
                  <a:cubicBezTo>
                    <a:pt x="3869" y="1477"/>
                    <a:pt x="4943" y="770"/>
                    <a:pt x="6134" y="770"/>
                  </a:cubicBezTo>
                  <a:close/>
                  <a:moveTo>
                    <a:pt x="6457" y="7487"/>
                  </a:moveTo>
                  <a:lnTo>
                    <a:pt x="6457" y="12497"/>
                  </a:lnTo>
                  <a:lnTo>
                    <a:pt x="5108" y="12497"/>
                  </a:lnTo>
                  <a:lnTo>
                    <a:pt x="5108" y="7487"/>
                  </a:lnTo>
                  <a:close/>
                  <a:moveTo>
                    <a:pt x="6139" y="1"/>
                  </a:moveTo>
                  <a:cubicBezTo>
                    <a:pt x="4729" y="1"/>
                    <a:pt x="3448" y="787"/>
                    <a:pt x="2814" y="2032"/>
                  </a:cubicBezTo>
                  <a:lnTo>
                    <a:pt x="2796" y="2032"/>
                  </a:lnTo>
                  <a:cubicBezTo>
                    <a:pt x="1332" y="2032"/>
                    <a:pt x="135" y="3192"/>
                    <a:pt x="68" y="4639"/>
                  </a:cubicBezTo>
                  <a:cubicBezTo>
                    <a:pt x="0" y="6194"/>
                    <a:pt x="1270" y="7487"/>
                    <a:pt x="2833" y="7487"/>
                  </a:cubicBezTo>
                  <a:lnTo>
                    <a:pt x="4326" y="7487"/>
                  </a:lnTo>
                  <a:lnTo>
                    <a:pt x="4326" y="12882"/>
                  </a:lnTo>
                  <a:cubicBezTo>
                    <a:pt x="4326" y="13102"/>
                    <a:pt x="4504" y="13279"/>
                    <a:pt x="4723" y="13279"/>
                  </a:cubicBezTo>
                  <a:lnTo>
                    <a:pt x="6866" y="13279"/>
                  </a:lnTo>
                  <a:cubicBezTo>
                    <a:pt x="7085" y="13279"/>
                    <a:pt x="7263" y="13102"/>
                    <a:pt x="7263" y="12882"/>
                  </a:cubicBezTo>
                  <a:lnTo>
                    <a:pt x="7263" y="7487"/>
                  </a:lnTo>
                  <a:lnTo>
                    <a:pt x="9367" y="7487"/>
                  </a:lnTo>
                  <a:cubicBezTo>
                    <a:pt x="9972" y="7427"/>
                    <a:pt x="10533" y="7146"/>
                    <a:pt x="10941" y="6701"/>
                  </a:cubicBezTo>
                  <a:cubicBezTo>
                    <a:pt x="11356" y="6250"/>
                    <a:pt x="11583" y="5664"/>
                    <a:pt x="11583" y="5047"/>
                  </a:cubicBezTo>
                  <a:cubicBezTo>
                    <a:pt x="11583" y="3918"/>
                    <a:pt x="10801" y="2936"/>
                    <a:pt x="9727" y="2673"/>
                  </a:cubicBezTo>
                  <a:cubicBezTo>
                    <a:pt x="9508" y="1959"/>
                    <a:pt x="9080" y="1313"/>
                    <a:pt x="8494" y="837"/>
                  </a:cubicBezTo>
                  <a:cubicBezTo>
                    <a:pt x="7829" y="299"/>
                    <a:pt x="6993" y="1"/>
                    <a:pt x="6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701563" y="3314050"/>
              <a:ext cx="42425" cy="80075"/>
            </a:xfrm>
            <a:custGeom>
              <a:avLst/>
              <a:gdLst/>
              <a:ahLst/>
              <a:cxnLst/>
              <a:rect l="l" t="t" r="r" b="b"/>
              <a:pathLst>
                <a:path w="1697" h="3203" extrusionOk="0">
                  <a:moveTo>
                    <a:pt x="1056" y="0"/>
                  </a:moveTo>
                  <a:cubicBezTo>
                    <a:pt x="916" y="0"/>
                    <a:pt x="782" y="76"/>
                    <a:pt x="714" y="207"/>
                  </a:cubicBezTo>
                  <a:lnTo>
                    <a:pt x="68" y="1416"/>
                  </a:lnTo>
                  <a:cubicBezTo>
                    <a:pt x="1" y="1537"/>
                    <a:pt x="7" y="1684"/>
                    <a:pt x="74" y="1799"/>
                  </a:cubicBezTo>
                  <a:cubicBezTo>
                    <a:pt x="147" y="1915"/>
                    <a:pt x="269" y="1988"/>
                    <a:pt x="409" y="1988"/>
                  </a:cubicBezTo>
                  <a:lnTo>
                    <a:pt x="641" y="1988"/>
                  </a:lnTo>
                  <a:lnTo>
                    <a:pt x="300" y="2630"/>
                  </a:lnTo>
                  <a:cubicBezTo>
                    <a:pt x="196" y="2819"/>
                    <a:pt x="269" y="3050"/>
                    <a:pt x="458" y="3154"/>
                  </a:cubicBezTo>
                  <a:cubicBezTo>
                    <a:pt x="519" y="3185"/>
                    <a:pt x="581" y="3202"/>
                    <a:pt x="641" y="3202"/>
                  </a:cubicBezTo>
                  <a:cubicBezTo>
                    <a:pt x="781" y="3202"/>
                    <a:pt x="916" y="3123"/>
                    <a:pt x="989" y="2996"/>
                  </a:cubicBezTo>
                  <a:lnTo>
                    <a:pt x="1637" y="1782"/>
                  </a:lnTo>
                  <a:cubicBezTo>
                    <a:pt x="1697" y="1665"/>
                    <a:pt x="1691" y="1518"/>
                    <a:pt x="1623" y="1397"/>
                  </a:cubicBezTo>
                  <a:cubicBezTo>
                    <a:pt x="1550" y="1281"/>
                    <a:pt x="1429" y="1208"/>
                    <a:pt x="1288" y="1208"/>
                  </a:cubicBezTo>
                  <a:lnTo>
                    <a:pt x="1057" y="1208"/>
                  </a:lnTo>
                  <a:lnTo>
                    <a:pt x="1398" y="574"/>
                  </a:lnTo>
                  <a:cubicBezTo>
                    <a:pt x="1502" y="383"/>
                    <a:pt x="1429" y="146"/>
                    <a:pt x="1240" y="48"/>
                  </a:cubicBezTo>
                  <a:cubicBezTo>
                    <a:pt x="1181" y="16"/>
                    <a:pt x="1118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7"/>
          <p:cNvGrpSpPr/>
          <p:nvPr/>
        </p:nvGrpSpPr>
        <p:grpSpPr>
          <a:xfrm>
            <a:off x="1144288" y="3355386"/>
            <a:ext cx="572067" cy="488034"/>
            <a:chOff x="1799388" y="2738600"/>
            <a:chExt cx="334425" cy="285300"/>
          </a:xfrm>
        </p:grpSpPr>
        <p:sp>
          <p:nvSpPr>
            <p:cNvPr id="306" name="Google Shape;306;p7"/>
            <p:cNvSpPr/>
            <p:nvPr/>
          </p:nvSpPr>
          <p:spPr>
            <a:xfrm>
              <a:off x="1913788" y="2799350"/>
              <a:ext cx="105625" cy="164000"/>
            </a:xfrm>
            <a:custGeom>
              <a:avLst/>
              <a:gdLst/>
              <a:ahLst/>
              <a:cxnLst/>
              <a:rect l="l" t="t" r="r" b="b"/>
              <a:pathLst>
                <a:path w="4225" h="6560" extrusionOk="0">
                  <a:moveTo>
                    <a:pt x="2113" y="1251"/>
                  </a:moveTo>
                  <a:cubicBezTo>
                    <a:pt x="2716" y="2416"/>
                    <a:pt x="3425" y="3935"/>
                    <a:pt x="3425" y="4448"/>
                  </a:cubicBezTo>
                  <a:cubicBezTo>
                    <a:pt x="3425" y="5168"/>
                    <a:pt x="2833" y="5754"/>
                    <a:pt x="2113" y="5754"/>
                  </a:cubicBezTo>
                  <a:cubicBezTo>
                    <a:pt x="1386" y="5754"/>
                    <a:pt x="800" y="5168"/>
                    <a:pt x="800" y="4448"/>
                  </a:cubicBezTo>
                  <a:cubicBezTo>
                    <a:pt x="800" y="3935"/>
                    <a:pt x="1502" y="2416"/>
                    <a:pt x="2113" y="1251"/>
                  </a:cubicBezTo>
                  <a:close/>
                  <a:moveTo>
                    <a:pt x="2113" y="0"/>
                  </a:moveTo>
                  <a:cubicBezTo>
                    <a:pt x="1966" y="0"/>
                    <a:pt x="1831" y="79"/>
                    <a:pt x="1758" y="207"/>
                  </a:cubicBezTo>
                  <a:cubicBezTo>
                    <a:pt x="1746" y="237"/>
                    <a:pt x="1325" y="1000"/>
                    <a:pt x="893" y="1897"/>
                  </a:cubicBezTo>
                  <a:cubicBezTo>
                    <a:pt x="1" y="3764"/>
                    <a:pt x="1" y="4276"/>
                    <a:pt x="1" y="4448"/>
                  </a:cubicBezTo>
                  <a:cubicBezTo>
                    <a:pt x="1" y="5607"/>
                    <a:pt x="947" y="6559"/>
                    <a:pt x="2113" y="6559"/>
                  </a:cubicBezTo>
                  <a:cubicBezTo>
                    <a:pt x="3278" y="6559"/>
                    <a:pt x="4224" y="5607"/>
                    <a:pt x="4224" y="4448"/>
                  </a:cubicBezTo>
                  <a:cubicBezTo>
                    <a:pt x="4224" y="4276"/>
                    <a:pt x="4224" y="3764"/>
                    <a:pt x="3327" y="1897"/>
                  </a:cubicBezTo>
                  <a:cubicBezTo>
                    <a:pt x="2899" y="1000"/>
                    <a:pt x="2479" y="237"/>
                    <a:pt x="2460" y="207"/>
                  </a:cubicBezTo>
                  <a:cubicBezTo>
                    <a:pt x="2394" y="79"/>
                    <a:pt x="2259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799388" y="2738600"/>
              <a:ext cx="295525" cy="164475"/>
            </a:xfrm>
            <a:custGeom>
              <a:avLst/>
              <a:gdLst/>
              <a:ahLst/>
              <a:cxnLst/>
              <a:rect l="l" t="t" r="r" b="b"/>
              <a:pathLst>
                <a:path w="11821" h="6579" extrusionOk="0">
                  <a:moveTo>
                    <a:pt x="6689" y="0"/>
                  </a:moveTo>
                  <a:cubicBezTo>
                    <a:pt x="3704" y="0"/>
                    <a:pt x="1245" y="2307"/>
                    <a:pt x="1002" y="5230"/>
                  </a:cubicBezTo>
                  <a:lnTo>
                    <a:pt x="721" y="4956"/>
                  </a:lnTo>
                  <a:cubicBezTo>
                    <a:pt x="645" y="4876"/>
                    <a:pt x="543" y="4837"/>
                    <a:pt x="440" y="4837"/>
                  </a:cubicBezTo>
                  <a:cubicBezTo>
                    <a:pt x="336" y="4837"/>
                    <a:pt x="232" y="4876"/>
                    <a:pt x="153" y="4956"/>
                  </a:cubicBezTo>
                  <a:cubicBezTo>
                    <a:pt x="0" y="5109"/>
                    <a:pt x="0" y="5365"/>
                    <a:pt x="153" y="5517"/>
                  </a:cubicBezTo>
                  <a:lnTo>
                    <a:pt x="1099" y="6463"/>
                  </a:lnTo>
                  <a:cubicBezTo>
                    <a:pt x="1178" y="6542"/>
                    <a:pt x="1282" y="6579"/>
                    <a:pt x="1380" y="6579"/>
                  </a:cubicBezTo>
                  <a:cubicBezTo>
                    <a:pt x="1484" y="6579"/>
                    <a:pt x="1588" y="6542"/>
                    <a:pt x="1667" y="6463"/>
                  </a:cubicBezTo>
                  <a:lnTo>
                    <a:pt x="2606" y="5517"/>
                  </a:lnTo>
                  <a:cubicBezTo>
                    <a:pt x="2765" y="5365"/>
                    <a:pt x="2765" y="5109"/>
                    <a:pt x="2606" y="4956"/>
                  </a:cubicBezTo>
                  <a:cubicBezTo>
                    <a:pt x="2529" y="4876"/>
                    <a:pt x="2427" y="4837"/>
                    <a:pt x="2325" y="4837"/>
                  </a:cubicBezTo>
                  <a:cubicBezTo>
                    <a:pt x="2223" y="4837"/>
                    <a:pt x="2121" y="4876"/>
                    <a:pt x="2045" y="4956"/>
                  </a:cubicBezTo>
                  <a:lnTo>
                    <a:pt x="1813" y="5188"/>
                  </a:lnTo>
                  <a:cubicBezTo>
                    <a:pt x="2076" y="2729"/>
                    <a:pt x="4162" y="806"/>
                    <a:pt x="6689" y="806"/>
                  </a:cubicBezTo>
                  <a:cubicBezTo>
                    <a:pt x="8500" y="806"/>
                    <a:pt x="10155" y="1794"/>
                    <a:pt x="11015" y="3394"/>
                  </a:cubicBezTo>
                  <a:cubicBezTo>
                    <a:pt x="11086" y="3527"/>
                    <a:pt x="11222" y="3603"/>
                    <a:pt x="11364" y="3603"/>
                  </a:cubicBezTo>
                  <a:cubicBezTo>
                    <a:pt x="11430" y="3603"/>
                    <a:pt x="11496" y="3587"/>
                    <a:pt x="11558" y="3552"/>
                  </a:cubicBezTo>
                  <a:cubicBezTo>
                    <a:pt x="11747" y="3448"/>
                    <a:pt x="11820" y="3211"/>
                    <a:pt x="11716" y="3016"/>
                  </a:cubicBezTo>
                  <a:cubicBezTo>
                    <a:pt x="10722" y="1154"/>
                    <a:pt x="8793" y="0"/>
                    <a:pt x="6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34488" y="2847700"/>
              <a:ext cx="299325" cy="176200"/>
            </a:xfrm>
            <a:custGeom>
              <a:avLst/>
              <a:gdLst/>
              <a:ahLst/>
              <a:cxnLst/>
              <a:rect l="l" t="t" r="r" b="b"/>
              <a:pathLst>
                <a:path w="11973" h="7048" extrusionOk="0">
                  <a:moveTo>
                    <a:pt x="10590" y="1"/>
                  </a:moveTo>
                  <a:cubicBezTo>
                    <a:pt x="10487" y="1"/>
                    <a:pt x="10385" y="39"/>
                    <a:pt x="10306" y="116"/>
                  </a:cubicBezTo>
                  <a:lnTo>
                    <a:pt x="9360" y="1061"/>
                  </a:lnTo>
                  <a:cubicBezTo>
                    <a:pt x="9208" y="1220"/>
                    <a:pt x="9208" y="1471"/>
                    <a:pt x="9360" y="1629"/>
                  </a:cubicBezTo>
                  <a:cubicBezTo>
                    <a:pt x="9439" y="1708"/>
                    <a:pt x="9543" y="1745"/>
                    <a:pt x="9647" y="1745"/>
                  </a:cubicBezTo>
                  <a:cubicBezTo>
                    <a:pt x="9751" y="1745"/>
                    <a:pt x="9849" y="1708"/>
                    <a:pt x="9928" y="1629"/>
                  </a:cubicBezTo>
                  <a:lnTo>
                    <a:pt x="10191" y="1367"/>
                  </a:lnTo>
                  <a:lnTo>
                    <a:pt x="10191" y="1367"/>
                  </a:lnTo>
                  <a:cubicBezTo>
                    <a:pt x="10179" y="4063"/>
                    <a:pt x="7982" y="6248"/>
                    <a:pt x="5285" y="6248"/>
                  </a:cubicBezTo>
                  <a:cubicBezTo>
                    <a:pt x="3369" y="6248"/>
                    <a:pt x="1618" y="5119"/>
                    <a:pt x="818" y="3381"/>
                  </a:cubicBezTo>
                  <a:cubicBezTo>
                    <a:pt x="750" y="3232"/>
                    <a:pt x="603" y="3143"/>
                    <a:pt x="450" y="3143"/>
                  </a:cubicBezTo>
                  <a:cubicBezTo>
                    <a:pt x="395" y="3143"/>
                    <a:pt x="340" y="3155"/>
                    <a:pt x="286" y="3178"/>
                  </a:cubicBezTo>
                  <a:cubicBezTo>
                    <a:pt x="86" y="3271"/>
                    <a:pt x="1" y="3508"/>
                    <a:pt x="92" y="3710"/>
                  </a:cubicBezTo>
                  <a:cubicBezTo>
                    <a:pt x="537" y="4693"/>
                    <a:pt x="1251" y="5527"/>
                    <a:pt x="2161" y="6121"/>
                  </a:cubicBezTo>
                  <a:cubicBezTo>
                    <a:pt x="3088" y="6730"/>
                    <a:pt x="4167" y="7048"/>
                    <a:pt x="5285" y="7048"/>
                  </a:cubicBezTo>
                  <a:cubicBezTo>
                    <a:pt x="6811" y="7048"/>
                    <a:pt x="8244" y="6456"/>
                    <a:pt x="9318" y="5381"/>
                  </a:cubicBezTo>
                  <a:cubicBezTo>
                    <a:pt x="10391" y="4308"/>
                    <a:pt x="10984" y="2886"/>
                    <a:pt x="10990" y="1367"/>
                  </a:cubicBezTo>
                  <a:lnTo>
                    <a:pt x="11252" y="1629"/>
                  </a:lnTo>
                  <a:cubicBezTo>
                    <a:pt x="11328" y="1705"/>
                    <a:pt x="11431" y="1743"/>
                    <a:pt x="11533" y="1743"/>
                  </a:cubicBezTo>
                  <a:cubicBezTo>
                    <a:pt x="11635" y="1743"/>
                    <a:pt x="11737" y="1705"/>
                    <a:pt x="11813" y="1629"/>
                  </a:cubicBezTo>
                  <a:cubicBezTo>
                    <a:pt x="11973" y="1471"/>
                    <a:pt x="11973" y="1220"/>
                    <a:pt x="11813" y="1061"/>
                  </a:cubicBezTo>
                  <a:lnTo>
                    <a:pt x="10874" y="116"/>
                  </a:lnTo>
                  <a:cubicBezTo>
                    <a:pt x="10795" y="39"/>
                    <a:pt x="10692" y="1"/>
                    <a:pt x="10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7"/>
          <p:cNvGrpSpPr/>
          <p:nvPr/>
        </p:nvGrpSpPr>
        <p:grpSpPr>
          <a:xfrm>
            <a:off x="1145474" y="1915803"/>
            <a:ext cx="569715" cy="541490"/>
            <a:chOff x="4066413" y="1590700"/>
            <a:chExt cx="333050" cy="316550"/>
          </a:xfrm>
        </p:grpSpPr>
        <p:sp>
          <p:nvSpPr>
            <p:cNvPr id="310" name="Google Shape;310;p7"/>
            <p:cNvSpPr/>
            <p:nvPr/>
          </p:nvSpPr>
          <p:spPr>
            <a:xfrm>
              <a:off x="4126538" y="1642550"/>
              <a:ext cx="212800" cy="212825"/>
            </a:xfrm>
            <a:custGeom>
              <a:avLst/>
              <a:gdLst/>
              <a:ahLst/>
              <a:cxnLst/>
              <a:rect l="l" t="t" r="r" b="b"/>
              <a:pathLst>
                <a:path w="8512" h="8513" extrusionOk="0">
                  <a:moveTo>
                    <a:pt x="4259" y="781"/>
                  </a:moveTo>
                  <a:cubicBezTo>
                    <a:pt x="6175" y="781"/>
                    <a:pt x="7731" y="2344"/>
                    <a:pt x="7731" y="4259"/>
                  </a:cubicBezTo>
                  <a:cubicBezTo>
                    <a:pt x="7731" y="6175"/>
                    <a:pt x="6175" y="7732"/>
                    <a:pt x="4259" y="7732"/>
                  </a:cubicBezTo>
                  <a:cubicBezTo>
                    <a:pt x="2344" y="7732"/>
                    <a:pt x="781" y="6175"/>
                    <a:pt x="781" y="4259"/>
                  </a:cubicBezTo>
                  <a:cubicBezTo>
                    <a:pt x="781" y="2344"/>
                    <a:pt x="2344" y="781"/>
                    <a:pt x="4259" y="781"/>
                  </a:cubicBezTo>
                  <a:close/>
                  <a:moveTo>
                    <a:pt x="4259" y="1"/>
                  </a:moveTo>
                  <a:cubicBezTo>
                    <a:pt x="1910" y="1"/>
                    <a:pt x="0" y="1910"/>
                    <a:pt x="0" y="4259"/>
                  </a:cubicBezTo>
                  <a:cubicBezTo>
                    <a:pt x="0" y="6603"/>
                    <a:pt x="1910" y="8512"/>
                    <a:pt x="4259" y="8512"/>
                  </a:cubicBezTo>
                  <a:cubicBezTo>
                    <a:pt x="6602" y="8512"/>
                    <a:pt x="8512" y="6603"/>
                    <a:pt x="8512" y="4259"/>
                  </a:cubicBezTo>
                  <a:cubicBezTo>
                    <a:pt x="8512" y="1910"/>
                    <a:pt x="6602" y="1"/>
                    <a:pt x="4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4066413" y="1590700"/>
              <a:ext cx="333050" cy="316550"/>
            </a:xfrm>
            <a:custGeom>
              <a:avLst/>
              <a:gdLst/>
              <a:ahLst/>
              <a:cxnLst/>
              <a:rect l="l" t="t" r="r" b="b"/>
              <a:pathLst>
                <a:path w="13322" h="12662" extrusionOk="0">
                  <a:moveTo>
                    <a:pt x="8464" y="848"/>
                  </a:moveTo>
                  <a:lnTo>
                    <a:pt x="9495" y="2258"/>
                  </a:lnTo>
                  <a:cubicBezTo>
                    <a:pt x="9545" y="2318"/>
                    <a:pt x="9612" y="2368"/>
                    <a:pt x="9685" y="2391"/>
                  </a:cubicBezTo>
                  <a:lnTo>
                    <a:pt x="11344" y="2940"/>
                  </a:lnTo>
                  <a:lnTo>
                    <a:pt x="11344" y="4686"/>
                  </a:lnTo>
                  <a:cubicBezTo>
                    <a:pt x="11344" y="4686"/>
                    <a:pt x="11362" y="4851"/>
                    <a:pt x="11412" y="4911"/>
                  </a:cubicBezTo>
                  <a:lnTo>
                    <a:pt x="12424" y="6333"/>
                  </a:lnTo>
                  <a:lnTo>
                    <a:pt x="11412" y="7750"/>
                  </a:lnTo>
                  <a:cubicBezTo>
                    <a:pt x="11362" y="7817"/>
                    <a:pt x="11344" y="7975"/>
                    <a:pt x="11344" y="7975"/>
                  </a:cubicBezTo>
                  <a:lnTo>
                    <a:pt x="11333" y="9721"/>
                  </a:lnTo>
                  <a:lnTo>
                    <a:pt x="9672" y="10270"/>
                  </a:lnTo>
                  <a:cubicBezTo>
                    <a:pt x="9593" y="10293"/>
                    <a:pt x="9526" y="10343"/>
                    <a:pt x="9477" y="10409"/>
                  </a:cubicBezTo>
                  <a:lnTo>
                    <a:pt x="8446" y="11819"/>
                  </a:lnTo>
                  <a:lnTo>
                    <a:pt x="6780" y="11282"/>
                  </a:lnTo>
                  <a:cubicBezTo>
                    <a:pt x="6743" y="11270"/>
                    <a:pt x="6701" y="11264"/>
                    <a:pt x="6664" y="11264"/>
                  </a:cubicBezTo>
                  <a:cubicBezTo>
                    <a:pt x="6622" y="11264"/>
                    <a:pt x="6579" y="11270"/>
                    <a:pt x="6542" y="11282"/>
                  </a:cubicBezTo>
                  <a:lnTo>
                    <a:pt x="4876" y="11819"/>
                  </a:lnTo>
                  <a:lnTo>
                    <a:pt x="3845" y="10409"/>
                  </a:lnTo>
                  <a:cubicBezTo>
                    <a:pt x="3797" y="10343"/>
                    <a:pt x="3729" y="10293"/>
                    <a:pt x="3650" y="10270"/>
                  </a:cubicBezTo>
                  <a:lnTo>
                    <a:pt x="1989" y="9721"/>
                  </a:lnTo>
                  <a:lnTo>
                    <a:pt x="1989" y="7975"/>
                  </a:lnTo>
                  <a:cubicBezTo>
                    <a:pt x="1989" y="7975"/>
                    <a:pt x="1966" y="7817"/>
                    <a:pt x="1916" y="7750"/>
                  </a:cubicBezTo>
                  <a:lnTo>
                    <a:pt x="898" y="6333"/>
                  </a:lnTo>
                  <a:lnTo>
                    <a:pt x="1916" y="4911"/>
                  </a:lnTo>
                  <a:cubicBezTo>
                    <a:pt x="1966" y="4851"/>
                    <a:pt x="2020" y="4686"/>
                    <a:pt x="2020" y="4686"/>
                  </a:cubicBezTo>
                  <a:lnTo>
                    <a:pt x="2026" y="2940"/>
                  </a:lnTo>
                  <a:lnTo>
                    <a:pt x="3681" y="2391"/>
                  </a:lnTo>
                  <a:cubicBezTo>
                    <a:pt x="3760" y="2368"/>
                    <a:pt x="3827" y="2318"/>
                    <a:pt x="3876" y="2258"/>
                  </a:cubicBezTo>
                  <a:lnTo>
                    <a:pt x="4907" y="848"/>
                  </a:lnTo>
                  <a:lnTo>
                    <a:pt x="6566" y="1379"/>
                  </a:lnTo>
                  <a:cubicBezTo>
                    <a:pt x="6606" y="1391"/>
                    <a:pt x="6646" y="1397"/>
                    <a:pt x="6686" y="1397"/>
                  </a:cubicBezTo>
                  <a:cubicBezTo>
                    <a:pt x="6726" y="1397"/>
                    <a:pt x="6765" y="1391"/>
                    <a:pt x="6805" y="1379"/>
                  </a:cubicBezTo>
                  <a:lnTo>
                    <a:pt x="8464" y="848"/>
                  </a:lnTo>
                  <a:close/>
                  <a:moveTo>
                    <a:pt x="4728" y="1"/>
                  </a:moveTo>
                  <a:cubicBezTo>
                    <a:pt x="4608" y="1"/>
                    <a:pt x="4491" y="57"/>
                    <a:pt x="4413" y="158"/>
                  </a:cubicBezTo>
                  <a:lnTo>
                    <a:pt x="3290" y="1690"/>
                  </a:lnTo>
                  <a:lnTo>
                    <a:pt x="1484" y="2289"/>
                  </a:lnTo>
                  <a:cubicBezTo>
                    <a:pt x="1319" y="2343"/>
                    <a:pt x="1215" y="2489"/>
                    <a:pt x="1215" y="2661"/>
                  </a:cubicBezTo>
                  <a:lnTo>
                    <a:pt x="1215" y="4558"/>
                  </a:lnTo>
                  <a:lnTo>
                    <a:pt x="99" y="6102"/>
                  </a:lnTo>
                  <a:cubicBezTo>
                    <a:pt x="1" y="6243"/>
                    <a:pt x="1" y="6426"/>
                    <a:pt x="99" y="6559"/>
                  </a:cubicBezTo>
                  <a:lnTo>
                    <a:pt x="1240" y="8102"/>
                  </a:lnTo>
                  <a:lnTo>
                    <a:pt x="1251" y="10006"/>
                  </a:lnTo>
                  <a:cubicBezTo>
                    <a:pt x="1251" y="10178"/>
                    <a:pt x="1361" y="10324"/>
                    <a:pt x="1521" y="10372"/>
                  </a:cubicBezTo>
                  <a:lnTo>
                    <a:pt x="3321" y="10971"/>
                  </a:lnTo>
                  <a:lnTo>
                    <a:pt x="4442" y="12503"/>
                  </a:lnTo>
                  <a:cubicBezTo>
                    <a:pt x="4517" y="12604"/>
                    <a:pt x="4636" y="12660"/>
                    <a:pt x="4758" y="12660"/>
                  </a:cubicBezTo>
                  <a:cubicBezTo>
                    <a:pt x="4798" y="12660"/>
                    <a:pt x="4837" y="12654"/>
                    <a:pt x="4876" y="12642"/>
                  </a:cubicBezTo>
                  <a:lnTo>
                    <a:pt x="6689" y="12064"/>
                  </a:lnTo>
                  <a:lnTo>
                    <a:pt x="8495" y="12642"/>
                  </a:lnTo>
                  <a:cubicBezTo>
                    <a:pt x="8531" y="12655"/>
                    <a:pt x="8574" y="12661"/>
                    <a:pt x="8610" y="12661"/>
                  </a:cubicBezTo>
                  <a:cubicBezTo>
                    <a:pt x="8733" y="12661"/>
                    <a:pt x="8855" y="12606"/>
                    <a:pt x="8928" y="12503"/>
                  </a:cubicBezTo>
                  <a:lnTo>
                    <a:pt x="10051" y="10971"/>
                  </a:lnTo>
                  <a:lnTo>
                    <a:pt x="11857" y="10372"/>
                  </a:lnTo>
                  <a:cubicBezTo>
                    <a:pt x="12015" y="10324"/>
                    <a:pt x="12119" y="10178"/>
                    <a:pt x="12119" y="10006"/>
                  </a:cubicBezTo>
                  <a:lnTo>
                    <a:pt x="12119" y="8102"/>
                  </a:lnTo>
                  <a:lnTo>
                    <a:pt x="13223" y="6559"/>
                  </a:lnTo>
                  <a:cubicBezTo>
                    <a:pt x="13322" y="6426"/>
                    <a:pt x="13322" y="6243"/>
                    <a:pt x="13223" y="6102"/>
                  </a:cubicBezTo>
                  <a:lnTo>
                    <a:pt x="12119" y="4558"/>
                  </a:lnTo>
                  <a:lnTo>
                    <a:pt x="12107" y="2661"/>
                  </a:lnTo>
                  <a:cubicBezTo>
                    <a:pt x="12107" y="2489"/>
                    <a:pt x="12003" y="2343"/>
                    <a:pt x="11845" y="2289"/>
                  </a:cubicBezTo>
                  <a:lnTo>
                    <a:pt x="10032" y="1690"/>
                  </a:lnTo>
                  <a:lnTo>
                    <a:pt x="8909" y="158"/>
                  </a:lnTo>
                  <a:cubicBezTo>
                    <a:pt x="8836" y="57"/>
                    <a:pt x="8717" y="1"/>
                    <a:pt x="8595" y="1"/>
                  </a:cubicBezTo>
                  <a:cubicBezTo>
                    <a:pt x="8555" y="1"/>
                    <a:pt x="8516" y="6"/>
                    <a:pt x="8477" y="19"/>
                  </a:cubicBezTo>
                  <a:lnTo>
                    <a:pt x="6664" y="597"/>
                  </a:lnTo>
                  <a:lnTo>
                    <a:pt x="4845" y="19"/>
                  </a:lnTo>
                  <a:cubicBezTo>
                    <a:pt x="4807" y="6"/>
                    <a:pt x="4767" y="1"/>
                    <a:pt x="4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>
            <a:spLocks noGrp="1"/>
          </p:cNvSpPr>
          <p:nvPr>
            <p:ph type="ctrTitle"/>
          </p:nvPr>
        </p:nvSpPr>
        <p:spPr>
          <a:xfrm>
            <a:off x="4131988" y="445025"/>
            <a:ext cx="4298237" cy="72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097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17" name="Google Shape;317;p8"/>
          <p:cNvSpPr txBox="1">
            <a:spLocks noGrp="1"/>
          </p:cNvSpPr>
          <p:nvPr>
            <p:ph type="subTitle" idx="1"/>
          </p:nvPr>
        </p:nvSpPr>
        <p:spPr>
          <a:xfrm>
            <a:off x="4684356" y="1622545"/>
            <a:ext cx="3193500" cy="147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Q&amp;A</a:t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5240326" y="3251964"/>
            <a:ext cx="3189900" cy="886899"/>
          </a:xfrm>
          <a:prstGeom prst="rect">
            <a:avLst/>
          </a:prstGeom>
          <a:solidFill>
            <a:srgbClr val="191919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2d0fbb39c_1_11"/>
          <p:cNvSpPr txBox="1">
            <a:spLocks noGrp="1"/>
          </p:cNvSpPr>
          <p:nvPr>
            <p:ph type="ctrTitle"/>
          </p:nvPr>
        </p:nvSpPr>
        <p:spPr>
          <a:xfrm>
            <a:off x="3565675" y="445025"/>
            <a:ext cx="4864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12d0fbb39c_1_11"/>
          <p:cNvSpPr txBox="1">
            <a:spLocks noGrp="1"/>
          </p:cNvSpPr>
          <p:nvPr>
            <p:ph type="subTitle" idx="1"/>
          </p:nvPr>
        </p:nvSpPr>
        <p:spPr>
          <a:xfrm>
            <a:off x="5240325" y="2049420"/>
            <a:ext cx="3193500" cy="11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dal Energy Project Proposal by Slidesgo">
  <a:themeElements>
    <a:clrScheme name="Simple Light">
      <a:dk1>
        <a:srgbClr val="191919"/>
      </a:dk1>
      <a:lt1>
        <a:srgbClr val="FFFFFF"/>
      </a:lt1>
      <a:dk2>
        <a:srgbClr val="D2F6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Scope One</vt:lpstr>
      <vt:lpstr>Open Sans</vt:lpstr>
      <vt:lpstr>Bebas Neue</vt:lpstr>
      <vt:lpstr>Tidal Energy Project Proposal by Slidesgo</vt:lpstr>
      <vt:lpstr>VISUALIZATION OF  SHIPS AND WHALES COLLISIONS</vt:lpstr>
      <vt:lpstr>BUSINESS PROBLEM</vt:lpstr>
      <vt:lpstr>BUSINESS PROBLEM</vt:lpstr>
      <vt:lpstr>OUR VISION</vt:lpstr>
      <vt:lpstr>TOOL  DEMONSTRATION</vt:lpstr>
      <vt:lpstr>FUTURE EXPANSION</vt:lpstr>
      <vt:lpstr>BUSINESS PROBLEM</vt:lpstr>
      <vt:lpstr>THANK YOU!</vt:lpstr>
      <vt:lpstr>Appendix A </vt:lpstr>
      <vt:lpstr>January</vt:lpstr>
      <vt:lpstr>February</vt:lpstr>
      <vt:lpstr>March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 SHIPS AND WHALES COLLISIONS</dc:title>
  <dc:creator>Kurian George Binu</dc:creator>
  <cp:lastModifiedBy>Kurian George Binu</cp:lastModifiedBy>
  <cp:revision>1</cp:revision>
  <dcterms:modified xsi:type="dcterms:W3CDTF">2022-02-06T16:46:58Z</dcterms:modified>
</cp:coreProperties>
</file>