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63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4B27-EAF2-43D8-A6B4-737EDC5857FA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solace.com/tech/performance/solace-message-router-throughpu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212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VMR </a:t>
            </a:r>
            <a:r>
              <a:rPr lang="en-US" sz="2800" b="1" dirty="0" smtClean="0"/>
              <a:t>SYSTEM REQUIREMENTS AND LIMITS</a:t>
            </a:r>
            <a:endParaRPr lang="en-US" sz="2800" b="1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60023"/>
              </p:ext>
            </p:extLst>
          </p:nvPr>
        </p:nvGraphicFramePr>
        <p:xfrm>
          <a:off x="1144459" y="2122790"/>
          <a:ext cx="3056604" cy="7263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64151"/>
                <a:gridCol w="764151"/>
                <a:gridCol w="764151"/>
                <a:gridCol w="764151"/>
              </a:tblGrid>
              <a:tr h="228151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VMR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CPU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RAM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Disk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Size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889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</a:t>
                      </a:r>
                      <a:r>
                        <a:rPr lang="en-US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of 4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89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 of 8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1128129" y="1700013"/>
            <a:ext cx="3072933" cy="30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Minimum Requirements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69064" y="1700013"/>
            <a:ext cx="6367373" cy="30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VMR MAX LIMITS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56865"/>
              </p:ext>
            </p:extLst>
          </p:nvPr>
        </p:nvGraphicFramePr>
        <p:xfrm>
          <a:off x="5069065" y="2134534"/>
          <a:ext cx="6380253" cy="10182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02945"/>
                <a:gridCol w="1271820"/>
                <a:gridCol w="976372"/>
                <a:gridCol w="976372"/>
                <a:gridCol w="976372"/>
                <a:gridCol w="976372"/>
              </a:tblGrid>
              <a:tr h="37165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VMR TYPE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VPN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CONNECTIONS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MSG RATE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GRESS FLOW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EGRESS FLOW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9731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VMR 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 (5 usable)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/>
                        </a:rPr>
                        <a:t>LINK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6876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VMR  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 (5 usable)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/>
                        </a:rPr>
                        <a:t>LINK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2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601593"/>
              </p:ext>
            </p:extLst>
          </p:nvPr>
        </p:nvGraphicFramePr>
        <p:xfrm>
          <a:off x="6176764" y="2513905"/>
          <a:ext cx="5138026" cy="97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Worksheet" r:id="rId3" imgW="3771970" imgH="771459" progId="Excel.Sheet.12">
                  <p:embed/>
                </p:oleObj>
              </mc:Choice>
              <mc:Fallback>
                <p:oleObj name="Worksheet" r:id="rId3" imgW="3771970" imgH="771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6764" y="2513905"/>
                        <a:ext cx="5138026" cy="976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176764" y="2112133"/>
            <a:ext cx="5138026" cy="28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VPN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VMR &amp; MSG VPN CATALOGUE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1100343" y="2112133"/>
            <a:ext cx="4501971" cy="28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VMR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07496"/>
              </p:ext>
            </p:extLst>
          </p:nvPr>
        </p:nvGraphicFramePr>
        <p:xfrm>
          <a:off x="1100342" y="2513904"/>
          <a:ext cx="4501972" cy="9762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5493"/>
                <a:gridCol w="1125493"/>
                <a:gridCol w="1125493"/>
                <a:gridCol w="1125493"/>
              </a:tblGrid>
              <a:tr h="307239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VMR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CPU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RAM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Disk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Size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451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4-8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4-8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GB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51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8-16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12-16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GB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1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Rectangle 846"/>
          <p:cNvSpPr/>
          <p:nvPr/>
        </p:nvSpPr>
        <p:spPr>
          <a:xfrm>
            <a:off x="6580119" y="922359"/>
            <a:ext cx="5266581" cy="47829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316310" y="943429"/>
            <a:ext cx="5304436" cy="476191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ARCHITECTURE</a:t>
            </a:r>
            <a:endParaRPr lang="en-US" sz="2800" b="1" dirty="0"/>
          </a:p>
        </p:txBody>
      </p:sp>
      <p:sp>
        <p:nvSpPr>
          <p:cNvPr id="845" name="Rectangle 844"/>
          <p:cNvSpPr/>
          <p:nvPr/>
        </p:nvSpPr>
        <p:spPr>
          <a:xfrm>
            <a:off x="316310" y="942682"/>
            <a:ext cx="5306052" cy="2894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SINGAPORE DATACENTER</a:t>
            </a:r>
            <a:endParaRPr lang="en-US" b="1" dirty="0"/>
          </a:p>
        </p:txBody>
      </p:sp>
      <p:sp>
        <p:nvSpPr>
          <p:cNvPr id="846" name="Rectangle 845"/>
          <p:cNvSpPr/>
          <p:nvPr/>
        </p:nvSpPr>
        <p:spPr>
          <a:xfrm>
            <a:off x="6586080" y="922359"/>
            <a:ext cx="5268196" cy="3166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HONGKONG DATACENTER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4504" y="5821769"/>
            <a:ext cx="2543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VMR CONFIGURATION / SETTINGS: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in Docker container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Externalized Volumes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 URL enabled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11" name="Group 446"/>
          <p:cNvGrpSpPr>
            <a:grpSpLocks noChangeAspect="1"/>
          </p:cNvGrpSpPr>
          <p:nvPr/>
        </p:nvGrpSpPr>
        <p:grpSpPr bwMode="auto">
          <a:xfrm>
            <a:off x="525463" y="1576388"/>
            <a:ext cx="11134725" cy="3844925"/>
            <a:chOff x="331" y="993"/>
            <a:chExt cx="7014" cy="2422"/>
          </a:xfrm>
        </p:grpSpPr>
        <p:sp>
          <p:nvSpPr>
            <p:cNvPr id="1912" name="AutoShape 445"/>
            <p:cNvSpPr>
              <a:spLocks noChangeAspect="1" noChangeArrowheads="1" noTextEdit="1"/>
            </p:cNvSpPr>
            <p:nvPr/>
          </p:nvSpPr>
          <p:spPr bwMode="auto">
            <a:xfrm>
              <a:off x="331" y="993"/>
              <a:ext cx="7014" cy="2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13" name="Group 647"/>
            <p:cNvGrpSpPr>
              <a:grpSpLocks/>
            </p:cNvGrpSpPr>
            <p:nvPr/>
          </p:nvGrpSpPr>
          <p:grpSpPr bwMode="auto">
            <a:xfrm>
              <a:off x="346" y="1008"/>
              <a:ext cx="6128" cy="2395"/>
              <a:chOff x="346" y="1008"/>
              <a:chExt cx="6128" cy="2395"/>
            </a:xfrm>
          </p:grpSpPr>
          <p:sp>
            <p:nvSpPr>
              <p:cNvPr id="2120" name="Rectangle 447"/>
              <p:cNvSpPr>
                <a:spLocks noChangeArrowheads="1"/>
              </p:cNvSpPr>
              <p:nvPr/>
            </p:nvSpPr>
            <p:spPr bwMode="auto">
              <a:xfrm>
                <a:off x="1203" y="1008"/>
                <a:ext cx="912" cy="818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Rectangle 448"/>
              <p:cNvSpPr>
                <a:spLocks noChangeArrowheads="1"/>
              </p:cNvSpPr>
              <p:nvPr/>
            </p:nvSpPr>
            <p:spPr bwMode="auto">
              <a:xfrm>
                <a:off x="1203" y="1008"/>
                <a:ext cx="912" cy="818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Rectangle 449"/>
              <p:cNvSpPr>
                <a:spLocks noChangeArrowheads="1"/>
              </p:cNvSpPr>
              <p:nvPr/>
            </p:nvSpPr>
            <p:spPr bwMode="auto">
              <a:xfrm>
                <a:off x="1567" y="1045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3" name="Rectangle 450"/>
              <p:cNvSpPr>
                <a:spLocks noChangeArrowheads="1"/>
              </p:cNvSpPr>
              <p:nvPr/>
            </p:nvSpPr>
            <p:spPr bwMode="auto">
              <a:xfrm>
                <a:off x="1707" y="1045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4" name="Rectangle 451"/>
              <p:cNvSpPr>
                <a:spLocks noChangeArrowheads="1"/>
              </p:cNvSpPr>
              <p:nvPr/>
            </p:nvSpPr>
            <p:spPr bwMode="auto">
              <a:xfrm>
                <a:off x="1245" y="1154"/>
                <a:ext cx="829" cy="304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Rectangle 452"/>
              <p:cNvSpPr>
                <a:spLocks noChangeArrowheads="1"/>
              </p:cNvSpPr>
              <p:nvPr/>
            </p:nvSpPr>
            <p:spPr bwMode="auto">
              <a:xfrm>
                <a:off x="1245" y="1154"/>
                <a:ext cx="829" cy="304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Rectangle 453"/>
              <p:cNvSpPr>
                <a:spLocks noChangeArrowheads="1"/>
              </p:cNvSpPr>
              <p:nvPr/>
            </p:nvSpPr>
            <p:spPr bwMode="auto">
              <a:xfrm>
                <a:off x="1553" y="1228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7" name="Rectangle 454"/>
              <p:cNvSpPr>
                <a:spLocks noChangeArrowheads="1"/>
              </p:cNvSpPr>
              <p:nvPr/>
            </p:nvSpPr>
            <p:spPr bwMode="auto">
              <a:xfrm>
                <a:off x="1472" y="1308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8" name="Rectangle 455"/>
              <p:cNvSpPr>
                <a:spLocks noChangeArrowheads="1"/>
              </p:cNvSpPr>
              <p:nvPr/>
            </p:nvSpPr>
            <p:spPr bwMode="auto">
              <a:xfrm>
                <a:off x="1494" y="1308"/>
                <a:ext cx="380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Secondary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9" name="Rectangle 456"/>
              <p:cNvSpPr>
                <a:spLocks noChangeArrowheads="1"/>
              </p:cNvSpPr>
              <p:nvPr/>
            </p:nvSpPr>
            <p:spPr bwMode="auto">
              <a:xfrm>
                <a:off x="1824" y="1308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0" name="Rectangle 457"/>
              <p:cNvSpPr>
                <a:spLocks noChangeArrowheads="1"/>
              </p:cNvSpPr>
              <p:nvPr/>
            </p:nvSpPr>
            <p:spPr bwMode="auto">
              <a:xfrm>
                <a:off x="1245" y="1458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Rectangle 458"/>
              <p:cNvSpPr>
                <a:spLocks noChangeArrowheads="1"/>
              </p:cNvSpPr>
              <p:nvPr/>
            </p:nvSpPr>
            <p:spPr bwMode="auto">
              <a:xfrm>
                <a:off x="1245" y="1458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Rectangle 459"/>
              <p:cNvSpPr>
                <a:spLocks noChangeArrowheads="1"/>
              </p:cNvSpPr>
              <p:nvPr/>
            </p:nvSpPr>
            <p:spPr bwMode="auto">
              <a:xfrm>
                <a:off x="1282" y="1485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3" name="Rectangle 460"/>
              <p:cNvSpPr>
                <a:spLocks noChangeArrowheads="1"/>
              </p:cNvSpPr>
              <p:nvPr/>
            </p:nvSpPr>
            <p:spPr bwMode="auto">
              <a:xfrm>
                <a:off x="1521" y="1458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Rectangle 461"/>
              <p:cNvSpPr>
                <a:spLocks noChangeArrowheads="1"/>
              </p:cNvSpPr>
              <p:nvPr/>
            </p:nvSpPr>
            <p:spPr bwMode="auto">
              <a:xfrm>
                <a:off x="1521" y="1458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Rectangle 462"/>
              <p:cNvSpPr>
                <a:spLocks noChangeArrowheads="1"/>
              </p:cNvSpPr>
              <p:nvPr/>
            </p:nvSpPr>
            <p:spPr bwMode="auto">
              <a:xfrm>
                <a:off x="1560" y="1485"/>
                <a:ext cx="4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LOGGING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6" name="Rectangle 463"/>
              <p:cNvSpPr>
                <a:spLocks noChangeArrowheads="1"/>
              </p:cNvSpPr>
              <p:nvPr/>
            </p:nvSpPr>
            <p:spPr bwMode="auto">
              <a:xfrm>
                <a:off x="1245" y="1569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Rectangle 464"/>
              <p:cNvSpPr>
                <a:spLocks noChangeArrowheads="1"/>
              </p:cNvSpPr>
              <p:nvPr/>
            </p:nvSpPr>
            <p:spPr bwMode="auto">
              <a:xfrm>
                <a:off x="1245" y="1569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Rectangle 465"/>
              <p:cNvSpPr>
                <a:spLocks noChangeArrowheads="1"/>
              </p:cNvSpPr>
              <p:nvPr/>
            </p:nvSpPr>
            <p:spPr bwMode="auto">
              <a:xfrm>
                <a:off x="1282" y="1595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9" name="Rectangle 466"/>
              <p:cNvSpPr>
                <a:spLocks noChangeArrowheads="1"/>
              </p:cNvSpPr>
              <p:nvPr/>
            </p:nvSpPr>
            <p:spPr bwMode="auto">
              <a:xfrm>
                <a:off x="1521" y="1569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Rectangle 467"/>
              <p:cNvSpPr>
                <a:spLocks noChangeArrowheads="1"/>
              </p:cNvSpPr>
              <p:nvPr/>
            </p:nvSpPr>
            <p:spPr bwMode="auto">
              <a:xfrm>
                <a:off x="1521" y="1569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Rectangle 468"/>
              <p:cNvSpPr>
                <a:spLocks noChangeArrowheads="1"/>
              </p:cNvSpPr>
              <p:nvPr/>
            </p:nvSpPr>
            <p:spPr bwMode="auto">
              <a:xfrm>
                <a:off x="1560" y="1595"/>
                <a:ext cx="41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SERVICE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2" name="Rectangle 469"/>
              <p:cNvSpPr>
                <a:spLocks noChangeArrowheads="1"/>
              </p:cNvSpPr>
              <p:nvPr/>
            </p:nvSpPr>
            <p:spPr bwMode="auto">
              <a:xfrm>
                <a:off x="1245" y="1680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Rectangle 470"/>
              <p:cNvSpPr>
                <a:spLocks noChangeArrowheads="1"/>
              </p:cNvSpPr>
              <p:nvPr/>
            </p:nvSpPr>
            <p:spPr bwMode="auto">
              <a:xfrm>
                <a:off x="1245" y="1680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Rectangle 471"/>
              <p:cNvSpPr>
                <a:spLocks noChangeArrowheads="1"/>
              </p:cNvSpPr>
              <p:nvPr/>
            </p:nvSpPr>
            <p:spPr bwMode="auto">
              <a:xfrm>
                <a:off x="1282" y="1705"/>
                <a:ext cx="1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Small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5" name="Rectangle 472"/>
              <p:cNvSpPr>
                <a:spLocks noChangeArrowheads="1"/>
              </p:cNvSpPr>
              <p:nvPr/>
            </p:nvSpPr>
            <p:spPr bwMode="auto">
              <a:xfrm>
                <a:off x="1521" y="1680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Rectangle 473"/>
              <p:cNvSpPr>
                <a:spLocks noChangeArrowheads="1"/>
              </p:cNvSpPr>
              <p:nvPr/>
            </p:nvSpPr>
            <p:spPr bwMode="auto">
              <a:xfrm>
                <a:off x="1521" y="1680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Rectangle 474"/>
              <p:cNvSpPr>
                <a:spLocks noChangeArrowheads="1"/>
              </p:cNvSpPr>
              <p:nvPr/>
            </p:nvSpPr>
            <p:spPr bwMode="auto">
              <a:xfrm>
                <a:off x="1560" y="1705"/>
                <a:ext cx="4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EXTERNAL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8" name="Rectangle 475"/>
              <p:cNvSpPr>
                <a:spLocks noChangeArrowheads="1"/>
              </p:cNvSpPr>
              <p:nvPr/>
            </p:nvSpPr>
            <p:spPr bwMode="auto">
              <a:xfrm>
                <a:off x="2447" y="1008"/>
                <a:ext cx="929" cy="818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Rectangle 476"/>
              <p:cNvSpPr>
                <a:spLocks noChangeArrowheads="1"/>
              </p:cNvSpPr>
              <p:nvPr/>
            </p:nvSpPr>
            <p:spPr bwMode="auto">
              <a:xfrm>
                <a:off x="2447" y="1008"/>
                <a:ext cx="929" cy="818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Rectangle 477"/>
              <p:cNvSpPr>
                <a:spLocks noChangeArrowheads="1"/>
              </p:cNvSpPr>
              <p:nvPr/>
            </p:nvSpPr>
            <p:spPr bwMode="auto">
              <a:xfrm>
                <a:off x="2819" y="1045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1" name="Rectangle 478"/>
              <p:cNvSpPr>
                <a:spLocks noChangeArrowheads="1"/>
              </p:cNvSpPr>
              <p:nvPr/>
            </p:nvSpPr>
            <p:spPr bwMode="auto">
              <a:xfrm>
                <a:off x="2958" y="1045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2" name="Rectangle 479"/>
              <p:cNvSpPr>
                <a:spLocks noChangeArrowheads="1"/>
              </p:cNvSpPr>
              <p:nvPr/>
            </p:nvSpPr>
            <p:spPr bwMode="auto">
              <a:xfrm>
                <a:off x="2489" y="1154"/>
                <a:ext cx="845" cy="304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Rectangle 480"/>
              <p:cNvSpPr>
                <a:spLocks noChangeArrowheads="1"/>
              </p:cNvSpPr>
              <p:nvPr/>
            </p:nvSpPr>
            <p:spPr bwMode="auto">
              <a:xfrm>
                <a:off x="2489" y="1154"/>
                <a:ext cx="845" cy="304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Rectangle 481"/>
              <p:cNvSpPr>
                <a:spLocks noChangeArrowheads="1"/>
              </p:cNvSpPr>
              <p:nvPr/>
            </p:nvSpPr>
            <p:spPr bwMode="auto">
              <a:xfrm>
                <a:off x="2804" y="1228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5" name="Rectangle 482"/>
              <p:cNvSpPr>
                <a:spLocks noChangeArrowheads="1"/>
              </p:cNvSpPr>
              <p:nvPr/>
            </p:nvSpPr>
            <p:spPr bwMode="auto">
              <a:xfrm>
                <a:off x="2775" y="1308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Rectangle 483"/>
              <p:cNvSpPr>
                <a:spLocks noChangeArrowheads="1"/>
              </p:cNvSpPr>
              <p:nvPr/>
            </p:nvSpPr>
            <p:spPr bwMode="auto">
              <a:xfrm>
                <a:off x="2797" y="1308"/>
                <a:ext cx="278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Primary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7" name="Rectangle 484"/>
              <p:cNvSpPr>
                <a:spLocks noChangeArrowheads="1"/>
              </p:cNvSpPr>
              <p:nvPr/>
            </p:nvSpPr>
            <p:spPr bwMode="auto">
              <a:xfrm>
                <a:off x="3031" y="1308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8" name="Rectangle 485"/>
              <p:cNvSpPr>
                <a:spLocks noChangeArrowheads="1"/>
              </p:cNvSpPr>
              <p:nvPr/>
            </p:nvSpPr>
            <p:spPr bwMode="auto">
              <a:xfrm>
                <a:off x="2489" y="1458"/>
                <a:ext cx="282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Rectangle 486"/>
              <p:cNvSpPr>
                <a:spLocks noChangeArrowheads="1"/>
              </p:cNvSpPr>
              <p:nvPr/>
            </p:nvSpPr>
            <p:spPr bwMode="auto">
              <a:xfrm>
                <a:off x="2489" y="1458"/>
                <a:ext cx="282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Rectangle 487"/>
              <p:cNvSpPr>
                <a:spLocks noChangeArrowheads="1"/>
              </p:cNvSpPr>
              <p:nvPr/>
            </p:nvSpPr>
            <p:spPr bwMode="auto">
              <a:xfrm>
                <a:off x="2526" y="1485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1" name="Rectangle 488"/>
              <p:cNvSpPr>
                <a:spLocks noChangeArrowheads="1"/>
              </p:cNvSpPr>
              <p:nvPr/>
            </p:nvSpPr>
            <p:spPr bwMode="auto">
              <a:xfrm>
                <a:off x="2771" y="1458"/>
                <a:ext cx="56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Rectangle 489"/>
              <p:cNvSpPr>
                <a:spLocks noChangeArrowheads="1"/>
              </p:cNvSpPr>
              <p:nvPr/>
            </p:nvSpPr>
            <p:spPr bwMode="auto">
              <a:xfrm>
                <a:off x="2771" y="1458"/>
                <a:ext cx="56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Rectangle 490"/>
              <p:cNvSpPr>
                <a:spLocks noChangeArrowheads="1"/>
              </p:cNvSpPr>
              <p:nvPr/>
            </p:nvSpPr>
            <p:spPr bwMode="auto">
              <a:xfrm>
                <a:off x="2811" y="1485"/>
                <a:ext cx="4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LOGGING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4" name="Rectangle 491"/>
              <p:cNvSpPr>
                <a:spLocks noChangeArrowheads="1"/>
              </p:cNvSpPr>
              <p:nvPr/>
            </p:nvSpPr>
            <p:spPr bwMode="auto">
              <a:xfrm>
                <a:off x="2489" y="1569"/>
                <a:ext cx="282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Rectangle 492"/>
              <p:cNvSpPr>
                <a:spLocks noChangeArrowheads="1"/>
              </p:cNvSpPr>
              <p:nvPr/>
            </p:nvSpPr>
            <p:spPr bwMode="auto">
              <a:xfrm>
                <a:off x="2489" y="1569"/>
                <a:ext cx="282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Rectangle 493"/>
              <p:cNvSpPr>
                <a:spLocks noChangeArrowheads="1"/>
              </p:cNvSpPr>
              <p:nvPr/>
            </p:nvSpPr>
            <p:spPr bwMode="auto">
              <a:xfrm>
                <a:off x="2526" y="1595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7" name="Rectangle 494"/>
              <p:cNvSpPr>
                <a:spLocks noChangeArrowheads="1"/>
              </p:cNvSpPr>
              <p:nvPr/>
            </p:nvSpPr>
            <p:spPr bwMode="auto">
              <a:xfrm>
                <a:off x="2771" y="1569"/>
                <a:ext cx="56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Rectangle 495"/>
              <p:cNvSpPr>
                <a:spLocks noChangeArrowheads="1"/>
              </p:cNvSpPr>
              <p:nvPr/>
            </p:nvSpPr>
            <p:spPr bwMode="auto">
              <a:xfrm>
                <a:off x="2771" y="1569"/>
                <a:ext cx="56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Rectangle 496"/>
              <p:cNvSpPr>
                <a:spLocks noChangeArrowheads="1"/>
              </p:cNvSpPr>
              <p:nvPr/>
            </p:nvSpPr>
            <p:spPr bwMode="auto">
              <a:xfrm>
                <a:off x="2811" y="1595"/>
                <a:ext cx="41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SERVICE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0" name="Rectangle 497"/>
              <p:cNvSpPr>
                <a:spLocks noChangeArrowheads="1"/>
              </p:cNvSpPr>
              <p:nvPr/>
            </p:nvSpPr>
            <p:spPr bwMode="auto">
              <a:xfrm>
                <a:off x="2489" y="1680"/>
                <a:ext cx="282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Rectangle 498"/>
              <p:cNvSpPr>
                <a:spLocks noChangeArrowheads="1"/>
              </p:cNvSpPr>
              <p:nvPr/>
            </p:nvSpPr>
            <p:spPr bwMode="auto">
              <a:xfrm>
                <a:off x="2489" y="1680"/>
                <a:ext cx="282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Rectangle 499"/>
              <p:cNvSpPr>
                <a:spLocks noChangeArrowheads="1"/>
              </p:cNvSpPr>
              <p:nvPr/>
            </p:nvSpPr>
            <p:spPr bwMode="auto">
              <a:xfrm>
                <a:off x="2526" y="1705"/>
                <a:ext cx="1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Small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3" name="Rectangle 500"/>
              <p:cNvSpPr>
                <a:spLocks noChangeArrowheads="1"/>
              </p:cNvSpPr>
              <p:nvPr/>
            </p:nvSpPr>
            <p:spPr bwMode="auto">
              <a:xfrm>
                <a:off x="2771" y="1680"/>
                <a:ext cx="56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Rectangle 501"/>
              <p:cNvSpPr>
                <a:spLocks noChangeArrowheads="1"/>
              </p:cNvSpPr>
              <p:nvPr/>
            </p:nvSpPr>
            <p:spPr bwMode="auto">
              <a:xfrm>
                <a:off x="2771" y="1680"/>
                <a:ext cx="56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Rectangle 502"/>
              <p:cNvSpPr>
                <a:spLocks noChangeArrowheads="1"/>
              </p:cNvSpPr>
              <p:nvPr/>
            </p:nvSpPr>
            <p:spPr bwMode="auto">
              <a:xfrm>
                <a:off x="2811" y="1705"/>
                <a:ext cx="4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EXTERNAL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6" name="Rectangle 503"/>
              <p:cNvSpPr>
                <a:spLocks noChangeArrowheads="1"/>
              </p:cNvSpPr>
              <p:nvPr/>
            </p:nvSpPr>
            <p:spPr bwMode="auto">
              <a:xfrm>
                <a:off x="2454" y="1978"/>
                <a:ext cx="922" cy="1376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Rectangle 504"/>
              <p:cNvSpPr>
                <a:spLocks noChangeArrowheads="1"/>
              </p:cNvSpPr>
              <p:nvPr/>
            </p:nvSpPr>
            <p:spPr bwMode="auto">
              <a:xfrm>
                <a:off x="2454" y="1978"/>
                <a:ext cx="922" cy="1376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Rectangle 505"/>
              <p:cNvSpPr>
                <a:spLocks noChangeArrowheads="1"/>
              </p:cNvSpPr>
              <p:nvPr/>
            </p:nvSpPr>
            <p:spPr bwMode="auto">
              <a:xfrm>
                <a:off x="2826" y="2013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9" name="Rectangle 506"/>
              <p:cNvSpPr>
                <a:spLocks noChangeArrowheads="1"/>
              </p:cNvSpPr>
              <p:nvPr/>
            </p:nvSpPr>
            <p:spPr bwMode="auto">
              <a:xfrm>
                <a:off x="2965" y="2013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0" name="Rectangle 507"/>
              <p:cNvSpPr>
                <a:spLocks noChangeArrowheads="1"/>
              </p:cNvSpPr>
              <p:nvPr/>
            </p:nvSpPr>
            <p:spPr bwMode="auto">
              <a:xfrm>
                <a:off x="2496" y="2131"/>
                <a:ext cx="829" cy="305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Rectangle 508"/>
              <p:cNvSpPr>
                <a:spLocks noChangeArrowheads="1"/>
              </p:cNvSpPr>
              <p:nvPr/>
            </p:nvSpPr>
            <p:spPr bwMode="auto">
              <a:xfrm>
                <a:off x="2496" y="2131"/>
                <a:ext cx="829" cy="305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Rectangle 509"/>
              <p:cNvSpPr>
                <a:spLocks noChangeArrowheads="1"/>
              </p:cNvSpPr>
              <p:nvPr/>
            </p:nvSpPr>
            <p:spPr bwMode="auto">
              <a:xfrm>
                <a:off x="2804" y="2203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3" name="Rectangle 510"/>
              <p:cNvSpPr>
                <a:spLocks noChangeArrowheads="1"/>
              </p:cNvSpPr>
              <p:nvPr/>
            </p:nvSpPr>
            <p:spPr bwMode="auto">
              <a:xfrm>
                <a:off x="2767" y="2284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4" name="Rectangle 511"/>
              <p:cNvSpPr>
                <a:spLocks noChangeArrowheads="1"/>
              </p:cNvSpPr>
              <p:nvPr/>
            </p:nvSpPr>
            <p:spPr bwMode="auto">
              <a:xfrm>
                <a:off x="2789" y="2284"/>
                <a:ext cx="278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Primary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5" name="Rectangle 512"/>
              <p:cNvSpPr>
                <a:spLocks noChangeArrowheads="1"/>
              </p:cNvSpPr>
              <p:nvPr/>
            </p:nvSpPr>
            <p:spPr bwMode="auto">
              <a:xfrm>
                <a:off x="3031" y="2284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6" name="Rectangle 513"/>
              <p:cNvSpPr>
                <a:spLocks noChangeArrowheads="1"/>
              </p:cNvSpPr>
              <p:nvPr/>
            </p:nvSpPr>
            <p:spPr bwMode="auto">
              <a:xfrm>
                <a:off x="2496" y="2436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Rectangle 514"/>
              <p:cNvSpPr>
                <a:spLocks noChangeArrowheads="1"/>
              </p:cNvSpPr>
              <p:nvPr/>
            </p:nvSpPr>
            <p:spPr bwMode="auto">
              <a:xfrm>
                <a:off x="2496" y="2436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Rectangle 515"/>
              <p:cNvSpPr>
                <a:spLocks noChangeArrowheads="1"/>
              </p:cNvSpPr>
              <p:nvPr/>
            </p:nvSpPr>
            <p:spPr bwMode="auto">
              <a:xfrm>
                <a:off x="2533" y="2460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9" name="Rectangle 516"/>
              <p:cNvSpPr>
                <a:spLocks noChangeArrowheads="1"/>
              </p:cNvSpPr>
              <p:nvPr/>
            </p:nvSpPr>
            <p:spPr bwMode="auto">
              <a:xfrm>
                <a:off x="2772" y="2436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Rectangle 517"/>
              <p:cNvSpPr>
                <a:spLocks noChangeArrowheads="1"/>
              </p:cNvSpPr>
              <p:nvPr/>
            </p:nvSpPr>
            <p:spPr bwMode="auto">
              <a:xfrm>
                <a:off x="2772" y="2436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Rectangle 518"/>
              <p:cNvSpPr>
                <a:spLocks noChangeArrowheads="1"/>
              </p:cNvSpPr>
              <p:nvPr/>
            </p:nvSpPr>
            <p:spPr bwMode="auto">
              <a:xfrm>
                <a:off x="2811" y="2460"/>
                <a:ext cx="25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ALERTS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2" name="Rectangle 519"/>
              <p:cNvSpPr>
                <a:spLocks noChangeArrowheads="1"/>
              </p:cNvSpPr>
              <p:nvPr/>
            </p:nvSpPr>
            <p:spPr bwMode="auto">
              <a:xfrm>
                <a:off x="2965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3" name="Rectangle 520"/>
              <p:cNvSpPr>
                <a:spLocks noChangeArrowheads="1"/>
              </p:cNvSpPr>
              <p:nvPr/>
            </p:nvSpPr>
            <p:spPr bwMode="auto">
              <a:xfrm>
                <a:off x="2987" y="2460"/>
                <a:ext cx="15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ECR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4" name="Rectangle 521"/>
              <p:cNvSpPr>
                <a:spLocks noChangeArrowheads="1"/>
              </p:cNvSpPr>
              <p:nvPr/>
            </p:nvSpPr>
            <p:spPr bwMode="auto">
              <a:xfrm>
                <a:off x="3067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5" name="Rectangle 522"/>
              <p:cNvSpPr>
                <a:spLocks noChangeArrowheads="1"/>
              </p:cNvSpPr>
              <p:nvPr/>
            </p:nvSpPr>
            <p:spPr bwMode="auto">
              <a:xfrm>
                <a:off x="3089" y="2460"/>
                <a:ext cx="1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CMR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6" name="Rectangle 523"/>
              <p:cNvSpPr>
                <a:spLocks noChangeArrowheads="1"/>
              </p:cNvSpPr>
              <p:nvPr/>
            </p:nvSpPr>
            <p:spPr bwMode="auto">
              <a:xfrm>
                <a:off x="3177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7" name="Rectangle 524"/>
              <p:cNvSpPr>
                <a:spLocks noChangeArrowheads="1"/>
              </p:cNvSpPr>
              <p:nvPr/>
            </p:nvSpPr>
            <p:spPr bwMode="auto">
              <a:xfrm>
                <a:off x="3199" y="2460"/>
                <a:ext cx="14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SNF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8" name="Rectangle 525"/>
              <p:cNvSpPr>
                <a:spLocks noChangeArrowheads="1"/>
              </p:cNvSpPr>
              <p:nvPr/>
            </p:nvSpPr>
            <p:spPr bwMode="auto">
              <a:xfrm>
                <a:off x="2533" y="2460"/>
                <a:ext cx="10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9" name="Rectangle 526"/>
              <p:cNvSpPr>
                <a:spLocks noChangeArrowheads="1"/>
              </p:cNvSpPr>
              <p:nvPr/>
            </p:nvSpPr>
            <p:spPr bwMode="auto">
              <a:xfrm>
                <a:off x="2496" y="2547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Rectangle 527"/>
              <p:cNvSpPr>
                <a:spLocks noChangeArrowheads="1"/>
              </p:cNvSpPr>
              <p:nvPr/>
            </p:nvSpPr>
            <p:spPr bwMode="auto">
              <a:xfrm>
                <a:off x="2496" y="2547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Rectangle 528"/>
              <p:cNvSpPr>
                <a:spLocks noChangeArrowheads="1"/>
              </p:cNvSpPr>
              <p:nvPr/>
            </p:nvSpPr>
            <p:spPr bwMode="auto">
              <a:xfrm>
                <a:off x="2533" y="2571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2" name="Rectangle 529"/>
              <p:cNvSpPr>
                <a:spLocks noChangeArrowheads="1"/>
              </p:cNvSpPr>
              <p:nvPr/>
            </p:nvSpPr>
            <p:spPr bwMode="auto">
              <a:xfrm>
                <a:off x="2772" y="2547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Rectangle 530"/>
              <p:cNvSpPr>
                <a:spLocks noChangeArrowheads="1"/>
              </p:cNvSpPr>
              <p:nvPr/>
            </p:nvSpPr>
            <p:spPr bwMode="auto">
              <a:xfrm>
                <a:off x="2772" y="2547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Rectangle 531"/>
              <p:cNvSpPr>
                <a:spLocks noChangeArrowheads="1"/>
              </p:cNvSpPr>
              <p:nvPr/>
            </p:nvSpPr>
            <p:spPr bwMode="auto">
              <a:xfrm>
                <a:off x="2811" y="2571"/>
                <a:ext cx="41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SERVICE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5" name="Rectangle 532"/>
              <p:cNvSpPr>
                <a:spLocks noChangeArrowheads="1"/>
              </p:cNvSpPr>
              <p:nvPr/>
            </p:nvSpPr>
            <p:spPr bwMode="auto">
              <a:xfrm>
                <a:off x="1210" y="1978"/>
                <a:ext cx="905" cy="1370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Rectangle 533"/>
              <p:cNvSpPr>
                <a:spLocks noChangeArrowheads="1"/>
              </p:cNvSpPr>
              <p:nvPr/>
            </p:nvSpPr>
            <p:spPr bwMode="auto">
              <a:xfrm>
                <a:off x="1210" y="1978"/>
                <a:ext cx="905" cy="137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Rectangle 534"/>
              <p:cNvSpPr>
                <a:spLocks noChangeArrowheads="1"/>
              </p:cNvSpPr>
              <p:nvPr/>
            </p:nvSpPr>
            <p:spPr bwMode="auto">
              <a:xfrm>
                <a:off x="1575" y="2013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8" name="Rectangle 535"/>
              <p:cNvSpPr>
                <a:spLocks noChangeArrowheads="1"/>
              </p:cNvSpPr>
              <p:nvPr/>
            </p:nvSpPr>
            <p:spPr bwMode="auto">
              <a:xfrm>
                <a:off x="1707" y="2013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9" name="Rectangle 536"/>
              <p:cNvSpPr>
                <a:spLocks noChangeArrowheads="1"/>
              </p:cNvSpPr>
              <p:nvPr/>
            </p:nvSpPr>
            <p:spPr bwMode="auto">
              <a:xfrm>
                <a:off x="1252" y="2131"/>
                <a:ext cx="829" cy="305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Rectangle 537"/>
              <p:cNvSpPr>
                <a:spLocks noChangeArrowheads="1"/>
              </p:cNvSpPr>
              <p:nvPr/>
            </p:nvSpPr>
            <p:spPr bwMode="auto">
              <a:xfrm>
                <a:off x="1252" y="2131"/>
                <a:ext cx="829" cy="305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Rectangle 538"/>
              <p:cNvSpPr>
                <a:spLocks noChangeArrowheads="1"/>
              </p:cNvSpPr>
              <p:nvPr/>
            </p:nvSpPr>
            <p:spPr bwMode="auto">
              <a:xfrm>
                <a:off x="1560" y="2203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2" name="Rectangle 539"/>
              <p:cNvSpPr>
                <a:spLocks noChangeArrowheads="1"/>
              </p:cNvSpPr>
              <p:nvPr/>
            </p:nvSpPr>
            <p:spPr bwMode="auto">
              <a:xfrm>
                <a:off x="1480" y="2284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3" name="Rectangle 540"/>
              <p:cNvSpPr>
                <a:spLocks noChangeArrowheads="1"/>
              </p:cNvSpPr>
              <p:nvPr/>
            </p:nvSpPr>
            <p:spPr bwMode="auto">
              <a:xfrm>
                <a:off x="1502" y="2284"/>
                <a:ext cx="380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Secondary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4" name="Rectangle 541"/>
              <p:cNvSpPr>
                <a:spLocks noChangeArrowheads="1"/>
              </p:cNvSpPr>
              <p:nvPr/>
            </p:nvSpPr>
            <p:spPr bwMode="auto">
              <a:xfrm>
                <a:off x="1831" y="2284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5" name="Rectangle 542"/>
              <p:cNvSpPr>
                <a:spLocks noChangeArrowheads="1"/>
              </p:cNvSpPr>
              <p:nvPr/>
            </p:nvSpPr>
            <p:spPr bwMode="auto">
              <a:xfrm>
                <a:off x="1252" y="2436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Rectangle 543"/>
              <p:cNvSpPr>
                <a:spLocks noChangeArrowheads="1"/>
              </p:cNvSpPr>
              <p:nvPr/>
            </p:nvSpPr>
            <p:spPr bwMode="auto">
              <a:xfrm>
                <a:off x="1252" y="2436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Rectangle 544"/>
              <p:cNvSpPr>
                <a:spLocks noChangeArrowheads="1"/>
              </p:cNvSpPr>
              <p:nvPr/>
            </p:nvSpPr>
            <p:spPr bwMode="auto">
              <a:xfrm>
                <a:off x="1289" y="2460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8" name="Rectangle 545"/>
              <p:cNvSpPr>
                <a:spLocks noChangeArrowheads="1"/>
              </p:cNvSpPr>
              <p:nvPr/>
            </p:nvSpPr>
            <p:spPr bwMode="auto">
              <a:xfrm>
                <a:off x="1258" y="3102"/>
                <a:ext cx="277" cy="110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Rectangle 546"/>
              <p:cNvSpPr>
                <a:spLocks noChangeArrowheads="1"/>
              </p:cNvSpPr>
              <p:nvPr/>
            </p:nvSpPr>
            <p:spPr bwMode="auto">
              <a:xfrm>
                <a:off x="1258" y="3102"/>
                <a:ext cx="277" cy="11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Rectangle 547"/>
              <p:cNvSpPr>
                <a:spLocks noChangeArrowheads="1"/>
              </p:cNvSpPr>
              <p:nvPr/>
            </p:nvSpPr>
            <p:spPr bwMode="auto">
              <a:xfrm>
                <a:off x="1297" y="3128"/>
                <a:ext cx="24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Medium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1" name="Rectangle 548"/>
              <p:cNvSpPr>
                <a:spLocks noChangeArrowheads="1"/>
              </p:cNvSpPr>
              <p:nvPr/>
            </p:nvSpPr>
            <p:spPr bwMode="auto">
              <a:xfrm>
                <a:off x="1535" y="3102"/>
                <a:ext cx="553" cy="110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Rectangle 549"/>
              <p:cNvSpPr>
                <a:spLocks noChangeArrowheads="1"/>
              </p:cNvSpPr>
              <p:nvPr/>
            </p:nvSpPr>
            <p:spPr bwMode="auto">
              <a:xfrm>
                <a:off x="1535" y="3102"/>
                <a:ext cx="553" cy="11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Rectangle 550"/>
              <p:cNvSpPr>
                <a:spLocks noChangeArrowheads="1"/>
              </p:cNvSpPr>
              <p:nvPr/>
            </p:nvSpPr>
            <p:spPr bwMode="auto">
              <a:xfrm>
                <a:off x="1575" y="3128"/>
                <a:ext cx="8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4" name="Rectangle 551"/>
              <p:cNvSpPr>
                <a:spLocks noChangeArrowheads="1"/>
              </p:cNvSpPr>
              <p:nvPr/>
            </p:nvSpPr>
            <p:spPr bwMode="auto">
              <a:xfrm>
                <a:off x="1258" y="3206"/>
                <a:ext cx="277" cy="110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Rectangle 552"/>
              <p:cNvSpPr>
                <a:spLocks noChangeArrowheads="1"/>
              </p:cNvSpPr>
              <p:nvPr/>
            </p:nvSpPr>
            <p:spPr bwMode="auto">
              <a:xfrm>
                <a:off x="1258" y="3206"/>
                <a:ext cx="277" cy="11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Rectangle 553"/>
              <p:cNvSpPr>
                <a:spLocks noChangeArrowheads="1"/>
              </p:cNvSpPr>
              <p:nvPr/>
            </p:nvSpPr>
            <p:spPr bwMode="auto">
              <a:xfrm>
                <a:off x="1297" y="3231"/>
                <a:ext cx="24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Medium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7" name="Rectangle 554"/>
              <p:cNvSpPr>
                <a:spLocks noChangeArrowheads="1"/>
              </p:cNvSpPr>
              <p:nvPr/>
            </p:nvSpPr>
            <p:spPr bwMode="auto">
              <a:xfrm>
                <a:off x="1535" y="3206"/>
                <a:ext cx="553" cy="110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Rectangle 555"/>
              <p:cNvSpPr>
                <a:spLocks noChangeArrowheads="1"/>
              </p:cNvSpPr>
              <p:nvPr/>
            </p:nvSpPr>
            <p:spPr bwMode="auto">
              <a:xfrm>
                <a:off x="1535" y="3206"/>
                <a:ext cx="553" cy="11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Rectangle 556"/>
              <p:cNvSpPr>
                <a:spLocks noChangeArrowheads="1"/>
              </p:cNvSpPr>
              <p:nvPr/>
            </p:nvSpPr>
            <p:spPr bwMode="auto">
              <a:xfrm>
                <a:off x="1575" y="3231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0" name="Rectangle 557"/>
              <p:cNvSpPr>
                <a:spLocks noChangeArrowheads="1"/>
              </p:cNvSpPr>
              <p:nvPr/>
            </p:nvSpPr>
            <p:spPr bwMode="auto">
              <a:xfrm>
                <a:off x="1648" y="3231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1" name="Rectangle 558"/>
              <p:cNvSpPr>
                <a:spLocks noChangeArrowheads="1"/>
              </p:cNvSpPr>
              <p:nvPr/>
            </p:nvSpPr>
            <p:spPr bwMode="auto">
              <a:xfrm>
                <a:off x="1677" y="3231"/>
                <a:ext cx="11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2" name="Rectangle 559"/>
              <p:cNvSpPr>
                <a:spLocks noChangeArrowheads="1"/>
              </p:cNvSpPr>
              <p:nvPr/>
            </p:nvSpPr>
            <p:spPr bwMode="auto">
              <a:xfrm>
                <a:off x="1743" y="3231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3" name="Rectangle 560"/>
              <p:cNvSpPr>
                <a:spLocks noChangeArrowheads="1"/>
              </p:cNvSpPr>
              <p:nvPr/>
            </p:nvSpPr>
            <p:spPr bwMode="auto">
              <a:xfrm>
                <a:off x="1772" y="3231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AIA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4" name="Rectangle 561"/>
              <p:cNvSpPr>
                <a:spLocks noChangeArrowheads="1"/>
              </p:cNvSpPr>
              <p:nvPr/>
            </p:nvSpPr>
            <p:spPr bwMode="auto">
              <a:xfrm>
                <a:off x="1258" y="2803"/>
                <a:ext cx="830" cy="305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Rectangle 562"/>
              <p:cNvSpPr>
                <a:spLocks noChangeArrowheads="1"/>
              </p:cNvSpPr>
              <p:nvPr/>
            </p:nvSpPr>
            <p:spPr bwMode="auto">
              <a:xfrm>
                <a:off x="1258" y="2803"/>
                <a:ext cx="830" cy="305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Rectangle 563"/>
              <p:cNvSpPr>
                <a:spLocks noChangeArrowheads="1"/>
              </p:cNvSpPr>
              <p:nvPr/>
            </p:nvSpPr>
            <p:spPr bwMode="auto">
              <a:xfrm>
                <a:off x="1560" y="2878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7" name="Rectangle 564"/>
              <p:cNvSpPr>
                <a:spLocks noChangeArrowheads="1"/>
              </p:cNvSpPr>
              <p:nvPr/>
            </p:nvSpPr>
            <p:spPr bwMode="auto">
              <a:xfrm>
                <a:off x="1487" y="2959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8" name="Rectangle 565"/>
              <p:cNvSpPr>
                <a:spLocks noChangeArrowheads="1"/>
              </p:cNvSpPr>
              <p:nvPr/>
            </p:nvSpPr>
            <p:spPr bwMode="auto">
              <a:xfrm>
                <a:off x="1509" y="2959"/>
                <a:ext cx="380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Secondary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9" name="Rectangle 566"/>
              <p:cNvSpPr>
                <a:spLocks noChangeArrowheads="1"/>
              </p:cNvSpPr>
              <p:nvPr/>
            </p:nvSpPr>
            <p:spPr bwMode="auto">
              <a:xfrm>
                <a:off x="1838" y="2959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0" name="Rectangle 567"/>
              <p:cNvSpPr>
                <a:spLocks noChangeArrowheads="1"/>
              </p:cNvSpPr>
              <p:nvPr/>
            </p:nvSpPr>
            <p:spPr bwMode="auto">
              <a:xfrm>
                <a:off x="346" y="1507"/>
                <a:ext cx="608" cy="1442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Rectangle 568"/>
              <p:cNvSpPr>
                <a:spLocks noChangeArrowheads="1"/>
              </p:cNvSpPr>
              <p:nvPr/>
            </p:nvSpPr>
            <p:spPr bwMode="auto">
              <a:xfrm>
                <a:off x="346" y="1507"/>
                <a:ext cx="608" cy="1442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Rectangle 569"/>
              <p:cNvSpPr>
                <a:spLocks noChangeArrowheads="1"/>
              </p:cNvSpPr>
              <p:nvPr/>
            </p:nvSpPr>
            <p:spPr bwMode="auto">
              <a:xfrm>
                <a:off x="558" y="1544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3" name="Rectangle 570"/>
              <p:cNvSpPr>
                <a:spLocks noChangeArrowheads="1"/>
              </p:cNvSpPr>
              <p:nvPr/>
            </p:nvSpPr>
            <p:spPr bwMode="auto">
              <a:xfrm>
                <a:off x="697" y="1544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4" name="Rectangle 571"/>
              <p:cNvSpPr>
                <a:spLocks noChangeArrowheads="1"/>
              </p:cNvSpPr>
              <p:nvPr/>
            </p:nvSpPr>
            <p:spPr bwMode="auto">
              <a:xfrm>
                <a:off x="443" y="2152"/>
                <a:ext cx="414" cy="277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Rectangle 572"/>
              <p:cNvSpPr>
                <a:spLocks noChangeArrowheads="1"/>
              </p:cNvSpPr>
              <p:nvPr/>
            </p:nvSpPr>
            <p:spPr bwMode="auto">
              <a:xfrm>
                <a:off x="443" y="2152"/>
                <a:ext cx="414" cy="277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Rectangle 573"/>
              <p:cNvSpPr>
                <a:spLocks noChangeArrowheads="1"/>
              </p:cNvSpPr>
              <p:nvPr/>
            </p:nvSpPr>
            <p:spPr bwMode="auto">
              <a:xfrm>
                <a:off x="543" y="2211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7" name="Rectangle 574"/>
              <p:cNvSpPr>
                <a:spLocks noChangeArrowheads="1"/>
              </p:cNvSpPr>
              <p:nvPr/>
            </p:nvSpPr>
            <p:spPr bwMode="auto">
              <a:xfrm>
                <a:off x="514" y="2291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8" name="Rectangle 575"/>
              <p:cNvSpPr>
                <a:spLocks noChangeArrowheads="1"/>
              </p:cNvSpPr>
              <p:nvPr/>
            </p:nvSpPr>
            <p:spPr bwMode="auto">
              <a:xfrm>
                <a:off x="536" y="2291"/>
                <a:ext cx="27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Monitor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9" name="Rectangle 576"/>
              <p:cNvSpPr>
                <a:spLocks noChangeArrowheads="1"/>
              </p:cNvSpPr>
              <p:nvPr/>
            </p:nvSpPr>
            <p:spPr bwMode="auto">
              <a:xfrm>
                <a:off x="763" y="2291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0" name="Rectangle 577"/>
              <p:cNvSpPr>
                <a:spLocks noChangeArrowheads="1"/>
              </p:cNvSpPr>
              <p:nvPr/>
            </p:nvSpPr>
            <p:spPr bwMode="auto">
              <a:xfrm>
                <a:off x="443" y="2568"/>
                <a:ext cx="414" cy="277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Rectangle 578"/>
              <p:cNvSpPr>
                <a:spLocks noChangeArrowheads="1"/>
              </p:cNvSpPr>
              <p:nvPr/>
            </p:nvSpPr>
            <p:spPr bwMode="auto">
              <a:xfrm>
                <a:off x="443" y="2568"/>
                <a:ext cx="414" cy="277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Rectangle 579"/>
              <p:cNvSpPr>
                <a:spLocks noChangeArrowheads="1"/>
              </p:cNvSpPr>
              <p:nvPr/>
            </p:nvSpPr>
            <p:spPr bwMode="auto">
              <a:xfrm>
                <a:off x="543" y="2629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3" name="Rectangle 580"/>
              <p:cNvSpPr>
                <a:spLocks noChangeArrowheads="1"/>
              </p:cNvSpPr>
              <p:nvPr/>
            </p:nvSpPr>
            <p:spPr bwMode="auto">
              <a:xfrm>
                <a:off x="514" y="2710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4" name="Rectangle 581"/>
              <p:cNvSpPr>
                <a:spLocks noChangeArrowheads="1"/>
              </p:cNvSpPr>
              <p:nvPr/>
            </p:nvSpPr>
            <p:spPr bwMode="auto">
              <a:xfrm>
                <a:off x="536" y="2710"/>
                <a:ext cx="27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Monitor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5" name="Rectangle 582"/>
              <p:cNvSpPr>
                <a:spLocks noChangeArrowheads="1"/>
              </p:cNvSpPr>
              <p:nvPr/>
            </p:nvSpPr>
            <p:spPr bwMode="auto">
              <a:xfrm>
                <a:off x="763" y="2710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6" name="Rectangle 583"/>
              <p:cNvSpPr>
                <a:spLocks noChangeArrowheads="1"/>
              </p:cNvSpPr>
              <p:nvPr/>
            </p:nvSpPr>
            <p:spPr bwMode="auto">
              <a:xfrm>
                <a:off x="443" y="1680"/>
                <a:ext cx="414" cy="272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Rectangle 584"/>
              <p:cNvSpPr>
                <a:spLocks noChangeArrowheads="1"/>
              </p:cNvSpPr>
              <p:nvPr/>
            </p:nvSpPr>
            <p:spPr bwMode="auto">
              <a:xfrm>
                <a:off x="443" y="1680"/>
                <a:ext cx="414" cy="272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Rectangle 585"/>
              <p:cNvSpPr>
                <a:spLocks noChangeArrowheads="1"/>
              </p:cNvSpPr>
              <p:nvPr/>
            </p:nvSpPr>
            <p:spPr bwMode="auto">
              <a:xfrm>
                <a:off x="543" y="1734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9" name="Rectangle 586"/>
              <p:cNvSpPr>
                <a:spLocks noChangeArrowheads="1"/>
              </p:cNvSpPr>
              <p:nvPr/>
            </p:nvSpPr>
            <p:spPr bwMode="auto">
              <a:xfrm>
                <a:off x="514" y="1822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0" name="Rectangle 587"/>
              <p:cNvSpPr>
                <a:spLocks noChangeArrowheads="1"/>
              </p:cNvSpPr>
              <p:nvPr/>
            </p:nvSpPr>
            <p:spPr bwMode="auto">
              <a:xfrm>
                <a:off x="536" y="1822"/>
                <a:ext cx="27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Monitor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1" name="Rectangle 588"/>
              <p:cNvSpPr>
                <a:spLocks noChangeArrowheads="1"/>
              </p:cNvSpPr>
              <p:nvPr/>
            </p:nvSpPr>
            <p:spPr bwMode="auto">
              <a:xfrm>
                <a:off x="763" y="1822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2" name="Freeform 589"/>
              <p:cNvSpPr>
                <a:spLocks/>
              </p:cNvSpPr>
              <p:nvPr/>
            </p:nvSpPr>
            <p:spPr bwMode="auto">
              <a:xfrm>
                <a:off x="2074" y="1243"/>
                <a:ext cx="415" cy="125"/>
              </a:xfrm>
              <a:custGeom>
                <a:avLst/>
                <a:gdLst>
                  <a:gd name="T0" fmla="*/ 0 w 415"/>
                  <a:gd name="T1" fmla="*/ 63 h 125"/>
                  <a:gd name="T2" fmla="*/ 62 w 415"/>
                  <a:gd name="T3" fmla="*/ 0 h 125"/>
                  <a:gd name="T4" fmla="*/ 62 w 415"/>
                  <a:gd name="T5" fmla="*/ 42 h 125"/>
                  <a:gd name="T6" fmla="*/ 353 w 415"/>
                  <a:gd name="T7" fmla="*/ 42 h 125"/>
                  <a:gd name="T8" fmla="*/ 353 w 415"/>
                  <a:gd name="T9" fmla="*/ 0 h 125"/>
                  <a:gd name="T10" fmla="*/ 415 w 415"/>
                  <a:gd name="T11" fmla="*/ 63 h 125"/>
                  <a:gd name="T12" fmla="*/ 353 w 415"/>
                  <a:gd name="T13" fmla="*/ 125 h 125"/>
                  <a:gd name="T14" fmla="*/ 353 w 415"/>
                  <a:gd name="T15" fmla="*/ 84 h 125"/>
                  <a:gd name="T16" fmla="*/ 62 w 415"/>
                  <a:gd name="T17" fmla="*/ 84 h 125"/>
                  <a:gd name="T18" fmla="*/ 62 w 415"/>
                  <a:gd name="T19" fmla="*/ 125 h 125"/>
                  <a:gd name="T20" fmla="*/ 0 w 415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0" y="63"/>
                    </a:moveTo>
                    <a:lnTo>
                      <a:pt x="62" y="0"/>
                    </a:lnTo>
                    <a:lnTo>
                      <a:pt x="62" y="42"/>
                    </a:lnTo>
                    <a:lnTo>
                      <a:pt x="353" y="42"/>
                    </a:lnTo>
                    <a:lnTo>
                      <a:pt x="353" y="0"/>
                    </a:lnTo>
                    <a:lnTo>
                      <a:pt x="415" y="63"/>
                    </a:lnTo>
                    <a:lnTo>
                      <a:pt x="353" y="125"/>
                    </a:lnTo>
                    <a:lnTo>
                      <a:pt x="353" y="84"/>
                    </a:lnTo>
                    <a:lnTo>
                      <a:pt x="62" y="84"/>
                    </a:lnTo>
                    <a:lnTo>
                      <a:pt x="62" y="125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Freeform 590"/>
              <p:cNvSpPr>
                <a:spLocks/>
              </p:cNvSpPr>
              <p:nvPr/>
            </p:nvSpPr>
            <p:spPr bwMode="auto">
              <a:xfrm>
                <a:off x="2074" y="1243"/>
                <a:ext cx="415" cy="125"/>
              </a:xfrm>
              <a:custGeom>
                <a:avLst/>
                <a:gdLst>
                  <a:gd name="T0" fmla="*/ 0 w 415"/>
                  <a:gd name="T1" fmla="*/ 63 h 125"/>
                  <a:gd name="T2" fmla="*/ 62 w 415"/>
                  <a:gd name="T3" fmla="*/ 0 h 125"/>
                  <a:gd name="T4" fmla="*/ 62 w 415"/>
                  <a:gd name="T5" fmla="*/ 42 h 125"/>
                  <a:gd name="T6" fmla="*/ 353 w 415"/>
                  <a:gd name="T7" fmla="*/ 42 h 125"/>
                  <a:gd name="T8" fmla="*/ 353 w 415"/>
                  <a:gd name="T9" fmla="*/ 0 h 125"/>
                  <a:gd name="T10" fmla="*/ 415 w 415"/>
                  <a:gd name="T11" fmla="*/ 63 h 125"/>
                  <a:gd name="T12" fmla="*/ 353 w 415"/>
                  <a:gd name="T13" fmla="*/ 125 h 125"/>
                  <a:gd name="T14" fmla="*/ 353 w 415"/>
                  <a:gd name="T15" fmla="*/ 84 h 125"/>
                  <a:gd name="T16" fmla="*/ 62 w 415"/>
                  <a:gd name="T17" fmla="*/ 84 h 125"/>
                  <a:gd name="T18" fmla="*/ 62 w 415"/>
                  <a:gd name="T19" fmla="*/ 125 h 125"/>
                  <a:gd name="T20" fmla="*/ 0 w 415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0" y="63"/>
                    </a:moveTo>
                    <a:lnTo>
                      <a:pt x="62" y="0"/>
                    </a:lnTo>
                    <a:lnTo>
                      <a:pt x="62" y="42"/>
                    </a:lnTo>
                    <a:lnTo>
                      <a:pt x="353" y="42"/>
                    </a:lnTo>
                    <a:lnTo>
                      <a:pt x="353" y="0"/>
                    </a:lnTo>
                    <a:lnTo>
                      <a:pt x="415" y="63"/>
                    </a:lnTo>
                    <a:lnTo>
                      <a:pt x="353" y="125"/>
                    </a:lnTo>
                    <a:lnTo>
                      <a:pt x="353" y="84"/>
                    </a:lnTo>
                    <a:lnTo>
                      <a:pt x="62" y="84"/>
                    </a:lnTo>
                    <a:lnTo>
                      <a:pt x="62" y="125"/>
                    </a:lnTo>
                    <a:lnTo>
                      <a:pt x="0" y="63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591"/>
              <p:cNvSpPr>
                <a:spLocks/>
              </p:cNvSpPr>
              <p:nvPr/>
            </p:nvSpPr>
            <p:spPr bwMode="auto">
              <a:xfrm>
                <a:off x="1659" y="1826"/>
                <a:ext cx="1253" cy="48"/>
              </a:xfrm>
              <a:custGeom>
                <a:avLst/>
                <a:gdLst>
                  <a:gd name="T0" fmla="*/ 1253 w 1253"/>
                  <a:gd name="T1" fmla="*/ 0 h 48"/>
                  <a:gd name="T2" fmla="*/ 1253 w 1253"/>
                  <a:gd name="T3" fmla="*/ 48 h 48"/>
                  <a:gd name="T4" fmla="*/ 0 w 1253"/>
                  <a:gd name="T5" fmla="*/ 48 h 48"/>
                  <a:gd name="T6" fmla="*/ 0 w 1253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3" h="48">
                    <a:moveTo>
                      <a:pt x="1253" y="0"/>
                    </a:moveTo>
                    <a:lnTo>
                      <a:pt x="1253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Freeform 592"/>
              <p:cNvSpPr>
                <a:spLocks/>
              </p:cNvSpPr>
              <p:nvPr/>
            </p:nvSpPr>
            <p:spPr bwMode="auto">
              <a:xfrm>
                <a:off x="857" y="1816"/>
                <a:ext cx="1411" cy="58"/>
              </a:xfrm>
              <a:custGeom>
                <a:avLst/>
                <a:gdLst>
                  <a:gd name="T0" fmla="*/ 0 w 1411"/>
                  <a:gd name="T1" fmla="*/ 0 h 58"/>
                  <a:gd name="T2" fmla="*/ 166 w 1411"/>
                  <a:gd name="T3" fmla="*/ 0 h 58"/>
                  <a:gd name="T4" fmla="*/ 166 w 1411"/>
                  <a:gd name="T5" fmla="*/ 58 h 58"/>
                  <a:gd name="T6" fmla="*/ 1411 w 1411"/>
                  <a:gd name="T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1" h="58">
                    <a:moveTo>
                      <a:pt x="0" y="0"/>
                    </a:moveTo>
                    <a:lnTo>
                      <a:pt x="166" y="0"/>
                    </a:lnTo>
                    <a:lnTo>
                      <a:pt x="166" y="58"/>
                    </a:lnTo>
                    <a:lnTo>
                      <a:pt x="1411" y="58"/>
                    </a:lnTo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Rectangle 593"/>
              <p:cNvSpPr>
                <a:spLocks noChangeArrowheads="1"/>
              </p:cNvSpPr>
              <p:nvPr/>
            </p:nvSpPr>
            <p:spPr bwMode="auto">
              <a:xfrm>
                <a:off x="1528" y="2436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Rectangle 594"/>
              <p:cNvSpPr>
                <a:spLocks noChangeArrowheads="1"/>
              </p:cNvSpPr>
              <p:nvPr/>
            </p:nvSpPr>
            <p:spPr bwMode="auto">
              <a:xfrm>
                <a:off x="1528" y="2436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Rectangle 595"/>
              <p:cNvSpPr>
                <a:spLocks noChangeArrowheads="1"/>
              </p:cNvSpPr>
              <p:nvPr/>
            </p:nvSpPr>
            <p:spPr bwMode="auto">
              <a:xfrm>
                <a:off x="1567" y="2460"/>
                <a:ext cx="25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ALERTS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9" name="Rectangle 596"/>
              <p:cNvSpPr>
                <a:spLocks noChangeArrowheads="1"/>
              </p:cNvSpPr>
              <p:nvPr/>
            </p:nvSpPr>
            <p:spPr bwMode="auto">
              <a:xfrm>
                <a:off x="1721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0" name="Rectangle 597"/>
              <p:cNvSpPr>
                <a:spLocks noChangeArrowheads="1"/>
              </p:cNvSpPr>
              <p:nvPr/>
            </p:nvSpPr>
            <p:spPr bwMode="auto">
              <a:xfrm>
                <a:off x="1743" y="2460"/>
                <a:ext cx="15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ECR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1" name="Rectangle 598"/>
              <p:cNvSpPr>
                <a:spLocks noChangeArrowheads="1"/>
              </p:cNvSpPr>
              <p:nvPr/>
            </p:nvSpPr>
            <p:spPr bwMode="auto">
              <a:xfrm>
                <a:off x="1824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2" name="Rectangle 599"/>
              <p:cNvSpPr>
                <a:spLocks noChangeArrowheads="1"/>
              </p:cNvSpPr>
              <p:nvPr/>
            </p:nvSpPr>
            <p:spPr bwMode="auto">
              <a:xfrm>
                <a:off x="1846" y="2460"/>
                <a:ext cx="1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CMR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3" name="Rectangle 600"/>
              <p:cNvSpPr>
                <a:spLocks noChangeArrowheads="1"/>
              </p:cNvSpPr>
              <p:nvPr/>
            </p:nvSpPr>
            <p:spPr bwMode="auto">
              <a:xfrm>
                <a:off x="1933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4" name="Rectangle 601"/>
              <p:cNvSpPr>
                <a:spLocks noChangeArrowheads="1"/>
              </p:cNvSpPr>
              <p:nvPr/>
            </p:nvSpPr>
            <p:spPr bwMode="auto">
              <a:xfrm>
                <a:off x="1955" y="2460"/>
                <a:ext cx="14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SNF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5" name="Rectangle 602"/>
              <p:cNvSpPr>
                <a:spLocks noChangeArrowheads="1"/>
              </p:cNvSpPr>
              <p:nvPr/>
            </p:nvSpPr>
            <p:spPr bwMode="auto">
              <a:xfrm>
                <a:off x="1252" y="2547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Rectangle 603"/>
              <p:cNvSpPr>
                <a:spLocks noChangeArrowheads="1"/>
              </p:cNvSpPr>
              <p:nvPr/>
            </p:nvSpPr>
            <p:spPr bwMode="auto">
              <a:xfrm>
                <a:off x="1252" y="2547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Rectangle 604"/>
              <p:cNvSpPr>
                <a:spLocks noChangeArrowheads="1"/>
              </p:cNvSpPr>
              <p:nvPr/>
            </p:nvSpPr>
            <p:spPr bwMode="auto">
              <a:xfrm>
                <a:off x="1289" y="2571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8" name="Rectangle 605"/>
              <p:cNvSpPr>
                <a:spLocks noChangeArrowheads="1"/>
              </p:cNvSpPr>
              <p:nvPr/>
            </p:nvSpPr>
            <p:spPr bwMode="auto">
              <a:xfrm>
                <a:off x="1528" y="2547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Rectangle 606"/>
              <p:cNvSpPr>
                <a:spLocks noChangeArrowheads="1"/>
              </p:cNvSpPr>
              <p:nvPr/>
            </p:nvSpPr>
            <p:spPr bwMode="auto">
              <a:xfrm>
                <a:off x="1528" y="2547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Rectangle 607"/>
              <p:cNvSpPr>
                <a:spLocks noChangeArrowheads="1"/>
              </p:cNvSpPr>
              <p:nvPr/>
            </p:nvSpPr>
            <p:spPr bwMode="auto">
              <a:xfrm>
                <a:off x="1567" y="2571"/>
                <a:ext cx="19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COPS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1" name="Freeform 608"/>
              <p:cNvSpPr>
                <a:spLocks/>
              </p:cNvSpPr>
              <p:nvPr/>
            </p:nvSpPr>
            <p:spPr bwMode="auto">
              <a:xfrm>
                <a:off x="2081" y="2221"/>
                <a:ext cx="415" cy="125"/>
              </a:xfrm>
              <a:custGeom>
                <a:avLst/>
                <a:gdLst>
                  <a:gd name="T0" fmla="*/ 0 w 415"/>
                  <a:gd name="T1" fmla="*/ 62 h 125"/>
                  <a:gd name="T2" fmla="*/ 62 w 415"/>
                  <a:gd name="T3" fmla="*/ 0 h 125"/>
                  <a:gd name="T4" fmla="*/ 62 w 415"/>
                  <a:gd name="T5" fmla="*/ 41 h 125"/>
                  <a:gd name="T6" fmla="*/ 353 w 415"/>
                  <a:gd name="T7" fmla="*/ 41 h 125"/>
                  <a:gd name="T8" fmla="*/ 353 w 415"/>
                  <a:gd name="T9" fmla="*/ 0 h 125"/>
                  <a:gd name="T10" fmla="*/ 415 w 415"/>
                  <a:gd name="T11" fmla="*/ 62 h 125"/>
                  <a:gd name="T12" fmla="*/ 353 w 415"/>
                  <a:gd name="T13" fmla="*/ 125 h 125"/>
                  <a:gd name="T14" fmla="*/ 353 w 415"/>
                  <a:gd name="T15" fmla="*/ 84 h 125"/>
                  <a:gd name="T16" fmla="*/ 62 w 415"/>
                  <a:gd name="T17" fmla="*/ 84 h 125"/>
                  <a:gd name="T18" fmla="*/ 62 w 415"/>
                  <a:gd name="T19" fmla="*/ 125 h 125"/>
                  <a:gd name="T20" fmla="*/ 0 w 415"/>
                  <a:gd name="T21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0" y="62"/>
                    </a:moveTo>
                    <a:lnTo>
                      <a:pt x="62" y="0"/>
                    </a:lnTo>
                    <a:lnTo>
                      <a:pt x="62" y="41"/>
                    </a:lnTo>
                    <a:lnTo>
                      <a:pt x="353" y="41"/>
                    </a:lnTo>
                    <a:lnTo>
                      <a:pt x="353" y="0"/>
                    </a:lnTo>
                    <a:lnTo>
                      <a:pt x="415" y="62"/>
                    </a:lnTo>
                    <a:lnTo>
                      <a:pt x="353" y="125"/>
                    </a:lnTo>
                    <a:lnTo>
                      <a:pt x="353" y="84"/>
                    </a:lnTo>
                    <a:lnTo>
                      <a:pt x="62" y="84"/>
                    </a:lnTo>
                    <a:lnTo>
                      <a:pt x="62" y="125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Freeform 609"/>
              <p:cNvSpPr>
                <a:spLocks/>
              </p:cNvSpPr>
              <p:nvPr/>
            </p:nvSpPr>
            <p:spPr bwMode="auto">
              <a:xfrm>
                <a:off x="2081" y="2221"/>
                <a:ext cx="415" cy="125"/>
              </a:xfrm>
              <a:custGeom>
                <a:avLst/>
                <a:gdLst>
                  <a:gd name="T0" fmla="*/ 0 w 415"/>
                  <a:gd name="T1" fmla="*/ 62 h 125"/>
                  <a:gd name="T2" fmla="*/ 62 w 415"/>
                  <a:gd name="T3" fmla="*/ 0 h 125"/>
                  <a:gd name="T4" fmla="*/ 62 w 415"/>
                  <a:gd name="T5" fmla="*/ 41 h 125"/>
                  <a:gd name="T6" fmla="*/ 353 w 415"/>
                  <a:gd name="T7" fmla="*/ 41 h 125"/>
                  <a:gd name="T8" fmla="*/ 353 w 415"/>
                  <a:gd name="T9" fmla="*/ 0 h 125"/>
                  <a:gd name="T10" fmla="*/ 415 w 415"/>
                  <a:gd name="T11" fmla="*/ 62 h 125"/>
                  <a:gd name="T12" fmla="*/ 353 w 415"/>
                  <a:gd name="T13" fmla="*/ 125 h 125"/>
                  <a:gd name="T14" fmla="*/ 353 w 415"/>
                  <a:gd name="T15" fmla="*/ 84 h 125"/>
                  <a:gd name="T16" fmla="*/ 62 w 415"/>
                  <a:gd name="T17" fmla="*/ 84 h 125"/>
                  <a:gd name="T18" fmla="*/ 62 w 415"/>
                  <a:gd name="T19" fmla="*/ 125 h 125"/>
                  <a:gd name="T20" fmla="*/ 0 w 415"/>
                  <a:gd name="T21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0" y="62"/>
                    </a:moveTo>
                    <a:lnTo>
                      <a:pt x="62" y="0"/>
                    </a:lnTo>
                    <a:lnTo>
                      <a:pt x="62" y="41"/>
                    </a:lnTo>
                    <a:lnTo>
                      <a:pt x="353" y="41"/>
                    </a:lnTo>
                    <a:lnTo>
                      <a:pt x="353" y="0"/>
                    </a:lnTo>
                    <a:lnTo>
                      <a:pt x="415" y="62"/>
                    </a:lnTo>
                    <a:lnTo>
                      <a:pt x="353" y="125"/>
                    </a:lnTo>
                    <a:lnTo>
                      <a:pt x="353" y="84"/>
                    </a:lnTo>
                    <a:lnTo>
                      <a:pt x="62" y="84"/>
                    </a:lnTo>
                    <a:lnTo>
                      <a:pt x="62" y="125"/>
                    </a:lnTo>
                    <a:lnTo>
                      <a:pt x="0" y="6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Freeform 610"/>
              <p:cNvSpPr>
                <a:spLocks/>
              </p:cNvSpPr>
              <p:nvPr/>
            </p:nvSpPr>
            <p:spPr bwMode="auto">
              <a:xfrm>
                <a:off x="1804" y="2658"/>
                <a:ext cx="1245" cy="45"/>
              </a:xfrm>
              <a:custGeom>
                <a:avLst/>
                <a:gdLst>
                  <a:gd name="T0" fmla="*/ 0 w 1245"/>
                  <a:gd name="T1" fmla="*/ 0 h 45"/>
                  <a:gd name="T2" fmla="*/ 0 w 1245"/>
                  <a:gd name="T3" fmla="*/ 45 h 45"/>
                  <a:gd name="T4" fmla="*/ 1245 w 1245"/>
                  <a:gd name="T5" fmla="*/ 45 h 45"/>
                  <a:gd name="T6" fmla="*/ 1245 w 1245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5" h="45">
                    <a:moveTo>
                      <a:pt x="0" y="0"/>
                    </a:moveTo>
                    <a:lnTo>
                      <a:pt x="0" y="45"/>
                    </a:lnTo>
                    <a:lnTo>
                      <a:pt x="1245" y="45"/>
                    </a:lnTo>
                    <a:lnTo>
                      <a:pt x="1245" y="0"/>
                    </a:lnTo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611"/>
              <p:cNvSpPr>
                <a:spLocks/>
              </p:cNvSpPr>
              <p:nvPr/>
            </p:nvSpPr>
            <p:spPr bwMode="auto">
              <a:xfrm>
                <a:off x="857" y="2290"/>
                <a:ext cx="947" cy="413"/>
              </a:xfrm>
              <a:custGeom>
                <a:avLst/>
                <a:gdLst>
                  <a:gd name="T0" fmla="*/ 0 w 947"/>
                  <a:gd name="T1" fmla="*/ 0 h 413"/>
                  <a:gd name="T2" fmla="*/ 166 w 947"/>
                  <a:gd name="T3" fmla="*/ 0 h 413"/>
                  <a:gd name="T4" fmla="*/ 166 w 947"/>
                  <a:gd name="T5" fmla="*/ 413 h 413"/>
                  <a:gd name="T6" fmla="*/ 947 w 947"/>
                  <a:gd name="T7" fmla="*/ 413 h 413"/>
                  <a:gd name="T8" fmla="*/ 947 w 947"/>
                  <a:gd name="T9" fmla="*/ 36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7" h="413">
                    <a:moveTo>
                      <a:pt x="0" y="0"/>
                    </a:moveTo>
                    <a:lnTo>
                      <a:pt x="166" y="0"/>
                    </a:lnTo>
                    <a:lnTo>
                      <a:pt x="166" y="413"/>
                    </a:lnTo>
                    <a:lnTo>
                      <a:pt x="947" y="413"/>
                    </a:lnTo>
                    <a:lnTo>
                      <a:pt x="947" y="368"/>
                    </a:lnTo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612"/>
              <p:cNvSpPr>
                <a:spLocks/>
              </p:cNvSpPr>
              <p:nvPr/>
            </p:nvSpPr>
            <p:spPr bwMode="auto">
              <a:xfrm>
                <a:off x="1811" y="3316"/>
                <a:ext cx="1244" cy="87"/>
              </a:xfrm>
              <a:custGeom>
                <a:avLst/>
                <a:gdLst>
                  <a:gd name="T0" fmla="*/ 0 w 1244"/>
                  <a:gd name="T1" fmla="*/ 0 h 87"/>
                  <a:gd name="T2" fmla="*/ 0 w 1244"/>
                  <a:gd name="T3" fmla="*/ 87 h 87"/>
                  <a:gd name="T4" fmla="*/ 1244 w 1244"/>
                  <a:gd name="T5" fmla="*/ 87 h 87"/>
                  <a:gd name="T6" fmla="*/ 1244 w 1244"/>
                  <a:gd name="T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4" h="87">
                    <a:moveTo>
                      <a:pt x="0" y="0"/>
                    </a:moveTo>
                    <a:lnTo>
                      <a:pt x="0" y="87"/>
                    </a:lnTo>
                    <a:lnTo>
                      <a:pt x="1244" y="87"/>
                    </a:lnTo>
                    <a:lnTo>
                      <a:pt x="1244" y="14"/>
                    </a:lnTo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613"/>
              <p:cNvSpPr>
                <a:spLocks/>
              </p:cNvSpPr>
              <p:nvPr/>
            </p:nvSpPr>
            <p:spPr bwMode="auto">
              <a:xfrm>
                <a:off x="2088" y="2893"/>
                <a:ext cx="415" cy="125"/>
              </a:xfrm>
              <a:custGeom>
                <a:avLst/>
                <a:gdLst>
                  <a:gd name="T0" fmla="*/ 0 w 415"/>
                  <a:gd name="T1" fmla="*/ 63 h 125"/>
                  <a:gd name="T2" fmla="*/ 62 w 415"/>
                  <a:gd name="T3" fmla="*/ 0 h 125"/>
                  <a:gd name="T4" fmla="*/ 62 w 415"/>
                  <a:gd name="T5" fmla="*/ 42 h 125"/>
                  <a:gd name="T6" fmla="*/ 352 w 415"/>
                  <a:gd name="T7" fmla="*/ 42 h 125"/>
                  <a:gd name="T8" fmla="*/ 352 w 415"/>
                  <a:gd name="T9" fmla="*/ 0 h 125"/>
                  <a:gd name="T10" fmla="*/ 415 w 415"/>
                  <a:gd name="T11" fmla="*/ 63 h 125"/>
                  <a:gd name="T12" fmla="*/ 352 w 415"/>
                  <a:gd name="T13" fmla="*/ 125 h 125"/>
                  <a:gd name="T14" fmla="*/ 352 w 415"/>
                  <a:gd name="T15" fmla="*/ 84 h 125"/>
                  <a:gd name="T16" fmla="*/ 62 w 415"/>
                  <a:gd name="T17" fmla="*/ 84 h 125"/>
                  <a:gd name="T18" fmla="*/ 62 w 415"/>
                  <a:gd name="T19" fmla="*/ 125 h 125"/>
                  <a:gd name="T20" fmla="*/ 0 w 415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0" y="63"/>
                    </a:moveTo>
                    <a:lnTo>
                      <a:pt x="62" y="0"/>
                    </a:lnTo>
                    <a:lnTo>
                      <a:pt x="62" y="42"/>
                    </a:lnTo>
                    <a:lnTo>
                      <a:pt x="352" y="42"/>
                    </a:lnTo>
                    <a:lnTo>
                      <a:pt x="352" y="0"/>
                    </a:lnTo>
                    <a:lnTo>
                      <a:pt x="415" y="63"/>
                    </a:lnTo>
                    <a:lnTo>
                      <a:pt x="352" y="125"/>
                    </a:lnTo>
                    <a:lnTo>
                      <a:pt x="352" y="84"/>
                    </a:lnTo>
                    <a:lnTo>
                      <a:pt x="62" y="84"/>
                    </a:lnTo>
                    <a:lnTo>
                      <a:pt x="62" y="125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614"/>
              <p:cNvSpPr>
                <a:spLocks/>
              </p:cNvSpPr>
              <p:nvPr/>
            </p:nvSpPr>
            <p:spPr bwMode="auto">
              <a:xfrm>
                <a:off x="2088" y="2893"/>
                <a:ext cx="415" cy="125"/>
              </a:xfrm>
              <a:custGeom>
                <a:avLst/>
                <a:gdLst>
                  <a:gd name="T0" fmla="*/ 0 w 415"/>
                  <a:gd name="T1" fmla="*/ 63 h 125"/>
                  <a:gd name="T2" fmla="*/ 62 w 415"/>
                  <a:gd name="T3" fmla="*/ 0 h 125"/>
                  <a:gd name="T4" fmla="*/ 62 w 415"/>
                  <a:gd name="T5" fmla="*/ 42 h 125"/>
                  <a:gd name="T6" fmla="*/ 352 w 415"/>
                  <a:gd name="T7" fmla="*/ 42 h 125"/>
                  <a:gd name="T8" fmla="*/ 352 w 415"/>
                  <a:gd name="T9" fmla="*/ 0 h 125"/>
                  <a:gd name="T10" fmla="*/ 415 w 415"/>
                  <a:gd name="T11" fmla="*/ 63 h 125"/>
                  <a:gd name="T12" fmla="*/ 352 w 415"/>
                  <a:gd name="T13" fmla="*/ 125 h 125"/>
                  <a:gd name="T14" fmla="*/ 352 w 415"/>
                  <a:gd name="T15" fmla="*/ 84 h 125"/>
                  <a:gd name="T16" fmla="*/ 62 w 415"/>
                  <a:gd name="T17" fmla="*/ 84 h 125"/>
                  <a:gd name="T18" fmla="*/ 62 w 415"/>
                  <a:gd name="T19" fmla="*/ 125 h 125"/>
                  <a:gd name="T20" fmla="*/ 0 w 415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0" y="63"/>
                    </a:moveTo>
                    <a:lnTo>
                      <a:pt x="62" y="0"/>
                    </a:lnTo>
                    <a:lnTo>
                      <a:pt x="62" y="42"/>
                    </a:lnTo>
                    <a:lnTo>
                      <a:pt x="352" y="42"/>
                    </a:lnTo>
                    <a:lnTo>
                      <a:pt x="352" y="0"/>
                    </a:lnTo>
                    <a:lnTo>
                      <a:pt x="415" y="63"/>
                    </a:lnTo>
                    <a:lnTo>
                      <a:pt x="352" y="125"/>
                    </a:lnTo>
                    <a:lnTo>
                      <a:pt x="352" y="84"/>
                    </a:lnTo>
                    <a:lnTo>
                      <a:pt x="62" y="84"/>
                    </a:lnTo>
                    <a:lnTo>
                      <a:pt x="62" y="125"/>
                    </a:lnTo>
                    <a:lnTo>
                      <a:pt x="0" y="63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Rectangle 615"/>
              <p:cNvSpPr>
                <a:spLocks noChangeArrowheads="1"/>
              </p:cNvSpPr>
              <p:nvPr/>
            </p:nvSpPr>
            <p:spPr bwMode="auto">
              <a:xfrm>
                <a:off x="2503" y="2803"/>
                <a:ext cx="829" cy="305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Rectangle 616"/>
              <p:cNvSpPr>
                <a:spLocks noChangeArrowheads="1"/>
              </p:cNvSpPr>
              <p:nvPr/>
            </p:nvSpPr>
            <p:spPr bwMode="auto">
              <a:xfrm>
                <a:off x="2503" y="2803"/>
                <a:ext cx="829" cy="305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Rectangle 617"/>
              <p:cNvSpPr>
                <a:spLocks noChangeArrowheads="1"/>
              </p:cNvSpPr>
              <p:nvPr/>
            </p:nvSpPr>
            <p:spPr bwMode="auto">
              <a:xfrm>
                <a:off x="2804" y="2878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1" name="Rectangle 618"/>
              <p:cNvSpPr>
                <a:spLocks noChangeArrowheads="1"/>
              </p:cNvSpPr>
              <p:nvPr/>
            </p:nvSpPr>
            <p:spPr bwMode="auto">
              <a:xfrm>
                <a:off x="2775" y="2959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2" name="Rectangle 619"/>
              <p:cNvSpPr>
                <a:spLocks noChangeArrowheads="1"/>
              </p:cNvSpPr>
              <p:nvPr/>
            </p:nvSpPr>
            <p:spPr bwMode="auto">
              <a:xfrm>
                <a:off x="2797" y="2959"/>
                <a:ext cx="278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Primary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3" name="Rectangle 620"/>
              <p:cNvSpPr>
                <a:spLocks noChangeArrowheads="1"/>
              </p:cNvSpPr>
              <p:nvPr/>
            </p:nvSpPr>
            <p:spPr bwMode="auto">
              <a:xfrm>
                <a:off x="3038" y="2959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4" name="Rectangle 621"/>
              <p:cNvSpPr>
                <a:spLocks noChangeArrowheads="1"/>
              </p:cNvSpPr>
              <p:nvPr/>
            </p:nvSpPr>
            <p:spPr bwMode="auto">
              <a:xfrm>
                <a:off x="2503" y="3108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Rectangle 622"/>
              <p:cNvSpPr>
                <a:spLocks noChangeArrowheads="1"/>
              </p:cNvSpPr>
              <p:nvPr/>
            </p:nvSpPr>
            <p:spPr bwMode="auto">
              <a:xfrm>
                <a:off x="2503" y="3108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Rectangle 623"/>
              <p:cNvSpPr>
                <a:spLocks noChangeArrowheads="1"/>
              </p:cNvSpPr>
              <p:nvPr/>
            </p:nvSpPr>
            <p:spPr bwMode="auto">
              <a:xfrm>
                <a:off x="2541" y="3135"/>
                <a:ext cx="1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Small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7" name="Rectangle 624"/>
              <p:cNvSpPr>
                <a:spLocks noChangeArrowheads="1"/>
              </p:cNvSpPr>
              <p:nvPr/>
            </p:nvSpPr>
            <p:spPr bwMode="auto">
              <a:xfrm>
                <a:off x="2779" y="3108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Rectangle 625"/>
              <p:cNvSpPr>
                <a:spLocks noChangeArrowheads="1"/>
              </p:cNvSpPr>
              <p:nvPr/>
            </p:nvSpPr>
            <p:spPr bwMode="auto">
              <a:xfrm>
                <a:off x="2779" y="3108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Rectangle 626"/>
              <p:cNvSpPr>
                <a:spLocks noChangeArrowheads="1"/>
              </p:cNvSpPr>
              <p:nvPr/>
            </p:nvSpPr>
            <p:spPr bwMode="auto">
              <a:xfrm>
                <a:off x="2819" y="3135"/>
                <a:ext cx="8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0" name="Rectangle 627"/>
              <p:cNvSpPr>
                <a:spLocks noChangeArrowheads="1"/>
              </p:cNvSpPr>
              <p:nvPr/>
            </p:nvSpPr>
            <p:spPr bwMode="auto">
              <a:xfrm>
                <a:off x="2503" y="3219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Rectangle 628"/>
              <p:cNvSpPr>
                <a:spLocks noChangeArrowheads="1"/>
              </p:cNvSpPr>
              <p:nvPr/>
            </p:nvSpPr>
            <p:spPr bwMode="auto">
              <a:xfrm>
                <a:off x="2503" y="3219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Rectangle 629"/>
              <p:cNvSpPr>
                <a:spLocks noChangeArrowheads="1"/>
              </p:cNvSpPr>
              <p:nvPr/>
            </p:nvSpPr>
            <p:spPr bwMode="auto">
              <a:xfrm>
                <a:off x="2541" y="3246"/>
                <a:ext cx="1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Small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3" name="Rectangle 630"/>
              <p:cNvSpPr>
                <a:spLocks noChangeArrowheads="1"/>
              </p:cNvSpPr>
              <p:nvPr/>
            </p:nvSpPr>
            <p:spPr bwMode="auto">
              <a:xfrm>
                <a:off x="2779" y="3219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Rectangle 631"/>
              <p:cNvSpPr>
                <a:spLocks noChangeArrowheads="1"/>
              </p:cNvSpPr>
              <p:nvPr/>
            </p:nvSpPr>
            <p:spPr bwMode="auto">
              <a:xfrm>
                <a:off x="2779" y="3219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Rectangle 632"/>
              <p:cNvSpPr>
                <a:spLocks noChangeArrowheads="1"/>
              </p:cNvSpPr>
              <p:nvPr/>
            </p:nvSpPr>
            <p:spPr bwMode="auto">
              <a:xfrm>
                <a:off x="2819" y="3246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6" name="Rectangle 633"/>
              <p:cNvSpPr>
                <a:spLocks noChangeArrowheads="1"/>
              </p:cNvSpPr>
              <p:nvPr/>
            </p:nvSpPr>
            <p:spPr bwMode="auto">
              <a:xfrm>
                <a:off x="2892" y="3246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7" name="Rectangle 634"/>
              <p:cNvSpPr>
                <a:spLocks noChangeArrowheads="1"/>
              </p:cNvSpPr>
              <p:nvPr/>
            </p:nvSpPr>
            <p:spPr bwMode="auto">
              <a:xfrm>
                <a:off x="2921" y="3246"/>
                <a:ext cx="11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8" name="Rectangle 635"/>
              <p:cNvSpPr>
                <a:spLocks noChangeArrowheads="1"/>
              </p:cNvSpPr>
              <p:nvPr/>
            </p:nvSpPr>
            <p:spPr bwMode="auto">
              <a:xfrm>
                <a:off x="2987" y="3246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9" name="Rectangle 636"/>
              <p:cNvSpPr>
                <a:spLocks noChangeArrowheads="1"/>
              </p:cNvSpPr>
              <p:nvPr/>
            </p:nvSpPr>
            <p:spPr bwMode="auto">
              <a:xfrm>
                <a:off x="3016" y="3246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AIA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0" name="Freeform 637"/>
              <p:cNvSpPr>
                <a:spLocks/>
              </p:cNvSpPr>
              <p:nvPr/>
            </p:nvSpPr>
            <p:spPr bwMode="auto">
              <a:xfrm>
                <a:off x="857" y="2706"/>
                <a:ext cx="954" cy="697"/>
              </a:xfrm>
              <a:custGeom>
                <a:avLst/>
                <a:gdLst>
                  <a:gd name="T0" fmla="*/ 0 w 954"/>
                  <a:gd name="T1" fmla="*/ 0 h 697"/>
                  <a:gd name="T2" fmla="*/ 43 w 954"/>
                  <a:gd name="T3" fmla="*/ 0 h 697"/>
                  <a:gd name="T4" fmla="*/ 43 w 954"/>
                  <a:gd name="T5" fmla="*/ 125 h 697"/>
                  <a:gd name="T6" fmla="*/ 173 w 954"/>
                  <a:gd name="T7" fmla="*/ 125 h 697"/>
                  <a:gd name="T8" fmla="*/ 173 w 954"/>
                  <a:gd name="T9" fmla="*/ 697 h 697"/>
                  <a:gd name="T10" fmla="*/ 954 w 954"/>
                  <a:gd name="T11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4" h="697">
                    <a:moveTo>
                      <a:pt x="0" y="0"/>
                    </a:moveTo>
                    <a:lnTo>
                      <a:pt x="43" y="0"/>
                    </a:lnTo>
                    <a:lnTo>
                      <a:pt x="43" y="125"/>
                    </a:lnTo>
                    <a:lnTo>
                      <a:pt x="173" y="125"/>
                    </a:lnTo>
                    <a:lnTo>
                      <a:pt x="173" y="697"/>
                    </a:lnTo>
                    <a:lnTo>
                      <a:pt x="954" y="697"/>
                    </a:lnTo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Rectangle 638"/>
              <p:cNvSpPr>
                <a:spLocks noChangeArrowheads="1"/>
              </p:cNvSpPr>
              <p:nvPr/>
            </p:nvSpPr>
            <p:spPr bwMode="auto">
              <a:xfrm>
                <a:off x="2211" y="1118"/>
                <a:ext cx="24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Config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2" name="Rectangle 639"/>
              <p:cNvSpPr>
                <a:spLocks noChangeArrowheads="1"/>
              </p:cNvSpPr>
              <p:nvPr/>
            </p:nvSpPr>
            <p:spPr bwMode="auto">
              <a:xfrm>
                <a:off x="2233" y="1191"/>
                <a:ext cx="1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Sync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3" name="Rectangle 640"/>
              <p:cNvSpPr>
                <a:spLocks noChangeArrowheads="1"/>
              </p:cNvSpPr>
              <p:nvPr/>
            </p:nvSpPr>
            <p:spPr bwMode="auto">
              <a:xfrm>
                <a:off x="2211" y="2101"/>
                <a:ext cx="24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Config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4" name="Rectangle 641"/>
              <p:cNvSpPr>
                <a:spLocks noChangeArrowheads="1"/>
              </p:cNvSpPr>
              <p:nvPr/>
            </p:nvSpPr>
            <p:spPr bwMode="auto">
              <a:xfrm>
                <a:off x="2233" y="2175"/>
                <a:ext cx="1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Sync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5" name="Rectangle 642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24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Config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6" name="Rectangle 643"/>
              <p:cNvSpPr>
                <a:spLocks noChangeArrowheads="1"/>
              </p:cNvSpPr>
              <p:nvPr/>
            </p:nvSpPr>
            <p:spPr bwMode="auto">
              <a:xfrm>
                <a:off x="2233" y="3099"/>
                <a:ext cx="1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Sync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7" name="Rectangle 644"/>
              <p:cNvSpPr>
                <a:spLocks noChangeArrowheads="1"/>
              </p:cNvSpPr>
              <p:nvPr/>
            </p:nvSpPr>
            <p:spPr bwMode="auto">
              <a:xfrm>
                <a:off x="5561" y="1008"/>
                <a:ext cx="913" cy="818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Rectangle 645"/>
              <p:cNvSpPr>
                <a:spLocks noChangeArrowheads="1"/>
              </p:cNvSpPr>
              <p:nvPr/>
            </p:nvSpPr>
            <p:spPr bwMode="auto">
              <a:xfrm>
                <a:off x="5561" y="1008"/>
                <a:ext cx="913" cy="818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Rectangle 646"/>
              <p:cNvSpPr>
                <a:spLocks noChangeArrowheads="1"/>
              </p:cNvSpPr>
              <p:nvPr/>
            </p:nvSpPr>
            <p:spPr bwMode="auto">
              <a:xfrm>
                <a:off x="5928" y="1045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14" name="Group 848"/>
            <p:cNvGrpSpPr>
              <a:grpSpLocks/>
            </p:cNvGrpSpPr>
            <p:nvPr/>
          </p:nvGrpSpPr>
          <p:grpSpPr bwMode="auto">
            <a:xfrm>
              <a:off x="3325" y="1008"/>
              <a:ext cx="4005" cy="2395"/>
              <a:chOff x="3325" y="1008"/>
              <a:chExt cx="4005" cy="2395"/>
            </a:xfrm>
          </p:grpSpPr>
          <p:sp>
            <p:nvSpPr>
              <p:cNvPr id="1920" name="Rectangle 648"/>
              <p:cNvSpPr>
                <a:spLocks noChangeArrowheads="1"/>
              </p:cNvSpPr>
              <p:nvPr/>
            </p:nvSpPr>
            <p:spPr bwMode="auto">
              <a:xfrm>
                <a:off x="6067" y="1045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1" name="Rectangle 649"/>
              <p:cNvSpPr>
                <a:spLocks noChangeArrowheads="1"/>
              </p:cNvSpPr>
              <p:nvPr/>
            </p:nvSpPr>
            <p:spPr bwMode="auto">
              <a:xfrm>
                <a:off x="5602" y="1154"/>
                <a:ext cx="830" cy="304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Rectangle 650"/>
              <p:cNvSpPr>
                <a:spLocks noChangeArrowheads="1"/>
              </p:cNvSpPr>
              <p:nvPr/>
            </p:nvSpPr>
            <p:spPr bwMode="auto">
              <a:xfrm>
                <a:off x="5602" y="1154"/>
                <a:ext cx="830" cy="304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Rectangle 651"/>
              <p:cNvSpPr>
                <a:spLocks noChangeArrowheads="1"/>
              </p:cNvSpPr>
              <p:nvPr/>
            </p:nvSpPr>
            <p:spPr bwMode="auto">
              <a:xfrm>
                <a:off x="5906" y="1228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4" name="Rectangle 652"/>
              <p:cNvSpPr>
                <a:spLocks noChangeArrowheads="1"/>
              </p:cNvSpPr>
              <p:nvPr/>
            </p:nvSpPr>
            <p:spPr bwMode="auto">
              <a:xfrm>
                <a:off x="5833" y="1308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5" name="Rectangle 653"/>
              <p:cNvSpPr>
                <a:spLocks noChangeArrowheads="1"/>
              </p:cNvSpPr>
              <p:nvPr/>
            </p:nvSpPr>
            <p:spPr bwMode="auto">
              <a:xfrm>
                <a:off x="5855" y="1308"/>
                <a:ext cx="380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Secondary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6" name="Rectangle 654"/>
              <p:cNvSpPr>
                <a:spLocks noChangeArrowheads="1"/>
              </p:cNvSpPr>
              <p:nvPr/>
            </p:nvSpPr>
            <p:spPr bwMode="auto">
              <a:xfrm>
                <a:off x="6177" y="1308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7" name="Rectangle 655"/>
              <p:cNvSpPr>
                <a:spLocks noChangeArrowheads="1"/>
              </p:cNvSpPr>
              <p:nvPr/>
            </p:nvSpPr>
            <p:spPr bwMode="auto">
              <a:xfrm>
                <a:off x="5602" y="1458"/>
                <a:ext cx="277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Rectangle 656"/>
              <p:cNvSpPr>
                <a:spLocks noChangeArrowheads="1"/>
              </p:cNvSpPr>
              <p:nvPr/>
            </p:nvSpPr>
            <p:spPr bwMode="auto">
              <a:xfrm>
                <a:off x="5602" y="1458"/>
                <a:ext cx="277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Rectangle 657"/>
              <p:cNvSpPr>
                <a:spLocks noChangeArrowheads="1"/>
              </p:cNvSpPr>
              <p:nvPr/>
            </p:nvSpPr>
            <p:spPr bwMode="auto">
              <a:xfrm>
                <a:off x="5643" y="1485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0" name="Rectangle 658"/>
              <p:cNvSpPr>
                <a:spLocks noChangeArrowheads="1"/>
              </p:cNvSpPr>
              <p:nvPr/>
            </p:nvSpPr>
            <p:spPr bwMode="auto">
              <a:xfrm>
                <a:off x="5879" y="1458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Rectangle 659"/>
              <p:cNvSpPr>
                <a:spLocks noChangeArrowheads="1"/>
              </p:cNvSpPr>
              <p:nvPr/>
            </p:nvSpPr>
            <p:spPr bwMode="auto">
              <a:xfrm>
                <a:off x="5879" y="1458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Rectangle 660"/>
              <p:cNvSpPr>
                <a:spLocks noChangeArrowheads="1"/>
              </p:cNvSpPr>
              <p:nvPr/>
            </p:nvSpPr>
            <p:spPr bwMode="auto">
              <a:xfrm>
                <a:off x="5921" y="1485"/>
                <a:ext cx="4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LOGGING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3" name="Rectangle 661"/>
              <p:cNvSpPr>
                <a:spLocks noChangeArrowheads="1"/>
              </p:cNvSpPr>
              <p:nvPr/>
            </p:nvSpPr>
            <p:spPr bwMode="auto">
              <a:xfrm>
                <a:off x="5602" y="1569"/>
                <a:ext cx="277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Rectangle 662"/>
              <p:cNvSpPr>
                <a:spLocks noChangeArrowheads="1"/>
              </p:cNvSpPr>
              <p:nvPr/>
            </p:nvSpPr>
            <p:spPr bwMode="auto">
              <a:xfrm>
                <a:off x="5602" y="1569"/>
                <a:ext cx="277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Rectangle 663"/>
              <p:cNvSpPr>
                <a:spLocks noChangeArrowheads="1"/>
              </p:cNvSpPr>
              <p:nvPr/>
            </p:nvSpPr>
            <p:spPr bwMode="auto">
              <a:xfrm>
                <a:off x="5643" y="1595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6" name="Rectangle 664"/>
              <p:cNvSpPr>
                <a:spLocks noChangeArrowheads="1"/>
              </p:cNvSpPr>
              <p:nvPr/>
            </p:nvSpPr>
            <p:spPr bwMode="auto">
              <a:xfrm>
                <a:off x="5879" y="1569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Rectangle 665"/>
              <p:cNvSpPr>
                <a:spLocks noChangeArrowheads="1"/>
              </p:cNvSpPr>
              <p:nvPr/>
            </p:nvSpPr>
            <p:spPr bwMode="auto">
              <a:xfrm>
                <a:off x="5879" y="1569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Rectangle 666"/>
              <p:cNvSpPr>
                <a:spLocks noChangeArrowheads="1"/>
              </p:cNvSpPr>
              <p:nvPr/>
            </p:nvSpPr>
            <p:spPr bwMode="auto">
              <a:xfrm>
                <a:off x="5921" y="1595"/>
                <a:ext cx="41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SERVICE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9" name="Rectangle 667"/>
              <p:cNvSpPr>
                <a:spLocks noChangeArrowheads="1"/>
              </p:cNvSpPr>
              <p:nvPr/>
            </p:nvSpPr>
            <p:spPr bwMode="auto">
              <a:xfrm>
                <a:off x="5602" y="1680"/>
                <a:ext cx="277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Rectangle 668"/>
              <p:cNvSpPr>
                <a:spLocks noChangeArrowheads="1"/>
              </p:cNvSpPr>
              <p:nvPr/>
            </p:nvSpPr>
            <p:spPr bwMode="auto">
              <a:xfrm>
                <a:off x="5602" y="1680"/>
                <a:ext cx="277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Rectangle 669"/>
              <p:cNvSpPr>
                <a:spLocks noChangeArrowheads="1"/>
              </p:cNvSpPr>
              <p:nvPr/>
            </p:nvSpPr>
            <p:spPr bwMode="auto">
              <a:xfrm>
                <a:off x="5643" y="1705"/>
                <a:ext cx="1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Small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2" name="Rectangle 670"/>
              <p:cNvSpPr>
                <a:spLocks noChangeArrowheads="1"/>
              </p:cNvSpPr>
              <p:nvPr/>
            </p:nvSpPr>
            <p:spPr bwMode="auto">
              <a:xfrm>
                <a:off x="5879" y="1680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Rectangle 671"/>
              <p:cNvSpPr>
                <a:spLocks noChangeArrowheads="1"/>
              </p:cNvSpPr>
              <p:nvPr/>
            </p:nvSpPr>
            <p:spPr bwMode="auto">
              <a:xfrm>
                <a:off x="5879" y="1680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Rectangle 672"/>
              <p:cNvSpPr>
                <a:spLocks noChangeArrowheads="1"/>
              </p:cNvSpPr>
              <p:nvPr/>
            </p:nvSpPr>
            <p:spPr bwMode="auto">
              <a:xfrm>
                <a:off x="5921" y="1705"/>
                <a:ext cx="4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EXTERNAL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5" name="Rectangle 673"/>
              <p:cNvSpPr>
                <a:spLocks noChangeArrowheads="1"/>
              </p:cNvSpPr>
              <p:nvPr/>
            </p:nvSpPr>
            <p:spPr bwMode="auto">
              <a:xfrm>
                <a:off x="4300" y="1008"/>
                <a:ext cx="929" cy="818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Rectangle 674"/>
              <p:cNvSpPr>
                <a:spLocks noChangeArrowheads="1"/>
              </p:cNvSpPr>
              <p:nvPr/>
            </p:nvSpPr>
            <p:spPr bwMode="auto">
              <a:xfrm>
                <a:off x="4300" y="1008"/>
                <a:ext cx="929" cy="818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Rectangle 675"/>
              <p:cNvSpPr>
                <a:spLocks noChangeArrowheads="1"/>
              </p:cNvSpPr>
              <p:nvPr/>
            </p:nvSpPr>
            <p:spPr bwMode="auto">
              <a:xfrm>
                <a:off x="4677" y="1045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8" name="Rectangle 676"/>
              <p:cNvSpPr>
                <a:spLocks noChangeArrowheads="1"/>
              </p:cNvSpPr>
              <p:nvPr/>
            </p:nvSpPr>
            <p:spPr bwMode="auto">
              <a:xfrm>
                <a:off x="4809" y="1045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9" name="Rectangle 677"/>
              <p:cNvSpPr>
                <a:spLocks noChangeArrowheads="1"/>
              </p:cNvSpPr>
              <p:nvPr/>
            </p:nvSpPr>
            <p:spPr bwMode="auto">
              <a:xfrm>
                <a:off x="4342" y="1154"/>
                <a:ext cx="845" cy="304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Rectangle 678"/>
              <p:cNvSpPr>
                <a:spLocks noChangeArrowheads="1"/>
              </p:cNvSpPr>
              <p:nvPr/>
            </p:nvSpPr>
            <p:spPr bwMode="auto">
              <a:xfrm>
                <a:off x="4342" y="1154"/>
                <a:ext cx="845" cy="304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Rectangle 679"/>
              <p:cNvSpPr>
                <a:spLocks noChangeArrowheads="1"/>
              </p:cNvSpPr>
              <p:nvPr/>
            </p:nvSpPr>
            <p:spPr bwMode="auto">
              <a:xfrm>
                <a:off x="4655" y="1228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2" name="Rectangle 680"/>
              <p:cNvSpPr>
                <a:spLocks noChangeArrowheads="1"/>
              </p:cNvSpPr>
              <p:nvPr/>
            </p:nvSpPr>
            <p:spPr bwMode="auto">
              <a:xfrm>
                <a:off x="4626" y="1308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3" name="Rectangle 681"/>
              <p:cNvSpPr>
                <a:spLocks noChangeArrowheads="1"/>
              </p:cNvSpPr>
              <p:nvPr/>
            </p:nvSpPr>
            <p:spPr bwMode="auto">
              <a:xfrm>
                <a:off x="4648" y="1308"/>
                <a:ext cx="278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Primary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4" name="Rectangle 682"/>
              <p:cNvSpPr>
                <a:spLocks noChangeArrowheads="1"/>
              </p:cNvSpPr>
              <p:nvPr/>
            </p:nvSpPr>
            <p:spPr bwMode="auto">
              <a:xfrm>
                <a:off x="4882" y="1308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5" name="Rectangle 683"/>
              <p:cNvSpPr>
                <a:spLocks noChangeArrowheads="1"/>
              </p:cNvSpPr>
              <p:nvPr/>
            </p:nvSpPr>
            <p:spPr bwMode="auto">
              <a:xfrm>
                <a:off x="4342" y="1458"/>
                <a:ext cx="282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6" name="Rectangle 684"/>
              <p:cNvSpPr>
                <a:spLocks noChangeArrowheads="1"/>
              </p:cNvSpPr>
              <p:nvPr/>
            </p:nvSpPr>
            <p:spPr bwMode="auto">
              <a:xfrm>
                <a:off x="4342" y="1458"/>
                <a:ext cx="282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Rectangle 685"/>
              <p:cNvSpPr>
                <a:spLocks noChangeArrowheads="1"/>
              </p:cNvSpPr>
              <p:nvPr/>
            </p:nvSpPr>
            <p:spPr bwMode="auto">
              <a:xfrm>
                <a:off x="4384" y="1485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8" name="Rectangle 686"/>
              <p:cNvSpPr>
                <a:spLocks noChangeArrowheads="1"/>
              </p:cNvSpPr>
              <p:nvPr/>
            </p:nvSpPr>
            <p:spPr bwMode="auto">
              <a:xfrm>
                <a:off x="4624" y="1458"/>
                <a:ext cx="56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Rectangle 687"/>
              <p:cNvSpPr>
                <a:spLocks noChangeArrowheads="1"/>
              </p:cNvSpPr>
              <p:nvPr/>
            </p:nvSpPr>
            <p:spPr bwMode="auto">
              <a:xfrm>
                <a:off x="4624" y="1458"/>
                <a:ext cx="56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Rectangle 688"/>
              <p:cNvSpPr>
                <a:spLocks noChangeArrowheads="1"/>
              </p:cNvSpPr>
              <p:nvPr/>
            </p:nvSpPr>
            <p:spPr bwMode="auto">
              <a:xfrm>
                <a:off x="4662" y="1485"/>
                <a:ext cx="4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LOGGING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1" name="Rectangle 689"/>
              <p:cNvSpPr>
                <a:spLocks noChangeArrowheads="1"/>
              </p:cNvSpPr>
              <p:nvPr/>
            </p:nvSpPr>
            <p:spPr bwMode="auto">
              <a:xfrm>
                <a:off x="4342" y="1569"/>
                <a:ext cx="282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Rectangle 690"/>
              <p:cNvSpPr>
                <a:spLocks noChangeArrowheads="1"/>
              </p:cNvSpPr>
              <p:nvPr/>
            </p:nvSpPr>
            <p:spPr bwMode="auto">
              <a:xfrm>
                <a:off x="4342" y="1569"/>
                <a:ext cx="282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3" name="Rectangle 691"/>
              <p:cNvSpPr>
                <a:spLocks noChangeArrowheads="1"/>
              </p:cNvSpPr>
              <p:nvPr/>
            </p:nvSpPr>
            <p:spPr bwMode="auto">
              <a:xfrm>
                <a:off x="4384" y="1595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4" name="Rectangle 692"/>
              <p:cNvSpPr>
                <a:spLocks noChangeArrowheads="1"/>
              </p:cNvSpPr>
              <p:nvPr/>
            </p:nvSpPr>
            <p:spPr bwMode="auto">
              <a:xfrm>
                <a:off x="4624" y="1569"/>
                <a:ext cx="56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5" name="Rectangle 693"/>
              <p:cNvSpPr>
                <a:spLocks noChangeArrowheads="1"/>
              </p:cNvSpPr>
              <p:nvPr/>
            </p:nvSpPr>
            <p:spPr bwMode="auto">
              <a:xfrm>
                <a:off x="4624" y="1569"/>
                <a:ext cx="56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6" name="Rectangle 694"/>
              <p:cNvSpPr>
                <a:spLocks noChangeArrowheads="1"/>
              </p:cNvSpPr>
              <p:nvPr/>
            </p:nvSpPr>
            <p:spPr bwMode="auto">
              <a:xfrm>
                <a:off x="4662" y="1595"/>
                <a:ext cx="41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SERVICE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7" name="Rectangle 695"/>
              <p:cNvSpPr>
                <a:spLocks noChangeArrowheads="1"/>
              </p:cNvSpPr>
              <p:nvPr/>
            </p:nvSpPr>
            <p:spPr bwMode="auto">
              <a:xfrm>
                <a:off x="4342" y="1680"/>
                <a:ext cx="282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8" name="Rectangle 696"/>
              <p:cNvSpPr>
                <a:spLocks noChangeArrowheads="1"/>
              </p:cNvSpPr>
              <p:nvPr/>
            </p:nvSpPr>
            <p:spPr bwMode="auto">
              <a:xfrm>
                <a:off x="4342" y="1680"/>
                <a:ext cx="282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9" name="Rectangle 697"/>
              <p:cNvSpPr>
                <a:spLocks noChangeArrowheads="1"/>
              </p:cNvSpPr>
              <p:nvPr/>
            </p:nvSpPr>
            <p:spPr bwMode="auto">
              <a:xfrm>
                <a:off x="4384" y="1705"/>
                <a:ext cx="1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Small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0" name="Rectangle 698"/>
              <p:cNvSpPr>
                <a:spLocks noChangeArrowheads="1"/>
              </p:cNvSpPr>
              <p:nvPr/>
            </p:nvSpPr>
            <p:spPr bwMode="auto">
              <a:xfrm>
                <a:off x="4624" y="1680"/>
                <a:ext cx="56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1" name="Rectangle 699"/>
              <p:cNvSpPr>
                <a:spLocks noChangeArrowheads="1"/>
              </p:cNvSpPr>
              <p:nvPr/>
            </p:nvSpPr>
            <p:spPr bwMode="auto">
              <a:xfrm>
                <a:off x="4624" y="1680"/>
                <a:ext cx="56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2" name="Rectangle 700"/>
              <p:cNvSpPr>
                <a:spLocks noChangeArrowheads="1"/>
              </p:cNvSpPr>
              <p:nvPr/>
            </p:nvSpPr>
            <p:spPr bwMode="auto">
              <a:xfrm>
                <a:off x="4662" y="1705"/>
                <a:ext cx="47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ESB EXTERNAL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3" name="Rectangle 701"/>
              <p:cNvSpPr>
                <a:spLocks noChangeArrowheads="1"/>
              </p:cNvSpPr>
              <p:nvPr/>
            </p:nvSpPr>
            <p:spPr bwMode="auto">
              <a:xfrm>
                <a:off x="4300" y="1978"/>
                <a:ext cx="922" cy="1376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4" name="Rectangle 702"/>
              <p:cNvSpPr>
                <a:spLocks noChangeArrowheads="1"/>
              </p:cNvSpPr>
              <p:nvPr/>
            </p:nvSpPr>
            <p:spPr bwMode="auto">
              <a:xfrm>
                <a:off x="4300" y="1978"/>
                <a:ext cx="922" cy="1376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5" name="Rectangle 703"/>
              <p:cNvSpPr>
                <a:spLocks noChangeArrowheads="1"/>
              </p:cNvSpPr>
              <p:nvPr/>
            </p:nvSpPr>
            <p:spPr bwMode="auto">
              <a:xfrm>
                <a:off x="4670" y="2013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6" name="Rectangle 704"/>
              <p:cNvSpPr>
                <a:spLocks noChangeArrowheads="1"/>
              </p:cNvSpPr>
              <p:nvPr/>
            </p:nvSpPr>
            <p:spPr bwMode="auto">
              <a:xfrm>
                <a:off x="4809" y="2013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7" name="Rectangle 705"/>
              <p:cNvSpPr>
                <a:spLocks noChangeArrowheads="1"/>
              </p:cNvSpPr>
              <p:nvPr/>
            </p:nvSpPr>
            <p:spPr bwMode="auto">
              <a:xfrm>
                <a:off x="4351" y="2131"/>
                <a:ext cx="830" cy="305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8" name="Rectangle 706"/>
              <p:cNvSpPr>
                <a:spLocks noChangeArrowheads="1"/>
              </p:cNvSpPr>
              <p:nvPr/>
            </p:nvSpPr>
            <p:spPr bwMode="auto">
              <a:xfrm>
                <a:off x="4351" y="2131"/>
                <a:ext cx="830" cy="305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9" name="Rectangle 707"/>
              <p:cNvSpPr>
                <a:spLocks noChangeArrowheads="1"/>
              </p:cNvSpPr>
              <p:nvPr/>
            </p:nvSpPr>
            <p:spPr bwMode="auto">
              <a:xfrm>
                <a:off x="4655" y="2203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0" name="Rectangle 708"/>
              <p:cNvSpPr>
                <a:spLocks noChangeArrowheads="1"/>
              </p:cNvSpPr>
              <p:nvPr/>
            </p:nvSpPr>
            <p:spPr bwMode="auto">
              <a:xfrm>
                <a:off x="4626" y="2284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1" name="Rectangle 709"/>
              <p:cNvSpPr>
                <a:spLocks noChangeArrowheads="1"/>
              </p:cNvSpPr>
              <p:nvPr/>
            </p:nvSpPr>
            <p:spPr bwMode="auto">
              <a:xfrm>
                <a:off x="4648" y="2284"/>
                <a:ext cx="278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Primary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2" name="Rectangle 710"/>
              <p:cNvSpPr>
                <a:spLocks noChangeArrowheads="1"/>
              </p:cNvSpPr>
              <p:nvPr/>
            </p:nvSpPr>
            <p:spPr bwMode="auto">
              <a:xfrm>
                <a:off x="4882" y="2284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3" name="Rectangle 711"/>
              <p:cNvSpPr>
                <a:spLocks noChangeArrowheads="1"/>
              </p:cNvSpPr>
              <p:nvPr/>
            </p:nvSpPr>
            <p:spPr bwMode="auto">
              <a:xfrm>
                <a:off x="4351" y="2436"/>
                <a:ext cx="277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4" name="Rectangle 712"/>
              <p:cNvSpPr>
                <a:spLocks noChangeArrowheads="1"/>
              </p:cNvSpPr>
              <p:nvPr/>
            </p:nvSpPr>
            <p:spPr bwMode="auto">
              <a:xfrm>
                <a:off x="4351" y="2436"/>
                <a:ext cx="277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5" name="Rectangle 713"/>
              <p:cNvSpPr>
                <a:spLocks noChangeArrowheads="1"/>
              </p:cNvSpPr>
              <p:nvPr/>
            </p:nvSpPr>
            <p:spPr bwMode="auto">
              <a:xfrm>
                <a:off x="4392" y="2460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6" name="Rectangle 714"/>
              <p:cNvSpPr>
                <a:spLocks noChangeArrowheads="1"/>
              </p:cNvSpPr>
              <p:nvPr/>
            </p:nvSpPr>
            <p:spPr bwMode="auto">
              <a:xfrm>
                <a:off x="4628" y="2436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7" name="Rectangle 715"/>
              <p:cNvSpPr>
                <a:spLocks noChangeArrowheads="1"/>
              </p:cNvSpPr>
              <p:nvPr/>
            </p:nvSpPr>
            <p:spPr bwMode="auto">
              <a:xfrm>
                <a:off x="4628" y="2436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8" name="Rectangle 716"/>
              <p:cNvSpPr>
                <a:spLocks noChangeArrowheads="1"/>
              </p:cNvSpPr>
              <p:nvPr/>
            </p:nvSpPr>
            <p:spPr bwMode="auto">
              <a:xfrm>
                <a:off x="4670" y="2460"/>
                <a:ext cx="25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ALERTS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9" name="Rectangle 717"/>
              <p:cNvSpPr>
                <a:spLocks noChangeArrowheads="1"/>
              </p:cNvSpPr>
              <p:nvPr/>
            </p:nvSpPr>
            <p:spPr bwMode="auto">
              <a:xfrm>
                <a:off x="4816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0" name="Rectangle 718"/>
              <p:cNvSpPr>
                <a:spLocks noChangeArrowheads="1"/>
              </p:cNvSpPr>
              <p:nvPr/>
            </p:nvSpPr>
            <p:spPr bwMode="auto">
              <a:xfrm>
                <a:off x="4838" y="2460"/>
                <a:ext cx="15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ECR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1" name="Rectangle 719"/>
              <p:cNvSpPr>
                <a:spLocks noChangeArrowheads="1"/>
              </p:cNvSpPr>
              <p:nvPr/>
            </p:nvSpPr>
            <p:spPr bwMode="auto">
              <a:xfrm>
                <a:off x="4926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2" name="Rectangle 720"/>
              <p:cNvSpPr>
                <a:spLocks noChangeArrowheads="1"/>
              </p:cNvSpPr>
              <p:nvPr/>
            </p:nvSpPr>
            <p:spPr bwMode="auto">
              <a:xfrm>
                <a:off x="4948" y="2460"/>
                <a:ext cx="1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CMR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3" name="Rectangle 721"/>
              <p:cNvSpPr>
                <a:spLocks noChangeArrowheads="1"/>
              </p:cNvSpPr>
              <p:nvPr/>
            </p:nvSpPr>
            <p:spPr bwMode="auto">
              <a:xfrm>
                <a:off x="5035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4" name="Rectangle 722"/>
              <p:cNvSpPr>
                <a:spLocks noChangeArrowheads="1"/>
              </p:cNvSpPr>
              <p:nvPr/>
            </p:nvSpPr>
            <p:spPr bwMode="auto">
              <a:xfrm>
                <a:off x="5057" y="2460"/>
                <a:ext cx="14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SNF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5" name="Rectangle 723"/>
              <p:cNvSpPr>
                <a:spLocks noChangeArrowheads="1"/>
              </p:cNvSpPr>
              <p:nvPr/>
            </p:nvSpPr>
            <p:spPr bwMode="auto">
              <a:xfrm>
                <a:off x="4351" y="2547"/>
                <a:ext cx="277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6" name="Rectangle 724"/>
              <p:cNvSpPr>
                <a:spLocks noChangeArrowheads="1"/>
              </p:cNvSpPr>
              <p:nvPr/>
            </p:nvSpPr>
            <p:spPr bwMode="auto">
              <a:xfrm>
                <a:off x="4351" y="2547"/>
                <a:ext cx="277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7" name="Rectangle 725"/>
              <p:cNvSpPr>
                <a:spLocks noChangeArrowheads="1"/>
              </p:cNvSpPr>
              <p:nvPr/>
            </p:nvSpPr>
            <p:spPr bwMode="auto">
              <a:xfrm>
                <a:off x="4392" y="2571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8" name="Rectangle 726"/>
              <p:cNvSpPr>
                <a:spLocks noChangeArrowheads="1"/>
              </p:cNvSpPr>
              <p:nvPr/>
            </p:nvSpPr>
            <p:spPr bwMode="auto">
              <a:xfrm>
                <a:off x="4628" y="2547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9" name="Rectangle 727"/>
              <p:cNvSpPr>
                <a:spLocks noChangeArrowheads="1"/>
              </p:cNvSpPr>
              <p:nvPr/>
            </p:nvSpPr>
            <p:spPr bwMode="auto">
              <a:xfrm>
                <a:off x="4628" y="2547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0" name="Rectangle 728"/>
              <p:cNvSpPr>
                <a:spLocks noChangeArrowheads="1"/>
              </p:cNvSpPr>
              <p:nvPr/>
            </p:nvSpPr>
            <p:spPr bwMode="auto">
              <a:xfrm>
                <a:off x="4670" y="2571"/>
                <a:ext cx="19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COPS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1" name="Rectangle 729"/>
              <p:cNvSpPr>
                <a:spLocks noChangeArrowheads="1"/>
              </p:cNvSpPr>
              <p:nvPr/>
            </p:nvSpPr>
            <p:spPr bwMode="auto">
              <a:xfrm>
                <a:off x="5561" y="1978"/>
                <a:ext cx="906" cy="1370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2" name="Rectangle 730"/>
              <p:cNvSpPr>
                <a:spLocks noChangeArrowheads="1"/>
              </p:cNvSpPr>
              <p:nvPr/>
            </p:nvSpPr>
            <p:spPr bwMode="auto">
              <a:xfrm>
                <a:off x="5561" y="1978"/>
                <a:ext cx="906" cy="137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3" name="Rectangle 731"/>
              <p:cNvSpPr>
                <a:spLocks noChangeArrowheads="1"/>
              </p:cNvSpPr>
              <p:nvPr/>
            </p:nvSpPr>
            <p:spPr bwMode="auto">
              <a:xfrm>
                <a:off x="5921" y="2013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4" name="Rectangle 732"/>
              <p:cNvSpPr>
                <a:spLocks noChangeArrowheads="1"/>
              </p:cNvSpPr>
              <p:nvPr/>
            </p:nvSpPr>
            <p:spPr bwMode="auto">
              <a:xfrm>
                <a:off x="6060" y="2013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5" name="Rectangle 733"/>
              <p:cNvSpPr>
                <a:spLocks noChangeArrowheads="1"/>
              </p:cNvSpPr>
              <p:nvPr/>
            </p:nvSpPr>
            <p:spPr bwMode="auto">
              <a:xfrm>
                <a:off x="5596" y="2131"/>
                <a:ext cx="829" cy="305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6" name="Rectangle 734"/>
              <p:cNvSpPr>
                <a:spLocks noChangeArrowheads="1"/>
              </p:cNvSpPr>
              <p:nvPr/>
            </p:nvSpPr>
            <p:spPr bwMode="auto">
              <a:xfrm>
                <a:off x="5596" y="2131"/>
                <a:ext cx="829" cy="305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7" name="Rectangle 735"/>
              <p:cNvSpPr>
                <a:spLocks noChangeArrowheads="1"/>
              </p:cNvSpPr>
              <p:nvPr/>
            </p:nvSpPr>
            <p:spPr bwMode="auto">
              <a:xfrm>
                <a:off x="5899" y="2203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8" name="Rectangle 736"/>
              <p:cNvSpPr>
                <a:spLocks noChangeArrowheads="1"/>
              </p:cNvSpPr>
              <p:nvPr/>
            </p:nvSpPr>
            <p:spPr bwMode="auto">
              <a:xfrm>
                <a:off x="5826" y="2284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9" name="Rectangle 737"/>
              <p:cNvSpPr>
                <a:spLocks noChangeArrowheads="1"/>
              </p:cNvSpPr>
              <p:nvPr/>
            </p:nvSpPr>
            <p:spPr bwMode="auto">
              <a:xfrm>
                <a:off x="5848" y="2284"/>
                <a:ext cx="380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Secondary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0" name="Rectangle 738"/>
              <p:cNvSpPr>
                <a:spLocks noChangeArrowheads="1"/>
              </p:cNvSpPr>
              <p:nvPr/>
            </p:nvSpPr>
            <p:spPr bwMode="auto">
              <a:xfrm>
                <a:off x="6177" y="2284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1" name="Rectangle 739"/>
              <p:cNvSpPr>
                <a:spLocks noChangeArrowheads="1"/>
              </p:cNvSpPr>
              <p:nvPr/>
            </p:nvSpPr>
            <p:spPr bwMode="auto">
              <a:xfrm>
                <a:off x="5596" y="2436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2" name="Rectangle 740"/>
              <p:cNvSpPr>
                <a:spLocks noChangeArrowheads="1"/>
              </p:cNvSpPr>
              <p:nvPr/>
            </p:nvSpPr>
            <p:spPr bwMode="auto">
              <a:xfrm>
                <a:off x="5596" y="2436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3" name="Rectangle 741"/>
              <p:cNvSpPr>
                <a:spLocks noChangeArrowheads="1"/>
              </p:cNvSpPr>
              <p:nvPr/>
            </p:nvSpPr>
            <p:spPr bwMode="auto">
              <a:xfrm>
                <a:off x="5635" y="2460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4" name="Rectangle 742"/>
              <p:cNvSpPr>
                <a:spLocks noChangeArrowheads="1"/>
              </p:cNvSpPr>
              <p:nvPr/>
            </p:nvSpPr>
            <p:spPr bwMode="auto">
              <a:xfrm>
                <a:off x="5589" y="3102"/>
                <a:ext cx="276" cy="110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5" name="Rectangle 743"/>
              <p:cNvSpPr>
                <a:spLocks noChangeArrowheads="1"/>
              </p:cNvSpPr>
              <p:nvPr/>
            </p:nvSpPr>
            <p:spPr bwMode="auto">
              <a:xfrm>
                <a:off x="5589" y="3102"/>
                <a:ext cx="276" cy="11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6" name="Rectangle 744"/>
              <p:cNvSpPr>
                <a:spLocks noChangeArrowheads="1"/>
              </p:cNvSpPr>
              <p:nvPr/>
            </p:nvSpPr>
            <p:spPr bwMode="auto">
              <a:xfrm>
                <a:off x="5628" y="3128"/>
                <a:ext cx="24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Medium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7" name="Rectangle 745"/>
              <p:cNvSpPr>
                <a:spLocks noChangeArrowheads="1"/>
              </p:cNvSpPr>
              <p:nvPr/>
            </p:nvSpPr>
            <p:spPr bwMode="auto">
              <a:xfrm>
                <a:off x="5865" y="3102"/>
                <a:ext cx="553" cy="110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8" name="Rectangle 746"/>
              <p:cNvSpPr>
                <a:spLocks noChangeArrowheads="1"/>
              </p:cNvSpPr>
              <p:nvPr/>
            </p:nvSpPr>
            <p:spPr bwMode="auto">
              <a:xfrm>
                <a:off x="5865" y="3102"/>
                <a:ext cx="553" cy="11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9" name="Rectangle 747"/>
              <p:cNvSpPr>
                <a:spLocks noChangeArrowheads="1"/>
              </p:cNvSpPr>
              <p:nvPr/>
            </p:nvSpPr>
            <p:spPr bwMode="auto">
              <a:xfrm>
                <a:off x="5906" y="3128"/>
                <a:ext cx="8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0" name="Rectangle 748"/>
              <p:cNvSpPr>
                <a:spLocks noChangeArrowheads="1"/>
              </p:cNvSpPr>
              <p:nvPr/>
            </p:nvSpPr>
            <p:spPr bwMode="auto">
              <a:xfrm>
                <a:off x="5589" y="3206"/>
                <a:ext cx="276" cy="110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1" name="Rectangle 749"/>
              <p:cNvSpPr>
                <a:spLocks noChangeArrowheads="1"/>
              </p:cNvSpPr>
              <p:nvPr/>
            </p:nvSpPr>
            <p:spPr bwMode="auto">
              <a:xfrm>
                <a:off x="5589" y="3206"/>
                <a:ext cx="276" cy="11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2" name="Rectangle 750"/>
              <p:cNvSpPr>
                <a:spLocks noChangeArrowheads="1"/>
              </p:cNvSpPr>
              <p:nvPr/>
            </p:nvSpPr>
            <p:spPr bwMode="auto">
              <a:xfrm>
                <a:off x="5628" y="3231"/>
                <a:ext cx="24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Medium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3" name="Rectangle 751"/>
              <p:cNvSpPr>
                <a:spLocks noChangeArrowheads="1"/>
              </p:cNvSpPr>
              <p:nvPr/>
            </p:nvSpPr>
            <p:spPr bwMode="auto">
              <a:xfrm>
                <a:off x="5865" y="3206"/>
                <a:ext cx="553" cy="110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4" name="Rectangle 752"/>
              <p:cNvSpPr>
                <a:spLocks noChangeArrowheads="1"/>
              </p:cNvSpPr>
              <p:nvPr/>
            </p:nvSpPr>
            <p:spPr bwMode="auto">
              <a:xfrm>
                <a:off x="5865" y="3206"/>
                <a:ext cx="553" cy="110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5" name="Rectangle 753"/>
              <p:cNvSpPr>
                <a:spLocks noChangeArrowheads="1"/>
              </p:cNvSpPr>
              <p:nvPr/>
            </p:nvSpPr>
            <p:spPr bwMode="auto">
              <a:xfrm>
                <a:off x="5906" y="3231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6" name="Rectangle 754"/>
              <p:cNvSpPr>
                <a:spLocks noChangeArrowheads="1"/>
              </p:cNvSpPr>
              <p:nvPr/>
            </p:nvSpPr>
            <p:spPr bwMode="auto">
              <a:xfrm>
                <a:off x="5979" y="3231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7" name="Rectangle 755"/>
              <p:cNvSpPr>
                <a:spLocks noChangeArrowheads="1"/>
              </p:cNvSpPr>
              <p:nvPr/>
            </p:nvSpPr>
            <p:spPr bwMode="auto">
              <a:xfrm>
                <a:off x="6009" y="3231"/>
                <a:ext cx="11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8" name="Rectangle 756"/>
              <p:cNvSpPr>
                <a:spLocks noChangeArrowheads="1"/>
              </p:cNvSpPr>
              <p:nvPr/>
            </p:nvSpPr>
            <p:spPr bwMode="auto">
              <a:xfrm>
                <a:off x="6074" y="3231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9" name="Rectangle 757"/>
              <p:cNvSpPr>
                <a:spLocks noChangeArrowheads="1"/>
              </p:cNvSpPr>
              <p:nvPr/>
            </p:nvSpPr>
            <p:spPr bwMode="auto">
              <a:xfrm>
                <a:off x="6104" y="3231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AIA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0" name="Rectangle 758"/>
              <p:cNvSpPr>
                <a:spLocks noChangeArrowheads="1"/>
              </p:cNvSpPr>
              <p:nvPr/>
            </p:nvSpPr>
            <p:spPr bwMode="auto">
              <a:xfrm>
                <a:off x="5589" y="2803"/>
                <a:ext cx="829" cy="305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1" name="Rectangle 759"/>
              <p:cNvSpPr>
                <a:spLocks noChangeArrowheads="1"/>
              </p:cNvSpPr>
              <p:nvPr/>
            </p:nvSpPr>
            <p:spPr bwMode="auto">
              <a:xfrm>
                <a:off x="5589" y="2803"/>
                <a:ext cx="829" cy="305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2" name="Rectangle 760"/>
              <p:cNvSpPr>
                <a:spLocks noChangeArrowheads="1"/>
              </p:cNvSpPr>
              <p:nvPr/>
            </p:nvSpPr>
            <p:spPr bwMode="auto">
              <a:xfrm>
                <a:off x="5891" y="2878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3" name="Rectangle 761"/>
              <p:cNvSpPr>
                <a:spLocks noChangeArrowheads="1"/>
              </p:cNvSpPr>
              <p:nvPr/>
            </p:nvSpPr>
            <p:spPr bwMode="auto">
              <a:xfrm>
                <a:off x="5818" y="2959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4" name="Rectangle 762"/>
              <p:cNvSpPr>
                <a:spLocks noChangeArrowheads="1"/>
              </p:cNvSpPr>
              <p:nvPr/>
            </p:nvSpPr>
            <p:spPr bwMode="auto">
              <a:xfrm>
                <a:off x="5840" y="2959"/>
                <a:ext cx="380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Secondary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5" name="Rectangle 763"/>
              <p:cNvSpPr>
                <a:spLocks noChangeArrowheads="1"/>
              </p:cNvSpPr>
              <p:nvPr/>
            </p:nvSpPr>
            <p:spPr bwMode="auto">
              <a:xfrm>
                <a:off x="6169" y="2959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6" name="Rectangle 764"/>
              <p:cNvSpPr>
                <a:spLocks noChangeArrowheads="1"/>
              </p:cNvSpPr>
              <p:nvPr/>
            </p:nvSpPr>
            <p:spPr bwMode="auto">
              <a:xfrm>
                <a:off x="6722" y="1507"/>
                <a:ext cx="608" cy="1442"/>
              </a:xfrm>
              <a:prstGeom prst="rect">
                <a:avLst/>
              </a:prstGeom>
              <a:solidFill>
                <a:srgbClr val="739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7" name="Rectangle 765"/>
              <p:cNvSpPr>
                <a:spLocks noChangeArrowheads="1"/>
              </p:cNvSpPr>
              <p:nvPr/>
            </p:nvSpPr>
            <p:spPr bwMode="auto">
              <a:xfrm>
                <a:off x="6722" y="1507"/>
                <a:ext cx="608" cy="1442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8" name="Rectangle 766"/>
              <p:cNvSpPr>
                <a:spLocks noChangeArrowheads="1"/>
              </p:cNvSpPr>
              <p:nvPr/>
            </p:nvSpPr>
            <p:spPr bwMode="auto">
              <a:xfrm>
                <a:off x="6938" y="1544"/>
                <a:ext cx="20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9" name="Rectangle 767"/>
              <p:cNvSpPr>
                <a:spLocks noChangeArrowheads="1"/>
              </p:cNvSpPr>
              <p:nvPr/>
            </p:nvSpPr>
            <p:spPr bwMode="auto">
              <a:xfrm>
                <a:off x="7077" y="1544"/>
                <a:ext cx="9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0" name="Rectangle 768"/>
              <p:cNvSpPr>
                <a:spLocks noChangeArrowheads="1"/>
              </p:cNvSpPr>
              <p:nvPr/>
            </p:nvSpPr>
            <p:spPr bwMode="auto">
              <a:xfrm>
                <a:off x="6819" y="2152"/>
                <a:ext cx="415" cy="277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1" name="Rectangle 769"/>
              <p:cNvSpPr>
                <a:spLocks noChangeArrowheads="1"/>
              </p:cNvSpPr>
              <p:nvPr/>
            </p:nvSpPr>
            <p:spPr bwMode="auto">
              <a:xfrm>
                <a:off x="6819" y="2152"/>
                <a:ext cx="415" cy="277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2" name="Rectangle 770"/>
              <p:cNvSpPr>
                <a:spLocks noChangeArrowheads="1"/>
              </p:cNvSpPr>
              <p:nvPr/>
            </p:nvSpPr>
            <p:spPr bwMode="auto">
              <a:xfrm>
                <a:off x="6916" y="2211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3" name="Rectangle 771"/>
              <p:cNvSpPr>
                <a:spLocks noChangeArrowheads="1"/>
              </p:cNvSpPr>
              <p:nvPr/>
            </p:nvSpPr>
            <p:spPr bwMode="auto">
              <a:xfrm>
                <a:off x="6886" y="2291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4" name="Rectangle 772"/>
              <p:cNvSpPr>
                <a:spLocks noChangeArrowheads="1"/>
              </p:cNvSpPr>
              <p:nvPr/>
            </p:nvSpPr>
            <p:spPr bwMode="auto">
              <a:xfrm>
                <a:off x="6916" y="2291"/>
                <a:ext cx="27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Monitor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5" name="Rectangle 773"/>
              <p:cNvSpPr>
                <a:spLocks noChangeArrowheads="1"/>
              </p:cNvSpPr>
              <p:nvPr/>
            </p:nvSpPr>
            <p:spPr bwMode="auto">
              <a:xfrm>
                <a:off x="7143" y="2291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6" name="Rectangle 774"/>
              <p:cNvSpPr>
                <a:spLocks noChangeArrowheads="1"/>
              </p:cNvSpPr>
              <p:nvPr/>
            </p:nvSpPr>
            <p:spPr bwMode="auto">
              <a:xfrm>
                <a:off x="6819" y="2568"/>
                <a:ext cx="415" cy="277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7" name="Rectangle 775"/>
              <p:cNvSpPr>
                <a:spLocks noChangeArrowheads="1"/>
              </p:cNvSpPr>
              <p:nvPr/>
            </p:nvSpPr>
            <p:spPr bwMode="auto">
              <a:xfrm>
                <a:off x="6819" y="2568"/>
                <a:ext cx="415" cy="277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" name="Rectangle 776"/>
              <p:cNvSpPr>
                <a:spLocks noChangeArrowheads="1"/>
              </p:cNvSpPr>
              <p:nvPr/>
            </p:nvSpPr>
            <p:spPr bwMode="auto">
              <a:xfrm>
                <a:off x="6916" y="2629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9" name="Rectangle 777"/>
              <p:cNvSpPr>
                <a:spLocks noChangeArrowheads="1"/>
              </p:cNvSpPr>
              <p:nvPr/>
            </p:nvSpPr>
            <p:spPr bwMode="auto">
              <a:xfrm>
                <a:off x="6886" y="2710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0" name="Rectangle 778"/>
              <p:cNvSpPr>
                <a:spLocks noChangeArrowheads="1"/>
              </p:cNvSpPr>
              <p:nvPr/>
            </p:nvSpPr>
            <p:spPr bwMode="auto">
              <a:xfrm>
                <a:off x="6916" y="2710"/>
                <a:ext cx="27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Monitor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1" name="Rectangle 779"/>
              <p:cNvSpPr>
                <a:spLocks noChangeArrowheads="1"/>
              </p:cNvSpPr>
              <p:nvPr/>
            </p:nvSpPr>
            <p:spPr bwMode="auto">
              <a:xfrm>
                <a:off x="7143" y="2710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2" name="Rectangle 780"/>
              <p:cNvSpPr>
                <a:spLocks noChangeArrowheads="1"/>
              </p:cNvSpPr>
              <p:nvPr/>
            </p:nvSpPr>
            <p:spPr bwMode="auto">
              <a:xfrm>
                <a:off x="6819" y="1680"/>
                <a:ext cx="415" cy="272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" name="Rectangle 781"/>
              <p:cNvSpPr>
                <a:spLocks noChangeArrowheads="1"/>
              </p:cNvSpPr>
              <p:nvPr/>
            </p:nvSpPr>
            <p:spPr bwMode="auto">
              <a:xfrm>
                <a:off x="6819" y="1680"/>
                <a:ext cx="415" cy="272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Rectangle 782"/>
              <p:cNvSpPr>
                <a:spLocks noChangeArrowheads="1"/>
              </p:cNvSpPr>
              <p:nvPr/>
            </p:nvSpPr>
            <p:spPr bwMode="auto">
              <a:xfrm>
                <a:off x="6916" y="1734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5" name="Rectangle 783"/>
              <p:cNvSpPr>
                <a:spLocks noChangeArrowheads="1"/>
              </p:cNvSpPr>
              <p:nvPr/>
            </p:nvSpPr>
            <p:spPr bwMode="auto">
              <a:xfrm>
                <a:off x="6886" y="1822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6" name="Rectangle 784"/>
              <p:cNvSpPr>
                <a:spLocks noChangeArrowheads="1"/>
              </p:cNvSpPr>
              <p:nvPr/>
            </p:nvSpPr>
            <p:spPr bwMode="auto">
              <a:xfrm>
                <a:off x="6916" y="1822"/>
                <a:ext cx="27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Monitor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7" name="Rectangle 785"/>
              <p:cNvSpPr>
                <a:spLocks noChangeArrowheads="1"/>
              </p:cNvSpPr>
              <p:nvPr/>
            </p:nvSpPr>
            <p:spPr bwMode="auto">
              <a:xfrm>
                <a:off x="7143" y="1822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8" name="Freeform 786"/>
              <p:cNvSpPr>
                <a:spLocks/>
              </p:cNvSpPr>
              <p:nvPr/>
            </p:nvSpPr>
            <p:spPr bwMode="auto">
              <a:xfrm>
                <a:off x="5187" y="1243"/>
                <a:ext cx="415" cy="125"/>
              </a:xfrm>
              <a:custGeom>
                <a:avLst/>
                <a:gdLst>
                  <a:gd name="T0" fmla="*/ 415 w 415"/>
                  <a:gd name="T1" fmla="*/ 63 h 125"/>
                  <a:gd name="T2" fmla="*/ 353 w 415"/>
                  <a:gd name="T3" fmla="*/ 0 h 125"/>
                  <a:gd name="T4" fmla="*/ 353 w 415"/>
                  <a:gd name="T5" fmla="*/ 42 h 125"/>
                  <a:gd name="T6" fmla="*/ 62 w 415"/>
                  <a:gd name="T7" fmla="*/ 42 h 125"/>
                  <a:gd name="T8" fmla="*/ 62 w 415"/>
                  <a:gd name="T9" fmla="*/ 0 h 125"/>
                  <a:gd name="T10" fmla="*/ 0 w 415"/>
                  <a:gd name="T11" fmla="*/ 63 h 125"/>
                  <a:gd name="T12" fmla="*/ 62 w 415"/>
                  <a:gd name="T13" fmla="*/ 125 h 125"/>
                  <a:gd name="T14" fmla="*/ 62 w 415"/>
                  <a:gd name="T15" fmla="*/ 84 h 125"/>
                  <a:gd name="T16" fmla="*/ 353 w 415"/>
                  <a:gd name="T17" fmla="*/ 84 h 125"/>
                  <a:gd name="T18" fmla="*/ 353 w 415"/>
                  <a:gd name="T19" fmla="*/ 125 h 125"/>
                  <a:gd name="T20" fmla="*/ 415 w 415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415" y="63"/>
                    </a:moveTo>
                    <a:lnTo>
                      <a:pt x="353" y="0"/>
                    </a:lnTo>
                    <a:lnTo>
                      <a:pt x="353" y="42"/>
                    </a:lnTo>
                    <a:lnTo>
                      <a:pt x="62" y="42"/>
                    </a:lnTo>
                    <a:lnTo>
                      <a:pt x="62" y="0"/>
                    </a:lnTo>
                    <a:lnTo>
                      <a:pt x="0" y="63"/>
                    </a:lnTo>
                    <a:lnTo>
                      <a:pt x="62" y="125"/>
                    </a:lnTo>
                    <a:lnTo>
                      <a:pt x="62" y="84"/>
                    </a:lnTo>
                    <a:lnTo>
                      <a:pt x="353" y="84"/>
                    </a:lnTo>
                    <a:lnTo>
                      <a:pt x="353" y="125"/>
                    </a:lnTo>
                    <a:lnTo>
                      <a:pt x="415" y="63"/>
                    </a:lnTo>
                    <a:close/>
                  </a:path>
                </a:pathLst>
              </a:cu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Freeform 787"/>
              <p:cNvSpPr>
                <a:spLocks/>
              </p:cNvSpPr>
              <p:nvPr/>
            </p:nvSpPr>
            <p:spPr bwMode="auto">
              <a:xfrm>
                <a:off x="5187" y="1243"/>
                <a:ext cx="415" cy="125"/>
              </a:xfrm>
              <a:custGeom>
                <a:avLst/>
                <a:gdLst>
                  <a:gd name="T0" fmla="*/ 415 w 415"/>
                  <a:gd name="T1" fmla="*/ 63 h 125"/>
                  <a:gd name="T2" fmla="*/ 353 w 415"/>
                  <a:gd name="T3" fmla="*/ 0 h 125"/>
                  <a:gd name="T4" fmla="*/ 353 w 415"/>
                  <a:gd name="T5" fmla="*/ 42 h 125"/>
                  <a:gd name="T6" fmla="*/ 62 w 415"/>
                  <a:gd name="T7" fmla="*/ 42 h 125"/>
                  <a:gd name="T8" fmla="*/ 62 w 415"/>
                  <a:gd name="T9" fmla="*/ 0 h 125"/>
                  <a:gd name="T10" fmla="*/ 0 w 415"/>
                  <a:gd name="T11" fmla="*/ 63 h 125"/>
                  <a:gd name="T12" fmla="*/ 62 w 415"/>
                  <a:gd name="T13" fmla="*/ 125 h 125"/>
                  <a:gd name="T14" fmla="*/ 62 w 415"/>
                  <a:gd name="T15" fmla="*/ 84 h 125"/>
                  <a:gd name="T16" fmla="*/ 353 w 415"/>
                  <a:gd name="T17" fmla="*/ 84 h 125"/>
                  <a:gd name="T18" fmla="*/ 353 w 415"/>
                  <a:gd name="T19" fmla="*/ 125 h 125"/>
                  <a:gd name="T20" fmla="*/ 415 w 415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415" y="63"/>
                    </a:moveTo>
                    <a:lnTo>
                      <a:pt x="353" y="0"/>
                    </a:lnTo>
                    <a:lnTo>
                      <a:pt x="353" y="42"/>
                    </a:lnTo>
                    <a:lnTo>
                      <a:pt x="62" y="42"/>
                    </a:lnTo>
                    <a:lnTo>
                      <a:pt x="62" y="0"/>
                    </a:lnTo>
                    <a:lnTo>
                      <a:pt x="0" y="63"/>
                    </a:lnTo>
                    <a:lnTo>
                      <a:pt x="62" y="125"/>
                    </a:lnTo>
                    <a:lnTo>
                      <a:pt x="62" y="84"/>
                    </a:lnTo>
                    <a:lnTo>
                      <a:pt x="353" y="84"/>
                    </a:lnTo>
                    <a:lnTo>
                      <a:pt x="353" y="125"/>
                    </a:lnTo>
                    <a:lnTo>
                      <a:pt x="415" y="63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Freeform 788"/>
              <p:cNvSpPr>
                <a:spLocks/>
              </p:cNvSpPr>
              <p:nvPr/>
            </p:nvSpPr>
            <p:spPr bwMode="auto">
              <a:xfrm>
                <a:off x="4765" y="1826"/>
                <a:ext cx="1252" cy="48"/>
              </a:xfrm>
              <a:custGeom>
                <a:avLst/>
                <a:gdLst>
                  <a:gd name="T0" fmla="*/ 0 w 1252"/>
                  <a:gd name="T1" fmla="*/ 0 h 48"/>
                  <a:gd name="T2" fmla="*/ 0 w 1252"/>
                  <a:gd name="T3" fmla="*/ 48 h 48"/>
                  <a:gd name="T4" fmla="*/ 1252 w 1252"/>
                  <a:gd name="T5" fmla="*/ 48 h 48"/>
                  <a:gd name="T6" fmla="*/ 1252 w 1252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2" h="48">
                    <a:moveTo>
                      <a:pt x="0" y="0"/>
                    </a:moveTo>
                    <a:lnTo>
                      <a:pt x="0" y="48"/>
                    </a:lnTo>
                    <a:lnTo>
                      <a:pt x="1252" y="48"/>
                    </a:lnTo>
                    <a:lnTo>
                      <a:pt x="1252" y="0"/>
                    </a:lnTo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Rectangle 789"/>
              <p:cNvSpPr>
                <a:spLocks noChangeArrowheads="1"/>
              </p:cNvSpPr>
              <p:nvPr/>
            </p:nvSpPr>
            <p:spPr bwMode="auto">
              <a:xfrm>
                <a:off x="5872" y="2436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Rectangle 790"/>
              <p:cNvSpPr>
                <a:spLocks noChangeArrowheads="1"/>
              </p:cNvSpPr>
              <p:nvPr/>
            </p:nvSpPr>
            <p:spPr bwMode="auto">
              <a:xfrm>
                <a:off x="5872" y="2436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3" name="Rectangle 791"/>
              <p:cNvSpPr>
                <a:spLocks noChangeArrowheads="1"/>
              </p:cNvSpPr>
              <p:nvPr/>
            </p:nvSpPr>
            <p:spPr bwMode="auto">
              <a:xfrm>
                <a:off x="5913" y="2460"/>
                <a:ext cx="25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ALERTS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4" name="Rectangle 792"/>
              <p:cNvSpPr>
                <a:spLocks noChangeArrowheads="1"/>
              </p:cNvSpPr>
              <p:nvPr/>
            </p:nvSpPr>
            <p:spPr bwMode="auto">
              <a:xfrm>
                <a:off x="6060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5" name="Rectangle 793"/>
              <p:cNvSpPr>
                <a:spLocks noChangeArrowheads="1"/>
              </p:cNvSpPr>
              <p:nvPr/>
            </p:nvSpPr>
            <p:spPr bwMode="auto">
              <a:xfrm>
                <a:off x="6082" y="2460"/>
                <a:ext cx="15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ECR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6" name="Rectangle 794"/>
              <p:cNvSpPr>
                <a:spLocks noChangeArrowheads="1"/>
              </p:cNvSpPr>
              <p:nvPr/>
            </p:nvSpPr>
            <p:spPr bwMode="auto">
              <a:xfrm>
                <a:off x="6169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7" name="Rectangle 795"/>
              <p:cNvSpPr>
                <a:spLocks noChangeArrowheads="1"/>
              </p:cNvSpPr>
              <p:nvPr/>
            </p:nvSpPr>
            <p:spPr bwMode="auto">
              <a:xfrm>
                <a:off x="6191" y="2460"/>
                <a:ext cx="1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CMR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8" name="Rectangle 796"/>
              <p:cNvSpPr>
                <a:spLocks noChangeArrowheads="1"/>
              </p:cNvSpPr>
              <p:nvPr/>
            </p:nvSpPr>
            <p:spPr bwMode="auto">
              <a:xfrm>
                <a:off x="6279" y="2460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9" name="Rectangle 797"/>
              <p:cNvSpPr>
                <a:spLocks noChangeArrowheads="1"/>
              </p:cNvSpPr>
              <p:nvPr/>
            </p:nvSpPr>
            <p:spPr bwMode="auto">
              <a:xfrm>
                <a:off x="6301" y="2460"/>
                <a:ext cx="146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SNF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70" name="Rectangle 798"/>
              <p:cNvSpPr>
                <a:spLocks noChangeArrowheads="1"/>
              </p:cNvSpPr>
              <p:nvPr/>
            </p:nvSpPr>
            <p:spPr bwMode="auto">
              <a:xfrm>
                <a:off x="5596" y="2547"/>
                <a:ext cx="276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1" name="Rectangle 799"/>
              <p:cNvSpPr>
                <a:spLocks noChangeArrowheads="1"/>
              </p:cNvSpPr>
              <p:nvPr/>
            </p:nvSpPr>
            <p:spPr bwMode="auto">
              <a:xfrm>
                <a:off x="5596" y="2547"/>
                <a:ext cx="276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Rectangle 800"/>
              <p:cNvSpPr>
                <a:spLocks noChangeArrowheads="1"/>
              </p:cNvSpPr>
              <p:nvPr/>
            </p:nvSpPr>
            <p:spPr bwMode="auto">
              <a:xfrm>
                <a:off x="5635" y="2571"/>
                <a:ext cx="18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Large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73" name="Rectangle 801"/>
              <p:cNvSpPr>
                <a:spLocks noChangeArrowheads="1"/>
              </p:cNvSpPr>
              <p:nvPr/>
            </p:nvSpPr>
            <p:spPr bwMode="auto">
              <a:xfrm>
                <a:off x="5872" y="2547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Rectangle 802"/>
              <p:cNvSpPr>
                <a:spLocks noChangeArrowheads="1"/>
              </p:cNvSpPr>
              <p:nvPr/>
            </p:nvSpPr>
            <p:spPr bwMode="auto">
              <a:xfrm>
                <a:off x="5872" y="2547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Rectangle 803"/>
              <p:cNvSpPr>
                <a:spLocks noChangeArrowheads="1"/>
              </p:cNvSpPr>
              <p:nvPr/>
            </p:nvSpPr>
            <p:spPr bwMode="auto">
              <a:xfrm>
                <a:off x="5913" y="2571"/>
                <a:ext cx="19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COPS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76" name="Freeform 804"/>
              <p:cNvSpPr>
                <a:spLocks/>
              </p:cNvSpPr>
              <p:nvPr/>
            </p:nvSpPr>
            <p:spPr bwMode="auto">
              <a:xfrm>
                <a:off x="5181" y="2221"/>
                <a:ext cx="415" cy="125"/>
              </a:xfrm>
              <a:custGeom>
                <a:avLst/>
                <a:gdLst>
                  <a:gd name="T0" fmla="*/ 415 w 415"/>
                  <a:gd name="T1" fmla="*/ 62 h 125"/>
                  <a:gd name="T2" fmla="*/ 352 w 415"/>
                  <a:gd name="T3" fmla="*/ 0 h 125"/>
                  <a:gd name="T4" fmla="*/ 352 w 415"/>
                  <a:gd name="T5" fmla="*/ 41 h 125"/>
                  <a:gd name="T6" fmla="*/ 62 w 415"/>
                  <a:gd name="T7" fmla="*/ 41 h 125"/>
                  <a:gd name="T8" fmla="*/ 62 w 415"/>
                  <a:gd name="T9" fmla="*/ 0 h 125"/>
                  <a:gd name="T10" fmla="*/ 0 w 415"/>
                  <a:gd name="T11" fmla="*/ 62 h 125"/>
                  <a:gd name="T12" fmla="*/ 62 w 415"/>
                  <a:gd name="T13" fmla="*/ 125 h 125"/>
                  <a:gd name="T14" fmla="*/ 62 w 415"/>
                  <a:gd name="T15" fmla="*/ 84 h 125"/>
                  <a:gd name="T16" fmla="*/ 352 w 415"/>
                  <a:gd name="T17" fmla="*/ 84 h 125"/>
                  <a:gd name="T18" fmla="*/ 352 w 415"/>
                  <a:gd name="T19" fmla="*/ 125 h 125"/>
                  <a:gd name="T20" fmla="*/ 415 w 415"/>
                  <a:gd name="T21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415" y="62"/>
                    </a:moveTo>
                    <a:lnTo>
                      <a:pt x="352" y="0"/>
                    </a:lnTo>
                    <a:lnTo>
                      <a:pt x="352" y="41"/>
                    </a:lnTo>
                    <a:lnTo>
                      <a:pt x="62" y="41"/>
                    </a:lnTo>
                    <a:lnTo>
                      <a:pt x="62" y="0"/>
                    </a:lnTo>
                    <a:lnTo>
                      <a:pt x="0" y="62"/>
                    </a:lnTo>
                    <a:lnTo>
                      <a:pt x="62" y="125"/>
                    </a:lnTo>
                    <a:lnTo>
                      <a:pt x="62" y="84"/>
                    </a:lnTo>
                    <a:lnTo>
                      <a:pt x="352" y="84"/>
                    </a:lnTo>
                    <a:lnTo>
                      <a:pt x="352" y="125"/>
                    </a:lnTo>
                    <a:lnTo>
                      <a:pt x="415" y="62"/>
                    </a:lnTo>
                    <a:close/>
                  </a:path>
                </a:pathLst>
              </a:cu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Freeform 805"/>
              <p:cNvSpPr>
                <a:spLocks/>
              </p:cNvSpPr>
              <p:nvPr/>
            </p:nvSpPr>
            <p:spPr bwMode="auto">
              <a:xfrm>
                <a:off x="5181" y="2221"/>
                <a:ext cx="415" cy="125"/>
              </a:xfrm>
              <a:custGeom>
                <a:avLst/>
                <a:gdLst>
                  <a:gd name="T0" fmla="*/ 415 w 415"/>
                  <a:gd name="T1" fmla="*/ 62 h 125"/>
                  <a:gd name="T2" fmla="*/ 352 w 415"/>
                  <a:gd name="T3" fmla="*/ 0 h 125"/>
                  <a:gd name="T4" fmla="*/ 352 w 415"/>
                  <a:gd name="T5" fmla="*/ 41 h 125"/>
                  <a:gd name="T6" fmla="*/ 62 w 415"/>
                  <a:gd name="T7" fmla="*/ 41 h 125"/>
                  <a:gd name="T8" fmla="*/ 62 w 415"/>
                  <a:gd name="T9" fmla="*/ 0 h 125"/>
                  <a:gd name="T10" fmla="*/ 0 w 415"/>
                  <a:gd name="T11" fmla="*/ 62 h 125"/>
                  <a:gd name="T12" fmla="*/ 62 w 415"/>
                  <a:gd name="T13" fmla="*/ 125 h 125"/>
                  <a:gd name="T14" fmla="*/ 62 w 415"/>
                  <a:gd name="T15" fmla="*/ 84 h 125"/>
                  <a:gd name="T16" fmla="*/ 352 w 415"/>
                  <a:gd name="T17" fmla="*/ 84 h 125"/>
                  <a:gd name="T18" fmla="*/ 352 w 415"/>
                  <a:gd name="T19" fmla="*/ 125 h 125"/>
                  <a:gd name="T20" fmla="*/ 415 w 415"/>
                  <a:gd name="T21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415" y="62"/>
                    </a:moveTo>
                    <a:lnTo>
                      <a:pt x="352" y="0"/>
                    </a:lnTo>
                    <a:lnTo>
                      <a:pt x="352" y="41"/>
                    </a:lnTo>
                    <a:lnTo>
                      <a:pt x="62" y="41"/>
                    </a:lnTo>
                    <a:lnTo>
                      <a:pt x="62" y="0"/>
                    </a:lnTo>
                    <a:lnTo>
                      <a:pt x="0" y="62"/>
                    </a:lnTo>
                    <a:lnTo>
                      <a:pt x="62" y="125"/>
                    </a:lnTo>
                    <a:lnTo>
                      <a:pt x="62" y="84"/>
                    </a:lnTo>
                    <a:lnTo>
                      <a:pt x="352" y="84"/>
                    </a:lnTo>
                    <a:lnTo>
                      <a:pt x="352" y="125"/>
                    </a:lnTo>
                    <a:lnTo>
                      <a:pt x="415" y="6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Freeform 806"/>
              <p:cNvSpPr>
                <a:spLocks/>
              </p:cNvSpPr>
              <p:nvPr/>
            </p:nvSpPr>
            <p:spPr bwMode="auto">
              <a:xfrm>
                <a:off x="4904" y="2658"/>
                <a:ext cx="1244" cy="45"/>
              </a:xfrm>
              <a:custGeom>
                <a:avLst/>
                <a:gdLst>
                  <a:gd name="T0" fmla="*/ 1244 w 1244"/>
                  <a:gd name="T1" fmla="*/ 0 h 45"/>
                  <a:gd name="T2" fmla="*/ 1244 w 1244"/>
                  <a:gd name="T3" fmla="*/ 45 h 45"/>
                  <a:gd name="T4" fmla="*/ 0 w 1244"/>
                  <a:gd name="T5" fmla="*/ 45 h 45"/>
                  <a:gd name="T6" fmla="*/ 0 w 1244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4" h="45">
                    <a:moveTo>
                      <a:pt x="1244" y="0"/>
                    </a:moveTo>
                    <a:lnTo>
                      <a:pt x="1244" y="45"/>
                    </a:lnTo>
                    <a:lnTo>
                      <a:pt x="0" y="45"/>
                    </a:lnTo>
                    <a:lnTo>
                      <a:pt x="0" y="0"/>
                    </a:lnTo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Freeform 807"/>
              <p:cNvSpPr>
                <a:spLocks/>
              </p:cNvSpPr>
              <p:nvPr/>
            </p:nvSpPr>
            <p:spPr bwMode="auto">
              <a:xfrm>
                <a:off x="4897" y="3316"/>
                <a:ext cx="1245" cy="87"/>
              </a:xfrm>
              <a:custGeom>
                <a:avLst/>
                <a:gdLst>
                  <a:gd name="T0" fmla="*/ 1245 w 1245"/>
                  <a:gd name="T1" fmla="*/ 0 h 87"/>
                  <a:gd name="T2" fmla="*/ 1245 w 1245"/>
                  <a:gd name="T3" fmla="*/ 87 h 87"/>
                  <a:gd name="T4" fmla="*/ 0 w 1245"/>
                  <a:gd name="T5" fmla="*/ 87 h 87"/>
                  <a:gd name="T6" fmla="*/ 0 w 1245"/>
                  <a:gd name="T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5" h="87">
                    <a:moveTo>
                      <a:pt x="1245" y="0"/>
                    </a:moveTo>
                    <a:lnTo>
                      <a:pt x="1245" y="87"/>
                    </a:lnTo>
                    <a:lnTo>
                      <a:pt x="0" y="87"/>
                    </a:lnTo>
                    <a:lnTo>
                      <a:pt x="0" y="14"/>
                    </a:lnTo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Freeform 808"/>
              <p:cNvSpPr>
                <a:spLocks/>
              </p:cNvSpPr>
              <p:nvPr/>
            </p:nvSpPr>
            <p:spPr bwMode="auto">
              <a:xfrm>
                <a:off x="5174" y="2893"/>
                <a:ext cx="415" cy="125"/>
              </a:xfrm>
              <a:custGeom>
                <a:avLst/>
                <a:gdLst>
                  <a:gd name="T0" fmla="*/ 415 w 415"/>
                  <a:gd name="T1" fmla="*/ 63 h 125"/>
                  <a:gd name="T2" fmla="*/ 353 w 415"/>
                  <a:gd name="T3" fmla="*/ 0 h 125"/>
                  <a:gd name="T4" fmla="*/ 353 w 415"/>
                  <a:gd name="T5" fmla="*/ 42 h 125"/>
                  <a:gd name="T6" fmla="*/ 62 w 415"/>
                  <a:gd name="T7" fmla="*/ 42 h 125"/>
                  <a:gd name="T8" fmla="*/ 62 w 415"/>
                  <a:gd name="T9" fmla="*/ 0 h 125"/>
                  <a:gd name="T10" fmla="*/ 0 w 415"/>
                  <a:gd name="T11" fmla="*/ 63 h 125"/>
                  <a:gd name="T12" fmla="*/ 62 w 415"/>
                  <a:gd name="T13" fmla="*/ 125 h 125"/>
                  <a:gd name="T14" fmla="*/ 62 w 415"/>
                  <a:gd name="T15" fmla="*/ 84 h 125"/>
                  <a:gd name="T16" fmla="*/ 353 w 415"/>
                  <a:gd name="T17" fmla="*/ 84 h 125"/>
                  <a:gd name="T18" fmla="*/ 353 w 415"/>
                  <a:gd name="T19" fmla="*/ 125 h 125"/>
                  <a:gd name="T20" fmla="*/ 415 w 415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415" y="63"/>
                    </a:moveTo>
                    <a:lnTo>
                      <a:pt x="353" y="0"/>
                    </a:lnTo>
                    <a:lnTo>
                      <a:pt x="353" y="42"/>
                    </a:lnTo>
                    <a:lnTo>
                      <a:pt x="62" y="42"/>
                    </a:lnTo>
                    <a:lnTo>
                      <a:pt x="62" y="0"/>
                    </a:lnTo>
                    <a:lnTo>
                      <a:pt x="0" y="63"/>
                    </a:lnTo>
                    <a:lnTo>
                      <a:pt x="62" y="125"/>
                    </a:lnTo>
                    <a:lnTo>
                      <a:pt x="62" y="84"/>
                    </a:lnTo>
                    <a:lnTo>
                      <a:pt x="353" y="84"/>
                    </a:lnTo>
                    <a:lnTo>
                      <a:pt x="353" y="125"/>
                    </a:lnTo>
                    <a:lnTo>
                      <a:pt x="415" y="63"/>
                    </a:lnTo>
                    <a:close/>
                  </a:path>
                </a:pathLst>
              </a:cu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Freeform 809"/>
              <p:cNvSpPr>
                <a:spLocks/>
              </p:cNvSpPr>
              <p:nvPr/>
            </p:nvSpPr>
            <p:spPr bwMode="auto">
              <a:xfrm>
                <a:off x="5174" y="2893"/>
                <a:ext cx="415" cy="125"/>
              </a:xfrm>
              <a:custGeom>
                <a:avLst/>
                <a:gdLst>
                  <a:gd name="T0" fmla="*/ 415 w 415"/>
                  <a:gd name="T1" fmla="*/ 63 h 125"/>
                  <a:gd name="T2" fmla="*/ 353 w 415"/>
                  <a:gd name="T3" fmla="*/ 0 h 125"/>
                  <a:gd name="T4" fmla="*/ 353 w 415"/>
                  <a:gd name="T5" fmla="*/ 42 h 125"/>
                  <a:gd name="T6" fmla="*/ 62 w 415"/>
                  <a:gd name="T7" fmla="*/ 42 h 125"/>
                  <a:gd name="T8" fmla="*/ 62 w 415"/>
                  <a:gd name="T9" fmla="*/ 0 h 125"/>
                  <a:gd name="T10" fmla="*/ 0 w 415"/>
                  <a:gd name="T11" fmla="*/ 63 h 125"/>
                  <a:gd name="T12" fmla="*/ 62 w 415"/>
                  <a:gd name="T13" fmla="*/ 125 h 125"/>
                  <a:gd name="T14" fmla="*/ 62 w 415"/>
                  <a:gd name="T15" fmla="*/ 84 h 125"/>
                  <a:gd name="T16" fmla="*/ 353 w 415"/>
                  <a:gd name="T17" fmla="*/ 84 h 125"/>
                  <a:gd name="T18" fmla="*/ 353 w 415"/>
                  <a:gd name="T19" fmla="*/ 125 h 125"/>
                  <a:gd name="T20" fmla="*/ 415 w 415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" h="125">
                    <a:moveTo>
                      <a:pt x="415" y="63"/>
                    </a:moveTo>
                    <a:lnTo>
                      <a:pt x="353" y="0"/>
                    </a:lnTo>
                    <a:lnTo>
                      <a:pt x="353" y="42"/>
                    </a:lnTo>
                    <a:lnTo>
                      <a:pt x="62" y="42"/>
                    </a:lnTo>
                    <a:lnTo>
                      <a:pt x="62" y="0"/>
                    </a:lnTo>
                    <a:lnTo>
                      <a:pt x="0" y="63"/>
                    </a:lnTo>
                    <a:lnTo>
                      <a:pt x="62" y="125"/>
                    </a:lnTo>
                    <a:lnTo>
                      <a:pt x="62" y="84"/>
                    </a:lnTo>
                    <a:lnTo>
                      <a:pt x="353" y="84"/>
                    </a:lnTo>
                    <a:lnTo>
                      <a:pt x="353" y="125"/>
                    </a:lnTo>
                    <a:lnTo>
                      <a:pt x="415" y="63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810"/>
              <p:cNvSpPr>
                <a:spLocks noChangeArrowheads="1"/>
              </p:cNvSpPr>
              <p:nvPr/>
            </p:nvSpPr>
            <p:spPr bwMode="auto">
              <a:xfrm>
                <a:off x="4344" y="2803"/>
                <a:ext cx="830" cy="305"/>
              </a:xfrm>
              <a:prstGeom prst="rect">
                <a:avLst/>
              </a:pr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Rectangle 811"/>
              <p:cNvSpPr>
                <a:spLocks noChangeArrowheads="1"/>
              </p:cNvSpPr>
              <p:nvPr/>
            </p:nvSpPr>
            <p:spPr bwMode="auto">
              <a:xfrm>
                <a:off x="4344" y="2803"/>
                <a:ext cx="830" cy="305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Rectangle 812"/>
              <p:cNvSpPr>
                <a:spLocks noChangeArrowheads="1"/>
              </p:cNvSpPr>
              <p:nvPr/>
            </p:nvSpPr>
            <p:spPr bwMode="auto">
              <a:xfrm>
                <a:off x="4648" y="2878"/>
                <a:ext cx="263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VMR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5" name="Rectangle 813"/>
              <p:cNvSpPr>
                <a:spLocks noChangeArrowheads="1"/>
              </p:cNvSpPr>
              <p:nvPr/>
            </p:nvSpPr>
            <p:spPr bwMode="auto">
              <a:xfrm>
                <a:off x="4618" y="2959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6" name="Rectangle 814"/>
              <p:cNvSpPr>
                <a:spLocks noChangeArrowheads="1"/>
              </p:cNvSpPr>
              <p:nvPr/>
            </p:nvSpPr>
            <p:spPr bwMode="auto">
              <a:xfrm>
                <a:off x="4640" y="2959"/>
                <a:ext cx="278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Primary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7" name="Rectangle 815"/>
              <p:cNvSpPr>
                <a:spLocks noChangeArrowheads="1"/>
              </p:cNvSpPr>
              <p:nvPr/>
            </p:nvSpPr>
            <p:spPr bwMode="auto">
              <a:xfrm>
                <a:off x="4874" y="2959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8" name="Rectangle 816"/>
              <p:cNvSpPr>
                <a:spLocks noChangeArrowheads="1"/>
              </p:cNvSpPr>
              <p:nvPr/>
            </p:nvSpPr>
            <p:spPr bwMode="auto">
              <a:xfrm>
                <a:off x="4344" y="3108"/>
                <a:ext cx="277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Rectangle 817"/>
              <p:cNvSpPr>
                <a:spLocks noChangeArrowheads="1"/>
              </p:cNvSpPr>
              <p:nvPr/>
            </p:nvSpPr>
            <p:spPr bwMode="auto">
              <a:xfrm>
                <a:off x="4344" y="3108"/>
                <a:ext cx="277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Rectangle 818"/>
              <p:cNvSpPr>
                <a:spLocks noChangeArrowheads="1"/>
              </p:cNvSpPr>
              <p:nvPr/>
            </p:nvSpPr>
            <p:spPr bwMode="auto">
              <a:xfrm>
                <a:off x="4384" y="3135"/>
                <a:ext cx="24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Medium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1" name="Rectangle 819"/>
              <p:cNvSpPr>
                <a:spLocks noChangeArrowheads="1"/>
              </p:cNvSpPr>
              <p:nvPr/>
            </p:nvSpPr>
            <p:spPr bwMode="auto">
              <a:xfrm>
                <a:off x="4621" y="3108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Rectangle 820"/>
              <p:cNvSpPr>
                <a:spLocks noChangeArrowheads="1"/>
              </p:cNvSpPr>
              <p:nvPr/>
            </p:nvSpPr>
            <p:spPr bwMode="auto">
              <a:xfrm>
                <a:off x="4621" y="3108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Rectangle 821"/>
              <p:cNvSpPr>
                <a:spLocks noChangeArrowheads="1"/>
              </p:cNvSpPr>
              <p:nvPr/>
            </p:nvSpPr>
            <p:spPr bwMode="auto">
              <a:xfrm>
                <a:off x="4662" y="3135"/>
                <a:ext cx="88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4" name="Rectangle 822"/>
              <p:cNvSpPr>
                <a:spLocks noChangeArrowheads="1"/>
              </p:cNvSpPr>
              <p:nvPr/>
            </p:nvSpPr>
            <p:spPr bwMode="auto">
              <a:xfrm>
                <a:off x="4344" y="3219"/>
                <a:ext cx="277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Rectangle 823"/>
              <p:cNvSpPr>
                <a:spLocks noChangeArrowheads="1"/>
              </p:cNvSpPr>
              <p:nvPr/>
            </p:nvSpPr>
            <p:spPr bwMode="auto">
              <a:xfrm>
                <a:off x="4344" y="3219"/>
                <a:ext cx="277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Rectangle 824"/>
              <p:cNvSpPr>
                <a:spLocks noChangeArrowheads="1"/>
              </p:cNvSpPr>
              <p:nvPr/>
            </p:nvSpPr>
            <p:spPr bwMode="auto">
              <a:xfrm>
                <a:off x="4384" y="3246"/>
                <a:ext cx="24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Medium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7" name="Rectangle 825"/>
              <p:cNvSpPr>
                <a:spLocks noChangeArrowheads="1"/>
              </p:cNvSpPr>
              <p:nvPr/>
            </p:nvSpPr>
            <p:spPr bwMode="auto">
              <a:xfrm>
                <a:off x="4621" y="3219"/>
                <a:ext cx="553" cy="111"/>
              </a:xfrm>
              <a:prstGeom prst="rect">
                <a:avLst/>
              </a:prstGeom>
              <a:solidFill>
                <a:srgbClr val="AFC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Rectangle 826"/>
              <p:cNvSpPr>
                <a:spLocks noChangeArrowheads="1"/>
              </p:cNvSpPr>
              <p:nvPr/>
            </p:nvSpPr>
            <p:spPr bwMode="auto">
              <a:xfrm>
                <a:off x="4621" y="3219"/>
                <a:ext cx="553" cy="111"/>
              </a:xfrm>
              <a:prstGeom prst="rect">
                <a:avLst/>
              </a:prstGeom>
              <a:noFill/>
              <a:ln w="11113" cap="rnd">
                <a:solidFill>
                  <a:srgbClr val="1736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Rectangle 827"/>
              <p:cNvSpPr>
                <a:spLocks noChangeArrowheads="1"/>
              </p:cNvSpPr>
              <p:nvPr/>
            </p:nvSpPr>
            <p:spPr bwMode="auto">
              <a:xfrm>
                <a:off x="4662" y="3246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MC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0" name="Rectangle 828"/>
              <p:cNvSpPr>
                <a:spLocks noChangeArrowheads="1"/>
              </p:cNvSpPr>
              <p:nvPr/>
            </p:nvSpPr>
            <p:spPr bwMode="auto">
              <a:xfrm>
                <a:off x="4735" y="3246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1" name="Rectangle 829"/>
              <p:cNvSpPr>
                <a:spLocks noChangeArrowheads="1"/>
              </p:cNvSpPr>
              <p:nvPr/>
            </p:nvSpPr>
            <p:spPr bwMode="auto">
              <a:xfrm>
                <a:off x="4765" y="3246"/>
                <a:ext cx="11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2" name="Rectangle 830"/>
              <p:cNvSpPr>
                <a:spLocks noChangeArrowheads="1"/>
              </p:cNvSpPr>
              <p:nvPr/>
            </p:nvSpPr>
            <p:spPr bwMode="auto">
              <a:xfrm>
                <a:off x="4831" y="3246"/>
                <a:ext cx="5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3" name="Rectangle 831"/>
              <p:cNvSpPr>
                <a:spLocks noChangeArrowheads="1"/>
              </p:cNvSpPr>
              <p:nvPr/>
            </p:nvSpPr>
            <p:spPr bwMode="auto">
              <a:xfrm>
                <a:off x="4860" y="3246"/>
                <a:ext cx="1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AIA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4" name="Rectangle 832"/>
              <p:cNvSpPr>
                <a:spLocks noChangeArrowheads="1"/>
              </p:cNvSpPr>
              <p:nvPr/>
            </p:nvSpPr>
            <p:spPr bwMode="auto">
              <a:xfrm>
                <a:off x="5335" y="1118"/>
                <a:ext cx="24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Config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5" name="Rectangle 833"/>
              <p:cNvSpPr>
                <a:spLocks noChangeArrowheads="1"/>
              </p:cNvSpPr>
              <p:nvPr/>
            </p:nvSpPr>
            <p:spPr bwMode="auto">
              <a:xfrm>
                <a:off x="5357" y="1191"/>
                <a:ext cx="1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Sync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6" name="Rectangle 834"/>
              <p:cNvSpPr>
                <a:spLocks noChangeArrowheads="1"/>
              </p:cNvSpPr>
              <p:nvPr/>
            </p:nvSpPr>
            <p:spPr bwMode="auto">
              <a:xfrm>
                <a:off x="5299" y="2101"/>
                <a:ext cx="24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Config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7" name="Rectangle 835"/>
              <p:cNvSpPr>
                <a:spLocks noChangeArrowheads="1"/>
              </p:cNvSpPr>
              <p:nvPr/>
            </p:nvSpPr>
            <p:spPr bwMode="auto">
              <a:xfrm>
                <a:off x="5313" y="2175"/>
                <a:ext cx="1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Sync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8" name="Rectangle 836"/>
              <p:cNvSpPr>
                <a:spLocks noChangeArrowheads="1"/>
              </p:cNvSpPr>
              <p:nvPr/>
            </p:nvSpPr>
            <p:spPr bwMode="auto">
              <a:xfrm>
                <a:off x="5299" y="3033"/>
                <a:ext cx="24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Config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9" name="Rectangle 837"/>
              <p:cNvSpPr>
                <a:spLocks noChangeArrowheads="1"/>
              </p:cNvSpPr>
              <p:nvPr/>
            </p:nvSpPr>
            <p:spPr bwMode="auto">
              <a:xfrm>
                <a:off x="5313" y="3099"/>
                <a:ext cx="1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Sync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0" name="Freeform 838"/>
              <p:cNvSpPr>
                <a:spLocks/>
              </p:cNvSpPr>
              <p:nvPr/>
            </p:nvSpPr>
            <p:spPr bwMode="auto">
              <a:xfrm>
                <a:off x="3334" y="1243"/>
                <a:ext cx="1008" cy="125"/>
              </a:xfrm>
              <a:custGeom>
                <a:avLst/>
                <a:gdLst>
                  <a:gd name="T0" fmla="*/ 0 w 1008"/>
                  <a:gd name="T1" fmla="*/ 63 h 125"/>
                  <a:gd name="T2" fmla="*/ 63 w 1008"/>
                  <a:gd name="T3" fmla="*/ 0 h 125"/>
                  <a:gd name="T4" fmla="*/ 63 w 1008"/>
                  <a:gd name="T5" fmla="*/ 42 h 125"/>
                  <a:gd name="T6" fmla="*/ 946 w 1008"/>
                  <a:gd name="T7" fmla="*/ 42 h 125"/>
                  <a:gd name="T8" fmla="*/ 946 w 1008"/>
                  <a:gd name="T9" fmla="*/ 0 h 125"/>
                  <a:gd name="T10" fmla="*/ 1008 w 1008"/>
                  <a:gd name="T11" fmla="*/ 63 h 125"/>
                  <a:gd name="T12" fmla="*/ 946 w 1008"/>
                  <a:gd name="T13" fmla="*/ 125 h 125"/>
                  <a:gd name="T14" fmla="*/ 946 w 1008"/>
                  <a:gd name="T15" fmla="*/ 84 h 125"/>
                  <a:gd name="T16" fmla="*/ 63 w 1008"/>
                  <a:gd name="T17" fmla="*/ 84 h 125"/>
                  <a:gd name="T18" fmla="*/ 63 w 1008"/>
                  <a:gd name="T19" fmla="*/ 125 h 125"/>
                  <a:gd name="T20" fmla="*/ 0 w 1008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8" h="125">
                    <a:moveTo>
                      <a:pt x="0" y="63"/>
                    </a:moveTo>
                    <a:lnTo>
                      <a:pt x="63" y="0"/>
                    </a:lnTo>
                    <a:lnTo>
                      <a:pt x="63" y="42"/>
                    </a:lnTo>
                    <a:lnTo>
                      <a:pt x="946" y="42"/>
                    </a:lnTo>
                    <a:lnTo>
                      <a:pt x="946" y="0"/>
                    </a:lnTo>
                    <a:lnTo>
                      <a:pt x="1008" y="63"/>
                    </a:lnTo>
                    <a:lnTo>
                      <a:pt x="946" y="125"/>
                    </a:lnTo>
                    <a:lnTo>
                      <a:pt x="946" y="84"/>
                    </a:lnTo>
                    <a:lnTo>
                      <a:pt x="63" y="84"/>
                    </a:lnTo>
                    <a:lnTo>
                      <a:pt x="63" y="125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Freeform 839"/>
              <p:cNvSpPr>
                <a:spLocks/>
              </p:cNvSpPr>
              <p:nvPr/>
            </p:nvSpPr>
            <p:spPr bwMode="auto">
              <a:xfrm>
                <a:off x="3334" y="1243"/>
                <a:ext cx="1008" cy="125"/>
              </a:xfrm>
              <a:custGeom>
                <a:avLst/>
                <a:gdLst>
                  <a:gd name="T0" fmla="*/ 0 w 1008"/>
                  <a:gd name="T1" fmla="*/ 63 h 125"/>
                  <a:gd name="T2" fmla="*/ 63 w 1008"/>
                  <a:gd name="T3" fmla="*/ 0 h 125"/>
                  <a:gd name="T4" fmla="*/ 63 w 1008"/>
                  <a:gd name="T5" fmla="*/ 42 h 125"/>
                  <a:gd name="T6" fmla="*/ 946 w 1008"/>
                  <a:gd name="T7" fmla="*/ 42 h 125"/>
                  <a:gd name="T8" fmla="*/ 946 w 1008"/>
                  <a:gd name="T9" fmla="*/ 0 h 125"/>
                  <a:gd name="T10" fmla="*/ 1008 w 1008"/>
                  <a:gd name="T11" fmla="*/ 63 h 125"/>
                  <a:gd name="T12" fmla="*/ 946 w 1008"/>
                  <a:gd name="T13" fmla="*/ 125 h 125"/>
                  <a:gd name="T14" fmla="*/ 946 w 1008"/>
                  <a:gd name="T15" fmla="*/ 84 h 125"/>
                  <a:gd name="T16" fmla="*/ 63 w 1008"/>
                  <a:gd name="T17" fmla="*/ 84 h 125"/>
                  <a:gd name="T18" fmla="*/ 63 w 1008"/>
                  <a:gd name="T19" fmla="*/ 125 h 125"/>
                  <a:gd name="T20" fmla="*/ 0 w 1008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8" h="125">
                    <a:moveTo>
                      <a:pt x="0" y="63"/>
                    </a:moveTo>
                    <a:lnTo>
                      <a:pt x="63" y="0"/>
                    </a:lnTo>
                    <a:lnTo>
                      <a:pt x="63" y="42"/>
                    </a:lnTo>
                    <a:lnTo>
                      <a:pt x="946" y="42"/>
                    </a:lnTo>
                    <a:lnTo>
                      <a:pt x="946" y="0"/>
                    </a:lnTo>
                    <a:lnTo>
                      <a:pt x="1008" y="63"/>
                    </a:lnTo>
                    <a:lnTo>
                      <a:pt x="946" y="125"/>
                    </a:lnTo>
                    <a:lnTo>
                      <a:pt x="946" y="84"/>
                    </a:lnTo>
                    <a:lnTo>
                      <a:pt x="63" y="84"/>
                    </a:lnTo>
                    <a:lnTo>
                      <a:pt x="63" y="125"/>
                    </a:lnTo>
                    <a:lnTo>
                      <a:pt x="0" y="63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Freeform 840"/>
              <p:cNvSpPr>
                <a:spLocks/>
              </p:cNvSpPr>
              <p:nvPr/>
            </p:nvSpPr>
            <p:spPr bwMode="auto">
              <a:xfrm>
                <a:off x="3332" y="2893"/>
                <a:ext cx="1012" cy="125"/>
              </a:xfrm>
              <a:custGeom>
                <a:avLst/>
                <a:gdLst>
                  <a:gd name="T0" fmla="*/ 0 w 1012"/>
                  <a:gd name="T1" fmla="*/ 63 h 125"/>
                  <a:gd name="T2" fmla="*/ 62 w 1012"/>
                  <a:gd name="T3" fmla="*/ 0 h 125"/>
                  <a:gd name="T4" fmla="*/ 62 w 1012"/>
                  <a:gd name="T5" fmla="*/ 42 h 125"/>
                  <a:gd name="T6" fmla="*/ 950 w 1012"/>
                  <a:gd name="T7" fmla="*/ 42 h 125"/>
                  <a:gd name="T8" fmla="*/ 950 w 1012"/>
                  <a:gd name="T9" fmla="*/ 0 h 125"/>
                  <a:gd name="T10" fmla="*/ 1012 w 1012"/>
                  <a:gd name="T11" fmla="*/ 63 h 125"/>
                  <a:gd name="T12" fmla="*/ 950 w 1012"/>
                  <a:gd name="T13" fmla="*/ 125 h 125"/>
                  <a:gd name="T14" fmla="*/ 950 w 1012"/>
                  <a:gd name="T15" fmla="*/ 84 h 125"/>
                  <a:gd name="T16" fmla="*/ 62 w 1012"/>
                  <a:gd name="T17" fmla="*/ 84 h 125"/>
                  <a:gd name="T18" fmla="*/ 62 w 1012"/>
                  <a:gd name="T19" fmla="*/ 125 h 125"/>
                  <a:gd name="T20" fmla="*/ 0 w 1012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2" h="125">
                    <a:moveTo>
                      <a:pt x="0" y="63"/>
                    </a:moveTo>
                    <a:lnTo>
                      <a:pt x="62" y="0"/>
                    </a:lnTo>
                    <a:lnTo>
                      <a:pt x="62" y="42"/>
                    </a:lnTo>
                    <a:lnTo>
                      <a:pt x="950" y="42"/>
                    </a:lnTo>
                    <a:lnTo>
                      <a:pt x="950" y="0"/>
                    </a:lnTo>
                    <a:lnTo>
                      <a:pt x="1012" y="63"/>
                    </a:lnTo>
                    <a:lnTo>
                      <a:pt x="950" y="125"/>
                    </a:lnTo>
                    <a:lnTo>
                      <a:pt x="950" y="84"/>
                    </a:lnTo>
                    <a:lnTo>
                      <a:pt x="62" y="84"/>
                    </a:lnTo>
                    <a:lnTo>
                      <a:pt x="62" y="125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Freeform 841"/>
              <p:cNvSpPr>
                <a:spLocks/>
              </p:cNvSpPr>
              <p:nvPr/>
            </p:nvSpPr>
            <p:spPr bwMode="auto">
              <a:xfrm>
                <a:off x="3332" y="2893"/>
                <a:ext cx="1012" cy="125"/>
              </a:xfrm>
              <a:custGeom>
                <a:avLst/>
                <a:gdLst>
                  <a:gd name="T0" fmla="*/ 0 w 1012"/>
                  <a:gd name="T1" fmla="*/ 63 h 125"/>
                  <a:gd name="T2" fmla="*/ 62 w 1012"/>
                  <a:gd name="T3" fmla="*/ 0 h 125"/>
                  <a:gd name="T4" fmla="*/ 62 w 1012"/>
                  <a:gd name="T5" fmla="*/ 42 h 125"/>
                  <a:gd name="T6" fmla="*/ 950 w 1012"/>
                  <a:gd name="T7" fmla="*/ 42 h 125"/>
                  <a:gd name="T8" fmla="*/ 950 w 1012"/>
                  <a:gd name="T9" fmla="*/ 0 h 125"/>
                  <a:gd name="T10" fmla="*/ 1012 w 1012"/>
                  <a:gd name="T11" fmla="*/ 63 h 125"/>
                  <a:gd name="T12" fmla="*/ 950 w 1012"/>
                  <a:gd name="T13" fmla="*/ 125 h 125"/>
                  <a:gd name="T14" fmla="*/ 950 w 1012"/>
                  <a:gd name="T15" fmla="*/ 84 h 125"/>
                  <a:gd name="T16" fmla="*/ 62 w 1012"/>
                  <a:gd name="T17" fmla="*/ 84 h 125"/>
                  <a:gd name="T18" fmla="*/ 62 w 1012"/>
                  <a:gd name="T19" fmla="*/ 125 h 125"/>
                  <a:gd name="T20" fmla="*/ 0 w 1012"/>
                  <a:gd name="T21" fmla="*/ 6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2" h="125">
                    <a:moveTo>
                      <a:pt x="0" y="63"/>
                    </a:moveTo>
                    <a:lnTo>
                      <a:pt x="62" y="0"/>
                    </a:lnTo>
                    <a:lnTo>
                      <a:pt x="62" y="42"/>
                    </a:lnTo>
                    <a:lnTo>
                      <a:pt x="950" y="42"/>
                    </a:lnTo>
                    <a:lnTo>
                      <a:pt x="950" y="0"/>
                    </a:lnTo>
                    <a:lnTo>
                      <a:pt x="1012" y="63"/>
                    </a:lnTo>
                    <a:lnTo>
                      <a:pt x="950" y="125"/>
                    </a:lnTo>
                    <a:lnTo>
                      <a:pt x="950" y="84"/>
                    </a:lnTo>
                    <a:lnTo>
                      <a:pt x="62" y="84"/>
                    </a:lnTo>
                    <a:lnTo>
                      <a:pt x="62" y="125"/>
                    </a:lnTo>
                    <a:lnTo>
                      <a:pt x="0" y="63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73737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Freeform 842"/>
              <p:cNvSpPr>
                <a:spLocks/>
              </p:cNvSpPr>
              <p:nvPr/>
            </p:nvSpPr>
            <p:spPr bwMode="auto">
              <a:xfrm>
                <a:off x="3325" y="2221"/>
                <a:ext cx="1026" cy="125"/>
              </a:xfrm>
              <a:custGeom>
                <a:avLst/>
                <a:gdLst>
                  <a:gd name="T0" fmla="*/ 0 w 1026"/>
                  <a:gd name="T1" fmla="*/ 62 h 125"/>
                  <a:gd name="T2" fmla="*/ 62 w 1026"/>
                  <a:gd name="T3" fmla="*/ 0 h 125"/>
                  <a:gd name="T4" fmla="*/ 62 w 1026"/>
                  <a:gd name="T5" fmla="*/ 41 h 125"/>
                  <a:gd name="T6" fmla="*/ 964 w 1026"/>
                  <a:gd name="T7" fmla="*/ 41 h 125"/>
                  <a:gd name="T8" fmla="*/ 964 w 1026"/>
                  <a:gd name="T9" fmla="*/ 0 h 125"/>
                  <a:gd name="T10" fmla="*/ 1026 w 1026"/>
                  <a:gd name="T11" fmla="*/ 62 h 125"/>
                  <a:gd name="T12" fmla="*/ 964 w 1026"/>
                  <a:gd name="T13" fmla="*/ 125 h 125"/>
                  <a:gd name="T14" fmla="*/ 964 w 1026"/>
                  <a:gd name="T15" fmla="*/ 84 h 125"/>
                  <a:gd name="T16" fmla="*/ 62 w 1026"/>
                  <a:gd name="T17" fmla="*/ 84 h 125"/>
                  <a:gd name="T18" fmla="*/ 62 w 1026"/>
                  <a:gd name="T19" fmla="*/ 125 h 125"/>
                  <a:gd name="T20" fmla="*/ 0 w 1026"/>
                  <a:gd name="T21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6" h="125">
                    <a:moveTo>
                      <a:pt x="0" y="62"/>
                    </a:moveTo>
                    <a:lnTo>
                      <a:pt x="62" y="0"/>
                    </a:lnTo>
                    <a:lnTo>
                      <a:pt x="62" y="41"/>
                    </a:lnTo>
                    <a:lnTo>
                      <a:pt x="964" y="41"/>
                    </a:lnTo>
                    <a:lnTo>
                      <a:pt x="964" y="0"/>
                    </a:lnTo>
                    <a:lnTo>
                      <a:pt x="1026" y="62"/>
                    </a:lnTo>
                    <a:lnTo>
                      <a:pt x="964" y="125"/>
                    </a:lnTo>
                    <a:lnTo>
                      <a:pt x="964" y="84"/>
                    </a:lnTo>
                    <a:lnTo>
                      <a:pt x="62" y="84"/>
                    </a:lnTo>
                    <a:lnTo>
                      <a:pt x="62" y="125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E8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Freeform 843"/>
              <p:cNvSpPr>
                <a:spLocks noEditPoints="1"/>
              </p:cNvSpPr>
              <p:nvPr/>
            </p:nvSpPr>
            <p:spPr bwMode="auto">
              <a:xfrm>
                <a:off x="3326" y="2217"/>
                <a:ext cx="1029" cy="133"/>
              </a:xfrm>
              <a:custGeom>
                <a:avLst/>
                <a:gdLst>
                  <a:gd name="T0" fmla="*/ 49 w 2250"/>
                  <a:gd name="T1" fmla="*/ 185 h 290"/>
                  <a:gd name="T2" fmla="*/ 3 w 2250"/>
                  <a:gd name="T3" fmla="*/ 128 h 290"/>
                  <a:gd name="T4" fmla="*/ 15 w 2250"/>
                  <a:gd name="T5" fmla="*/ 140 h 290"/>
                  <a:gd name="T6" fmla="*/ 142 w 2250"/>
                  <a:gd name="T7" fmla="*/ 99 h 290"/>
                  <a:gd name="T8" fmla="*/ 171 w 2250"/>
                  <a:gd name="T9" fmla="*/ 107 h 290"/>
                  <a:gd name="T10" fmla="*/ 134 w 2250"/>
                  <a:gd name="T11" fmla="*/ 16 h 290"/>
                  <a:gd name="T12" fmla="*/ 371 w 2250"/>
                  <a:gd name="T13" fmla="*/ 99 h 290"/>
                  <a:gd name="T14" fmla="*/ 251 w 2250"/>
                  <a:gd name="T15" fmla="*/ 91 h 290"/>
                  <a:gd name="T16" fmla="*/ 555 w 2250"/>
                  <a:gd name="T17" fmla="*/ 107 h 290"/>
                  <a:gd name="T18" fmla="*/ 635 w 2250"/>
                  <a:gd name="T19" fmla="*/ 91 h 290"/>
                  <a:gd name="T20" fmla="*/ 635 w 2250"/>
                  <a:gd name="T21" fmla="*/ 107 h 290"/>
                  <a:gd name="T22" fmla="*/ 939 w 2250"/>
                  <a:gd name="T23" fmla="*/ 91 h 290"/>
                  <a:gd name="T24" fmla="*/ 819 w 2250"/>
                  <a:gd name="T25" fmla="*/ 99 h 290"/>
                  <a:gd name="T26" fmla="*/ 1139 w 2250"/>
                  <a:gd name="T27" fmla="*/ 99 h 290"/>
                  <a:gd name="T28" fmla="*/ 1019 w 2250"/>
                  <a:gd name="T29" fmla="*/ 91 h 290"/>
                  <a:gd name="T30" fmla="*/ 1323 w 2250"/>
                  <a:gd name="T31" fmla="*/ 107 h 290"/>
                  <a:gd name="T32" fmla="*/ 1403 w 2250"/>
                  <a:gd name="T33" fmla="*/ 91 h 290"/>
                  <a:gd name="T34" fmla="*/ 1403 w 2250"/>
                  <a:gd name="T35" fmla="*/ 107 h 290"/>
                  <a:gd name="T36" fmla="*/ 1707 w 2250"/>
                  <a:gd name="T37" fmla="*/ 91 h 290"/>
                  <a:gd name="T38" fmla="*/ 1587 w 2250"/>
                  <a:gd name="T39" fmla="*/ 99 h 290"/>
                  <a:gd name="T40" fmla="*/ 1907 w 2250"/>
                  <a:gd name="T41" fmla="*/ 99 h 290"/>
                  <a:gd name="T42" fmla="*/ 1787 w 2250"/>
                  <a:gd name="T43" fmla="*/ 91 h 290"/>
                  <a:gd name="T44" fmla="*/ 2091 w 2250"/>
                  <a:gd name="T45" fmla="*/ 107 h 290"/>
                  <a:gd name="T46" fmla="*/ 2098 w 2250"/>
                  <a:gd name="T47" fmla="*/ 33 h 290"/>
                  <a:gd name="T48" fmla="*/ 2174 w 2250"/>
                  <a:gd name="T49" fmla="*/ 65 h 290"/>
                  <a:gd name="T50" fmla="*/ 2114 w 2250"/>
                  <a:gd name="T51" fmla="*/ 9 h 290"/>
                  <a:gd name="T52" fmla="*/ 2230 w 2250"/>
                  <a:gd name="T53" fmla="*/ 122 h 290"/>
                  <a:gd name="T54" fmla="*/ 2174 w 2250"/>
                  <a:gd name="T55" fmla="*/ 213 h 290"/>
                  <a:gd name="T56" fmla="*/ 2219 w 2250"/>
                  <a:gd name="T57" fmla="*/ 133 h 290"/>
                  <a:gd name="T58" fmla="*/ 2111 w 2250"/>
                  <a:gd name="T59" fmla="*/ 287 h 290"/>
                  <a:gd name="T60" fmla="*/ 2106 w 2250"/>
                  <a:gd name="T61" fmla="*/ 186 h 290"/>
                  <a:gd name="T62" fmla="*/ 2117 w 2250"/>
                  <a:gd name="T63" fmla="*/ 258 h 290"/>
                  <a:gd name="T64" fmla="*/ 1916 w 2250"/>
                  <a:gd name="T65" fmla="*/ 199 h 290"/>
                  <a:gd name="T66" fmla="*/ 2036 w 2250"/>
                  <a:gd name="T67" fmla="*/ 191 h 290"/>
                  <a:gd name="T68" fmla="*/ 1716 w 2250"/>
                  <a:gd name="T69" fmla="*/ 191 h 290"/>
                  <a:gd name="T70" fmla="*/ 1836 w 2250"/>
                  <a:gd name="T71" fmla="*/ 199 h 290"/>
                  <a:gd name="T72" fmla="*/ 1532 w 2250"/>
                  <a:gd name="T73" fmla="*/ 183 h 290"/>
                  <a:gd name="T74" fmla="*/ 1452 w 2250"/>
                  <a:gd name="T75" fmla="*/ 199 h 290"/>
                  <a:gd name="T76" fmla="*/ 1452 w 2250"/>
                  <a:gd name="T77" fmla="*/ 183 h 290"/>
                  <a:gd name="T78" fmla="*/ 1148 w 2250"/>
                  <a:gd name="T79" fmla="*/ 199 h 290"/>
                  <a:gd name="T80" fmla="*/ 1268 w 2250"/>
                  <a:gd name="T81" fmla="*/ 191 h 290"/>
                  <a:gd name="T82" fmla="*/ 948 w 2250"/>
                  <a:gd name="T83" fmla="*/ 191 h 290"/>
                  <a:gd name="T84" fmla="*/ 1068 w 2250"/>
                  <a:gd name="T85" fmla="*/ 199 h 290"/>
                  <a:gd name="T86" fmla="*/ 764 w 2250"/>
                  <a:gd name="T87" fmla="*/ 183 h 290"/>
                  <a:gd name="T88" fmla="*/ 684 w 2250"/>
                  <a:gd name="T89" fmla="*/ 199 h 290"/>
                  <a:gd name="T90" fmla="*/ 684 w 2250"/>
                  <a:gd name="T91" fmla="*/ 183 h 290"/>
                  <a:gd name="T92" fmla="*/ 380 w 2250"/>
                  <a:gd name="T93" fmla="*/ 199 h 290"/>
                  <a:gd name="T94" fmla="*/ 500 w 2250"/>
                  <a:gd name="T95" fmla="*/ 191 h 290"/>
                  <a:gd name="T96" fmla="*/ 180 w 2250"/>
                  <a:gd name="T97" fmla="*/ 191 h 290"/>
                  <a:gd name="T98" fmla="*/ 300 w 2250"/>
                  <a:gd name="T99" fmla="*/ 199 h 290"/>
                  <a:gd name="T100" fmla="*/ 126 w 2250"/>
                  <a:gd name="T101" fmla="*/ 281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0" h="290">
                    <a:moveTo>
                      <a:pt x="117" y="275"/>
                    </a:moveTo>
                    <a:lnTo>
                      <a:pt x="38" y="196"/>
                    </a:lnTo>
                    <a:cubicBezTo>
                      <a:pt x="35" y="193"/>
                      <a:pt x="35" y="188"/>
                      <a:pt x="38" y="185"/>
                    </a:cubicBezTo>
                    <a:cubicBezTo>
                      <a:pt x="41" y="182"/>
                      <a:pt x="46" y="182"/>
                      <a:pt x="49" y="185"/>
                    </a:cubicBezTo>
                    <a:lnTo>
                      <a:pt x="128" y="264"/>
                    </a:lnTo>
                    <a:cubicBezTo>
                      <a:pt x="132" y="267"/>
                      <a:pt x="132" y="272"/>
                      <a:pt x="128" y="275"/>
                    </a:cubicBezTo>
                    <a:cubicBezTo>
                      <a:pt x="125" y="278"/>
                      <a:pt x="120" y="278"/>
                      <a:pt x="117" y="275"/>
                    </a:cubicBezTo>
                    <a:close/>
                    <a:moveTo>
                      <a:pt x="3" y="128"/>
                    </a:moveTo>
                    <a:lnTo>
                      <a:pt x="83" y="49"/>
                    </a:lnTo>
                    <a:cubicBezTo>
                      <a:pt x="86" y="46"/>
                      <a:pt x="91" y="46"/>
                      <a:pt x="94" y="49"/>
                    </a:cubicBezTo>
                    <a:cubicBezTo>
                      <a:pt x="97" y="52"/>
                      <a:pt x="97" y="57"/>
                      <a:pt x="94" y="60"/>
                    </a:cubicBezTo>
                    <a:lnTo>
                      <a:pt x="15" y="140"/>
                    </a:lnTo>
                    <a:cubicBezTo>
                      <a:pt x="12" y="143"/>
                      <a:pt x="7" y="143"/>
                      <a:pt x="3" y="140"/>
                    </a:cubicBezTo>
                    <a:cubicBezTo>
                      <a:pt x="0" y="136"/>
                      <a:pt x="0" y="131"/>
                      <a:pt x="3" y="128"/>
                    </a:cubicBezTo>
                    <a:close/>
                    <a:moveTo>
                      <a:pt x="142" y="24"/>
                    </a:moveTo>
                    <a:lnTo>
                      <a:pt x="142" y="99"/>
                    </a:lnTo>
                    <a:lnTo>
                      <a:pt x="134" y="91"/>
                    </a:lnTo>
                    <a:lnTo>
                      <a:pt x="171" y="91"/>
                    </a:lnTo>
                    <a:cubicBezTo>
                      <a:pt x="176" y="91"/>
                      <a:pt x="179" y="94"/>
                      <a:pt x="179" y="99"/>
                    </a:cubicBezTo>
                    <a:cubicBezTo>
                      <a:pt x="179" y="103"/>
                      <a:pt x="176" y="107"/>
                      <a:pt x="171" y="107"/>
                    </a:cubicBezTo>
                    <a:lnTo>
                      <a:pt x="134" y="107"/>
                    </a:lnTo>
                    <a:cubicBezTo>
                      <a:pt x="130" y="107"/>
                      <a:pt x="126" y="103"/>
                      <a:pt x="126" y="99"/>
                    </a:cubicBezTo>
                    <a:lnTo>
                      <a:pt x="126" y="24"/>
                    </a:lnTo>
                    <a:cubicBezTo>
                      <a:pt x="126" y="20"/>
                      <a:pt x="130" y="16"/>
                      <a:pt x="134" y="16"/>
                    </a:cubicBezTo>
                    <a:cubicBezTo>
                      <a:pt x="139" y="16"/>
                      <a:pt x="142" y="20"/>
                      <a:pt x="142" y="24"/>
                    </a:cubicBezTo>
                    <a:close/>
                    <a:moveTo>
                      <a:pt x="251" y="91"/>
                    </a:moveTo>
                    <a:lnTo>
                      <a:pt x="363" y="91"/>
                    </a:lnTo>
                    <a:cubicBezTo>
                      <a:pt x="368" y="91"/>
                      <a:pt x="371" y="94"/>
                      <a:pt x="371" y="99"/>
                    </a:cubicBezTo>
                    <a:cubicBezTo>
                      <a:pt x="371" y="103"/>
                      <a:pt x="368" y="107"/>
                      <a:pt x="363" y="107"/>
                    </a:cubicBezTo>
                    <a:lnTo>
                      <a:pt x="251" y="107"/>
                    </a:lnTo>
                    <a:cubicBezTo>
                      <a:pt x="247" y="107"/>
                      <a:pt x="243" y="103"/>
                      <a:pt x="243" y="99"/>
                    </a:cubicBezTo>
                    <a:cubicBezTo>
                      <a:pt x="243" y="94"/>
                      <a:pt x="247" y="91"/>
                      <a:pt x="251" y="91"/>
                    </a:cubicBezTo>
                    <a:close/>
                    <a:moveTo>
                      <a:pt x="443" y="91"/>
                    </a:moveTo>
                    <a:lnTo>
                      <a:pt x="555" y="91"/>
                    </a:lnTo>
                    <a:cubicBezTo>
                      <a:pt x="560" y="91"/>
                      <a:pt x="563" y="94"/>
                      <a:pt x="563" y="99"/>
                    </a:cubicBezTo>
                    <a:cubicBezTo>
                      <a:pt x="563" y="103"/>
                      <a:pt x="560" y="107"/>
                      <a:pt x="555" y="107"/>
                    </a:cubicBezTo>
                    <a:lnTo>
                      <a:pt x="443" y="107"/>
                    </a:lnTo>
                    <a:cubicBezTo>
                      <a:pt x="439" y="107"/>
                      <a:pt x="435" y="103"/>
                      <a:pt x="435" y="99"/>
                    </a:cubicBezTo>
                    <a:cubicBezTo>
                      <a:pt x="435" y="94"/>
                      <a:pt x="439" y="91"/>
                      <a:pt x="443" y="91"/>
                    </a:cubicBezTo>
                    <a:close/>
                    <a:moveTo>
                      <a:pt x="635" y="91"/>
                    </a:moveTo>
                    <a:lnTo>
                      <a:pt x="747" y="91"/>
                    </a:lnTo>
                    <a:cubicBezTo>
                      <a:pt x="752" y="91"/>
                      <a:pt x="755" y="94"/>
                      <a:pt x="755" y="99"/>
                    </a:cubicBezTo>
                    <a:cubicBezTo>
                      <a:pt x="755" y="103"/>
                      <a:pt x="752" y="107"/>
                      <a:pt x="747" y="107"/>
                    </a:cubicBezTo>
                    <a:lnTo>
                      <a:pt x="635" y="107"/>
                    </a:lnTo>
                    <a:cubicBezTo>
                      <a:pt x="631" y="107"/>
                      <a:pt x="627" y="103"/>
                      <a:pt x="627" y="99"/>
                    </a:cubicBezTo>
                    <a:cubicBezTo>
                      <a:pt x="627" y="94"/>
                      <a:pt x="631" y="91"/>
                      <a:pt x="635" y="91"/>
                    </a:cubicBezTo>
                    <a:close/>
                    <a:moveTo>
                      <a:pt x="827" y="91"/>
                    </a:moveTo>
                    <a:lnTo>
                      <a:pt x="939" y="91"/>
                    </a:lnTo>
                    <a:cubicBezTo>
                      <a:pt x="944" y="91"/>
                      <a:pt x="947" y="94"/>
                      <a:pt x="947" y="99"/>
                    </a:cubicBezTo>
                    <a:cubicBezTo>
                      <a:pt x="947" y="103"/>
                      <a:pt x="944" y="107"/>
                      <a:pt x="939" y="107"/>
                    </a:cubicBezTo>
                    <a:lnTo>
                      <a:pt x="827" y="107"/>
                    </a:lnTo>
                    <a:cubicBezTo>
                      <a:pt x="823" y="107"/>
                      <a:pt x="819" y="103"/>
                      <a:pt x="819" y="99"/>
                    </a:cubicBezTo>
                    <a:cubicBezTo>
                      <a:pt x="819" y="94"/>
                      <a:pt x="823" y="91"/>
                      <a:pt x="827" y="91"/>
                    </a:cubicBezTo>
                    <a:close/>
                    <a:moveTo>
                      <a:pt x="1019" y="91"/>
                    </a:moveTo>
                    <a:lnTo>
                      <a:pt x="1131" y="91"/>
                    </a:lnTo>
                    <a:cubicBezTo>
                      <a:pt x="1136" y="91"/>
                      <a:pt x="1139" y="94"/>
                      <a:pt x="1139" y="99"/>
                    </a:cubicBezTo>
                    <a:cubicBezTo>
                      <a:pt x="1139" y="103"/>
                      <a:pt x="1136" y="107"/>
                      <a:pt x="1131" y="107"/>
                    </a:cubicBezTo>
                    <a:lnTo>
                      <a:pt x="1019" y="107"/>
                    </a:lnTo>
                    <a:cubicBezTo>
                      <a:pt x="1015" y="107"/>
                      <a:pt x="1011" y="103"/>
                      <a:pt x="1011" y="99"/>
                    </a:cubicBezTo>
                    <a:cubicBezTo>
                      <a:pt x="1011" y="94"/>
                      <a:pt x="1015" y="91"/>
                      <a:pt x="1019" y="91"/>
                    </a:cubicBezTo>
                    <a:close/>
                    <a:moveTo>
                      <a:pt x="1211" y="91"/>
                    </a:moveTo>
                    <a:lnTo>
                      <a:pt x="1323" y="91"/>
                    </a:lnTo>
                    <a:cubicBezTo>
                      <a:pt x="1328" y="91"/>
                      <a:pt x="1331" y="94"/>
                      <a:pt x="1331" y="99"/>
                    </a:cubicBezTo>
                    <a:cubicBezTo>
                      <a:pt x="1331" y="103"/>
                      <a:pt x="1328" y="107"/>
                      <a:pt x="1323" y="107"/>
                    </a:cubicBezTo>
                    <a:lnTo>
                      <a:pt x="1211" y="107"/>
                    </a:lnTo>
                    <a:cubicBezTo>
                      <a:pt x="1207" y="107"/>
                      <a:pt x="1203" y="103"/>
                      <a:pt x="1203" y="99"/>
                    </a:cubicBezTo>
                    <a:cubicBezTo>
                      <a:pt x="1203" y="94"/>
                      <a:pt x="1207" y="91"/>
                      <a:pt x="1211" y="91"/>
                    </a:cubicBezTo>
                    <a:close/>
                    <a:moveTo>
                      <a:pt x="1403" y="91"/>
                    </a:moveTo>
                    <a:lnTo>
                      <a:pt x="1515" y="91"/>
                    </a:lnTo>
                    <a:cubicBezTo>
                      <a:pt x="1520" y="91"/>
                      <a:pt x="1523" y="94"/>
                      <a:pt x="1523" y="99"/>
                    </a:cubicBezTo>
                    <a:cubicBezTo>
                      <a:pt x="1523" y="103"/>
                      <a:pt x="1520" y="107"/>
                      <a:pt x="1515" y="107"/>
                    </a:cubicBezTo>
                    <a:lnTo>
                      <a:pt x="1403" y="107"/>
                    </a:lnTo>
                    <a:cubicBezTo>
                      <a:pt x="1399" y="107"/>
                      <a:pt x="1395" y="103"/>
                      <a:pt x="1395" y="99"/>
                    </a:cubicBezTo>
                    <a:cubicBezTo>
                      <a:pt x="1395" y="94"/>
                      <a:pt x="1399" y="91"/>
                      <a:pt x="1403" y="91"/>
                    </a:cubicBezTo>
                    <a:close/>
                    <a:moveTo>
                      <a:pt x="1595" y="91"/>
                    </a:moveTo>
                    <a:lnTo>
                      <a:pt x="1707" y="91"/>
                    </a:lnTo>
                    <a:cubicBezTo>
                      <a:pt x="1712" y="91"/>
                      <a:pt x="1715" y="94"/>
                      <a:pt x="1715" y="99"/>
                    </a:cubicBezTo>
                    <a:cubicBezTo>
                      <a:pt x="1715" y="103"/>
                      <a:pt x="1712" y="107"/>
                      <a:pt x="1707" y="107"/>
                    </a:cubicBezTo>
                    <a:lnTo>
                      <a:pt x="1595" y="107"/>
                    </a:lnTo>
                    <a:cubicBezTo>
                      <a:pt x="1591" y="107"/>
                      <a:pt x="1587" y="103"/>
                      <a:pt x="1587" y="99"/>
                    </a:cubicBezTo>
                    <a:cubicBezTo>
                      <a:pt x="1587" y="94"/>
                      <a:pt x="1591" y="91"/>
                      <a:pt x="1595" y="91"/>
                    </a:cubicBezTo>
                    <a:close/>
                    <a:moveTo>
                      <a:pt x="1787" y="91"/>
                    </a:moveTo>
                    <a:lnTo>
                      <a:pt x="1899" y="91"/>
                    </a:lnTo>
                    <a:cubicBezTo>
                      <a:pt x="1904" y="91"/>
                      <a:pt x="1907" y="94"/>
                      <a:pt x="1907" y="99"/>
                    </a:cubicBezTo>
                    <a:cubicBezTo>
                      <a:pt x="1907" y="103"/>
                      <a:pt x="1904" y="107"/>
                      <a:pt x="1899" y="107"/>
                    </a:cubicBezTo>
                    <a:lnTo>
                      <a:pt x="1787" y="107"/>
                    </a:lnTo>
                    <a:cubicBezTo>
                      <a:pt x="1783" y="107"/>
                      <a:pt x="1779" y="103"/>
                      <a:pt x="1779" y="99"/>
                    </a:cubicBezTo>
                    <a:cubicBezTo>
                      <a:pt x="1779" y="94"/>
                      <a:pt x="1783" y="91"/>
                      <a:pt x="1787" y="91"/>
                    </a:cubicBezTo>
                    <a:close/>
                    <a:moveTo>
                      <a:pt x="1979" y="91"/>
                    </a:moveTo>
                    <a:lnTo>
                      <a:pt x="2091" y="91"/>
                    </a:lnTo>
                    <a:cubicBezTo>
                      <a:pt x="2096" y="91"/>
                      <a:pt x="2099" y="94"/>
                      <a:pt x="2099" y="99"/>
                    </a:cubicBezTo>
                    <a:cubicBezTo>
                      <a:pt x="2099" y="103"/>
                      <a:pt x="2096" y="107"/>
                      <a:pt x="2091" y="107"/>
                    </a:cubicBezTo>
                    <a:lnTo>
                      <a:pt x="1979" y="107"/>
                    </a:lnTo>
                    <a:cubicBezTo>
                      <a:pt x="1975" y="107"/>
                      <a:pt x="1971" y="103"/>
                      <a:pt x="1971" y="99"/>
                    </a:cubicBezTo>
                    <a:cubicBezTo>
                      <a:pt x="1971" y="94"/>
                      <a:pt x="1975" y="91"/>
                      <a:pt x="1979" y="91"/>
                    </a:cubicBezTo>
                    <a:close/>
                    <a:moveTo>
                      <a:pt x="2098" y="33"/>
                    </a:moveTo>
                    <a:lnTo>
                      <a:pt x="2098" y="9"/>
                    </a:lnTo>
                    <a:cubicBezTo>
                      <a:pt x="2098" y="6"/>
                      <a:pt x="2099" y="3"/>
                      <a:pt x="2102" y="1"/>
                    </a:cubicBezTo>
                    <a:cubicBezTo>
                      <a:pt x="2105" y="0"/>
                      <a:pt x="2109" y="1"/>
                      <a:pt x="2111" y="3"/>
                    </a:cubicBezTo>
                    <a:lnTo>
                      <a:pt x="2174" y="65"/>
                    </a:lnTo>
                    <a:cubicBezTo>
                      <a:pt x="2177" y="69"/>
                      <a:pt x="2177" y="74"/>
                      <a:pt x="2174" y="77"/>
                    </a:cubicBezTo>
                    <a:cubicBezTo>
                      <a:pt x="2170" y="80"/>
                      <a:pt x="2165" y="80"/>
                      <a:pt x="2162" y="77"/>
                    </a:cubicBezTo>
                    <a:lnTo>
                      <a:pt x="2100" y="14"/>
                    </a:lnTo>
                    <a:lnTo>
                      <a:pt x="2114" y="9"/>
                    </a:lnTo>
                    <a:lnTo>
                      <a:pt x="2114" y="33"/>
                    </a:lnTo>
                    <a:cubicBezTo>
                      <a:pt x="2114" y="37"/>
                      <a:pt x="2110" y="41"/>
                      <a:pt x="2106" y="41"/>
                    </a:cubicBezTo>
                    <a:cubicBezTo>
                      <a:pt x="2101" y="41"/>
                      <a:pt x="2098" y="37"/>
                      <a:pt x="2098" y="33"/>
                    </a:cubicBezTo>
                    <a:close/>
                    <a:moveTo>
                      <a:pt x="2230" y="122"/>
                    </a:moveTo>
                    <a:lnTo>
                      <a:pt x="2247" y="139"/>
                    </a:lnTo>
                    <a:cubicBezTo>
                      <a:pt x="2250" y="142"/>
                      <a:pt x="2250" y="147"/>
                      <a:pt x="2247" y="151"/>
                    </a:cubicBezTo>
                    <a:lnTo>
                      <a:pt x="2185" y="213"/>
                    </a:lnTo>
                    <a:cubicBezTo>
                      <a:pt x="2182" y="216"/>
                      <a:pt x="2177" y="216"/>
                      <a:pt x="2174" y="213"/>
                    </a:cubicBezTo>
                    <a:cubicBezTo>
                      <a:pt x="2171" y="209"/>
                      <a:pt x="2171" y="204"/>
                      <a:pt x="2174" y="201"/>
                    </a:cubicBezTo>
                    <a:lnTo>
                      <a:pt x="2236" y="139"/>
                    </a:lnTo>
                    <a:lnTo>
                      <a:pt x="2236" y="151"/>
                    </a:lnTo>
                    <a:lnTo>
                      <a:pt x="2219" y="133"/>
                    </a:lnTo>
                    <a:cubicBezTo>
                      <a:pt x="2216" y="130"/>
                      <a:pt x="2216" y="125"/>
                      <a:pt x="2219" y="122"/>
                    </a:cubicBezTo>
                    <a:cubicBezTo>
                      <a:pt x="2222" y="119"/>
                      <a:pt x="2227" y="119"/>
                      <a:pt x="2230" y="122"/>
                    </a:cubicBezTo>
                    <a:close/>
                    <a:moveTo>
                      <a:pt x="2129" y="269"/>
                    </a:moveTo>
                    <a:lnTo>
                      <a:pt x="2111" y="287"/>
                    </a:lnTo>
                    <a:cubicBezTo>
                      <a:pt x="2109" y="289"/>
                      <a:pt x="2105" y="290"/>
                      <a:pt x="2102" y="288"/>
                    </a:cubicBezTo>
                    <a:cubicBezTo>
                      <a:pt x="2099" y="287"/>
                      <a:pt x="2098" y="284"/>
                      <a:pt x="2098" y="281"/>
                    </a:cubicBezTo>
                    <a:lnTo>
                      <a:pt x="2098" y="194"/>
                    </a:lnTo>
                    <a:cubicBezTo>
                      <a:pt x="2098" y="189"/>
                      <a:pt x="2101" y="186"/>
                      <a:pt x="2106" y="186"/>
                    </a:cubicBezTo>
                    <a:cubicBezTo>
                      <a:pt x="2110" y="186"/>
                      <a:pt x="2114" y="189"/>
                      <a:pt x="2114" y="194"/>
                    </a:cubicBezTo>
                    <a:lnTo>
                      <a:pt x="2114" y="281"/>
                    </a:lnTo>
                    <a:lnTo>
                      <a:pt x="2100" y="275"/>
                    </a:lnTo>
                    <a:lnTo>
                      <a:pt x="2117" y="258"/>
                    </a:lnTo>
                    <a:cubicBezTo>
                      <a:pt x="2120" y="255"/>
                      <a:pt x="2126" y="255"/>
                      <a:pt x="2129" y="258"/>
                    </a:cubicBezTo>
                    <a:cubicBezTo>
                      <a:pt x="2132" y="261"/>
                      <a:pt x="2132" y="266"/>
                      <a:pt x="2129" y="269"/>
                    </a:cubicBezTo>
                    <a:close/>
                    <a:moveTo>
                      <a:pt x="2028" y="199"/>
                    </a:moveTo>
                    <a:lnTo>
                      <a:pt x="1916" y="199"/>
                    </a:lnTo>
                    <a:cubicBezTo>
                      <a:pt x="1912" y="199"/>
                      <a:pt x="1908" y="196"/>
                      <a:pt x="1908" y="191"/>
                    </a:cubicBezTo>
                    <a:cubicBezTo>
                      <a:pt x="1908" y="187"/>
                      <a:pt x="1912" y="183"/>
                      <a:pt x="1916" y="183"/>
                    </a:cubicBezTo>
                    <a:lnTo>
                      <a:pt x="2028" y="183"/>
                    </a:lnTo>
                    <a:cubicBezTo>
                      <a:pt x="2032" y="183"/>
                      <a:pt x="2036" y="187"/>
                      <a:pt x="2036" y="191"/>
                    </a:cubicBezTo>
                    <a:cubicBezTo>
                      <a:pt x="2036" y="196"/>
                      <a:pt x="2032" y="199"/>
                      <a:pt x="2028" y="199"/>
                    </a:cubicBezTo>
                    <a:close/>
                    <a:moveTo>
                      <a:pt x="1836" y="199"/>
                    </a:moveTo>
                    <a:lnTo>
                      <a:pt x="1724" y="199"/>
                    </a:lnTo>
                    <a:cubicBezTo>
                      <a:pt x="1720" y="199"/>
                      <a:pt x="1716" y="196"/>
                      <a:pt x="1716" y="191"/>
                    </a:cubicBezTo>
                    <a:cubicBezTo>
                      <a:pt x="1716" y="187"/>
                      <a:pt x="1720" y="183"/>
                      <a:pt x="1724" y="183"/>
                    </a:cubicBezTo>
                    <a:lnTo>
                      <a:pt x="1836" y="183"/>
                    </a:lnTo>
                    <a:cubicBezTo>
                      <a:pt x="1840" y="183"/>
                      <a:pt x="1844" y="187"/>
                      <a:pt x="1844" y="191"/>
                    </a:cubicBezTo>
                    <a:cubicBezTo>
                      <a:pt x="1844" y="196"/>
                      <a:pt x="1840" y="199"/>
                      <a:pt x="1836" y="199"/>
                    </a:cubicBezTo>
                    <a:close/>
                    <a:moveTo>
                      <a:pt x="1644" y="199"/>
                    </a:moveTo>
                    <a:lnTo>
                      <a:pt x="1532" y="199"/>
                    </a:lnTo>
                    <a:cubicBezTo>
                      <a:pt x="1528" y="199"/>
                      <a:pt x="1524" y="196"/>
                      <a:pt x="1524" y="191"/>
                    </a:cubicBezTo>
                    <a:cubicBezTo>
                      <a:pt x="1524" y="187"/>
                      <a:pt x="1528" y="183"/>
                      <a:pt x="1532" y="183"/>
                    </a:cubicBezTo>
                    <a:lnTo>
                      <a:pt x="1644" y="183"/>
                    </a:lnTo>
                    <a:cubicBezTo>
                      <a:pt x="1648" y="183"/>
                      <a:pt x="1652" y="187"/>
                      <a:pt x="1652" y="191"/>
                    </a:cubicBezTo>
                    <a:cubicBezTo>
                      <a:pt x="1652" y="196"/>
                      <a:pt x="1648" y="199"/>
                      <a:pt x="1644" y="199"/>
                    </a:cubicBezTo>
                    <a:close/>
                    <a:moveTo>
                      <a:pt x="1452" y="199"/>
                    </a:moveTo>
                    <a:lnTo>
                      <a:pt x="1340" y="199"/>
                    </a:lnTo>
                    <a:cubicBezTo>
                      <a:pt x="1336" y="199"/>
                      <a:pt x="1332" y="196"/>
                      <a:pt x="1332" y="191"/>
                    </a:cubicBezTo>
                    <a:cubicBezTo>
                      <a:pt x="1332" y="187"/>
                      <a:pt x="1336" y="183"/>
                      <a:pt x="1340" y="183"/>
                    </a:cubicBezTo>
                    <a:lnTo>
                      <a:pt x="1452" y="183"/>
                    </a:lnTo>
                    <a:cubicBezTo>
                      <a:pt x="1456" y="183"/>
                      <a:pt x="1460" y="187"/>
                      <a:pt x="1460" y="191"/>
                    </a:cubicBezTo>
                    <a:cubicBezTo>
                      <a:pt x="1460" y="196"/>
                      <a:pt x="1456" y="199"/>
                      <a:pt x="1452" y="199"/>
                    </a:cubicBezTo>
                    <a:close/>
                    <a:moveTo>
                      <a:pt x="1260" y="199"/>
                    </a:moveTo>
                    <a:lnTo>
                      <a:pt x="1148" y="199"/>
                    </a:lnTo>
                    <a:cubicBezTo>
                      <a:pt x="1144" y="199"/>
                      <a:pt x="1140" y="196"/>
                      <a:pt x="1140" y="191"/>
                    </a:cubicBezTo>
                    <a:cubicBezTo>
                      <a:pt x="1140" y="187"/>
                      <a:pt x="1144" y="183"/>
                      <a:pt x="1148" y="183"/>
                    </a:cubicBezTo>
                    <a:lnTo>
                      <a:pt x="1260" y="183"/>
                    </a:lnTo>
                    <a:cubicBezTo>
                      <a:pt x="1264" y="183"/>
                      <a:pt x="1268" y="187"/>
                      <a:pt x="1268" y="191"/>
                    </a:cubicBezTo>
                    <a:cubicBezTo>
                      <a:pt x="1268" y="196"/>
                      <a:pt x="1264" y="199"/>
                      <a:pt x="1260" y="199"/>
                    </a:cubicBezTo>
                    <a:close/>
                    <a:moveTo>
                      <a:pt x="1068" y="199"/>
                    </a:moveTo>
                    <a:lnTo>
                      <a:pt x="956" y="199"/>
                    </a:lnTo>
                    <a:cubicBezTo>
                      <a:pt x="952" y="199"/>
                      <a:pt x="948" y="196"/>
                      <a:pt x="948" y="191"/>
                    </a:cubicBezTo>
                    <a:cubicBezTo>
                      <a:pt x="948" y="187"/>
                      <a:pt x="952" y="183"/>
                      <a:pt x="956" y="183"/>
                    </a:cubicBezTo>
                    <a:lnTo>
                      <a:pt x="1068" y="183"/>
                    </a:lnTo>
                    <a:cubicBezTo>
                      <a:pt x="1072" y="183"/>
                      <a:pt x="1076" y="187"/>
                      <a:pt x="1076" y="191"/>
                    </a:cubicBezTo>
                    <a:cubicBezTo>
                      <a:pt x="1076" y="196"/>
                      <a:pt x="1072" y="199"/>
                      <a:pt x="1068" y="199"/>
                    </a:cubicBezTo>
                    <a:close/>
                    <a:moveTo>
                      <a:pt x="876" y="199"/>
                    </a:moveTo>
                    <a:lnTo>
                      <a:pt x="764" y="199"/>
                    </a:lnTo>
                    <a:cubicBezTo>
                      <a:pt x="760" y="199"/>
                      <a:pt x="756" y="196"/>
                      <a:pt x="756" y="191"/>
                    </a:cubicBezTo>
                    <a:cubicBezTo>
                      <a:pt x="756" y="187"/>
                      <a:pt x="760" y="183"/>
                      <a:pt x="764" y="183"/>
                    </a:cubicBezTo>
                    <a:lnTo>
                      <a:pt x="876" y="183"/>
                    </a:lnTo>
                    <a:cubicBezTo>
                      <a:pt x="880" y="183"/>
                      <a:pt x="884" y="187"/>
                      <a:pt x="884" y="191"/>
                    </a:cubicBezTo>
                    <a:cubicBezTo>
                      <a:pt x="884" y="196"/>
                      <a:pt x="880" y="199"/>
                      <a:pt x="876" y="199"/>
                    </a:cubicBezTo>
                    <a:close/>
                    <a:moveTo>
                      <a:pt x="684" y="199"/>
                    </a:moveTo>
                    <a:lnTo>
                      <a:pt x="572" y="199"/>
                    </a:lnTo>
                    <a:cubicBezTo>
                      <a:pt x="568" y="199"/>
                      <a:pt x="564" y="196"/>
                      <a:pt x="564" y="191"/>
                    </a:cubicBezTo>
                    <a:cubicBezTo>
                      <a:pt x="564" y="187"/>
                      <a:pt x="568" y="183"/>
                      <a:pt x="572" y="183"/>
                    </a:cubicBezTo>
                    <a:lnTo>
                      <a:pt x="684" y="183"/>
                    </a:lnTo>
                    <a:cubicBezTo>
                      <a:pt x="688" y="183"/>
                      <a:pt x="692" y="187"/>
                      <a:pt x="692" y="191"/>
                    </a:cubicBezTo>
                    <a:cubicBezTo>
                      <a:pt x="692" y="196"/>
                      <a:pt x="688" y="199"/>
                      <a:pt x="684" y="199"/>
                    </a:cubicBezTo>
                    <a:close/>
                    <a:moveTo>
                      <a:pt x="492" y="199"/>
                    </a:moveTo>
                    <a:lnTo>
                      <a:pt x="380" y="199"/>
                    </a:lnTo>
                    <a:cubicBezTo>
                      <a:pt x="376" y="199"/>
                      <a:pt x="372" y="196"/>
                      <a:pt x="372" y="191"/>
                    </a:cubicBezTo>
                    <a:cubicBezTo>
                      <a:pt x="372" y="187"/>
                      <a:pt x="376" y="183"/>
                      <a:pt x="380" y="183"/>
                    </a:cubicBezTo>
                    <a:lnTo>
                      <a:pt x="492" y="183"/>
                    </a:lnTo>
                    <a:cubicBezTo>
                      <a:pt x="496" y="183"/>
                      <a:pt x="500" y="187"/>
                      <a:pt x="500" y="191"/>
                    </a:cubicBezTo>
                    <a:cubicBezTo>
                      <a:pt x="500" y="196"/>
                      <a:pt x="496" y="199"/>
                      <a:pt x="492" y="199"/>
                    </a:cubicBezTo>
                    <a:close/>
                    <a:moveTo>
                      <a:pt x="300" y="199"/>
                    </a:moveTo>
                    <a:lnTo>
                      <a:pt x="188" y="199"/>
                    </a:lnTo>
                    <a:cubicBezTo>
                      <a:pt x="184" y="199"/>
                      <a:pt x="180" y="196"/>
                      <a:pt x="180" y="191"/>
                    </a:cubicBezTo>
                    <a:cubicBezTo>
                      <a:pt x="180" y="187"/>
                      <a:pt x="184" y="183"/>
                      <a:pt x="188" y="183"/>
                    </a:cubicBezTo>
                    <a:lnTo>
                      <a:pt x="300" y="183"/>
                    </a:lnTo>
                    <a:cubicBezTo>
                      <a:pt x="304" y="183"/>
                      <a:pt x="308" y="187"/>
                      <a:pt x="308" y="191"/>
                    </a:cubicBezTo>
                    <a:cubicBezTo>
                      <a:pt x="308" y="196"/>
                      <a:pt x="304" y="199"/>
                      <a:pt x="300" y="199"/>
                    </a:cubicBezTo>
                    <a:close/>
                    <a:moveTo>
                      <a:pt x="142" y="217"/>
                    </a:moveTo>
                    <a:lnTo>
                      <a:pt x="142" y="281"/>
                    </a:lnTo>
                    <a:cubicBezTo>
                      <a:pt x="142" y="285"/>
                      <a:pt x="139" y="289"/>
                      <a:pt x="134" y="289"/>
                    </a:cubicBezTo>
                    <a:cubicBezTo>
                      <a:pt x="130" y="289"/>
                      <a:pt x="126" y="285"/>
                      <a:pt x="126" y="281"/>
                    </a:cubicBezTo>
                    <a:lnTo>
                      <a:pt x="126" y="217"/>
                    </a:lnTo>
                    <a:cubicBezTo>
                      <a:pt x="126" y="213"/>
                      <a:pt x="130" y="209"/>
                      <a:pt x="134" y="209"/>
                    </a:cubicBezTo>
                    <a:cubicBezTo>
                      <a:pt x="139" y="209"/>
                      <a:pt x="142" y="213"/>
                      <a:pt x="142" y="217"/>
                    </a:cubicBezTo>
                    <a:close/>
                  </a:path>
                </a:pathLst>
              </a:custGeom>
              <a:solidFill>
                <a:srgbClr val="FF0000"/>
              </a:solidFill>
              <a:ln w="11113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Rectangle 844"/>
              <p:cNvSpPr>
                <a:spLocks noChangeArrowheads="1"/>
              </p:cNvSpPr>
              <p:nvPr/>
            </p:nvSpPr>
            <p:spPr bwMode="auto">
              <a:xfrm>
                <a:off x="3579" y="1191"/>
                <a:ext cx="680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Replication Enabled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7" name="Rectangle 845"/>
              <p:cNvSpPr>
                <a:spLocks noChangeArrowheads="1"/>
              </p:cNvSpPr>
              <p:nvPr/>
            </p:nvSpPr>
            <p:spPr bwMode="auto">
              <a:xfrm>
                <a:off x="3543" y="2145"/>
                <a:ext cx="695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Replication Disabled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8" name="Rectangle 846"/>
              <p:cNvSpPr>
                <a:spLocks noChangeArrowheads="1"/>
              </p:cNvSpPr>
              <p:nvPr/>
            </p:nvSpPr>
            <p:spPr bwMode="auto">
              <a:xfrm>
                <a:off x="3631" y="2335"/>
                <a:ext cx="227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Active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9" name="Rectangle 847"/>
              <p:cNvSpPr>
                <a:spLocks noChangeArrowheads="1"/>
              </p:cNvSpPr>
              <p:nvPr/>
            </p:nvSpPr>
            <p:spPr bwMode="auto">
              <a:xfrm>
                <a:off x="3821" y="2335"/>
                <a:ext cx="51" cy="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15" name="Rectangle 849"/>
            <p:cNvSpPr>
              <a:spLocks noChangeArrowheads="1"/>
            </p:cNvSpPr>
            <p:nvPr/>
          </p:nvSpPr>
          <p:spPr bwMode="auto">
            <a:xfrm>
              <a:off x="3843" y="2335"/>
              <a:ext cx="22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Active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6" name="Rectangle 850"/>
            <p:cNvSpPr>
              <a:spLocks noChangeArrowheads="1"/>
            </p:cNvSpPr>
            <p:nvPr/>
          </p:nvSpPr>
          <p:spPr bwMode="auto">
            <a:xfrm>
              <a:off x="3579" y="3032"/>
              <a:ext cx="68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Replication Enabled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7" name="Freeform 851"/>
            <p:cNvSpPr>
              <a:spLocks/>
            </p:cNvSpPr>
            <p:nvPr/>
          </p:nvSpPr>
          <p:spPr bwMode="auto">
            <a:xfrm>
              <a:off x="6017" y="1823"/>
              <a:ext cx="802" cy="51"/>
            </a:xfrm>
            <a:custGeom>
              <a:avLst/>
              <a:gdLst>
                <a:gd name="T0" fmla="*/ 802 w 802"/>
                <a:gd name="T1" fmla="*/ 0 h 51"/>
                <a:gd name="T2" fmla="*/ 675 w 802"/>
                <a:gd name="T3" fmla="*/ 0 h 51"/>
                <a:gd name="T4" fmla="*/ 675 w 802"/>
                <a:gd name="T5" fmla="*/ 51 h 51"/>
                <a:gd name="T6" fmla="*/ 0 w 80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2" h="51">
                  <a:moveTo>
                    <a:pt x="802" y="0"/>
                  </a:moveTo>
                  <a:lnTo>
                    <a:pt x="675" y="0"/>
                  </a:lnTo>
                  <a:lnTo>
                    <a:pt x="675" y="51"/>
                  </a:lnTo>
                  <a:lnTo>
                    <a:pt x="0" y="51"/>
                  </a:lnTo>
                </a:path>
              </a:pathLst>
            </a:custGeom>
            <a:noFill/>
            <a:ln w="3175" cap="rnd">
              <a:solidFill>
                <a:srgbClr val="7373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8" name="Freeform 852"/>
            <p:cNvSpPr>
              <a:spLocks/>
            </p:cNvSpPr>
            <p:nvPr/>
          </p:nvSpPr>
          <p:spPr bwMode="auto">
            <a:xfrm>
              <a:off x="5872" y="2290"/>
              <a:ext cx="947" cy="413"/>
            </a:xfrm>
            <a:custGeom>
              <a:avLst/>
              <a:gdLst>
                <a:gd name="T0" fmla="*/ 947 w 947"/>
                <a:gd name="T1" fmla="*/ 0 h 413"/>
                <a:gd name="T2" fmla="*/ 815 w 947"/>
                <a:gd name="T3" fmla="*/ 0 h 413"/>
                <a:gd name="T4" fmla="*/ 815 w 947"/>
                <a:gd name="T5" fmla="*/ 413 h 413"/>
                <a:gd name="T6" fmla="*/ 0 w 947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7" h="413">
                  <a:moveTo>
                    <a:pt x="947" y="0"/>
                  </a:moveTo>
                  <a:lnTo>
                    <a:pt x="815" y="0"/>
                  </a:lnTo>
                  <a:lnTo>
                    <a:pt x="815" y="413"/>
                  </a:lnTo>
                  <a:lnTo>
                    <a:pt x="0" y="413"/>
                  </a:lnTo>
                </a:path>
              </a:pathLst>
            </a:custGeom>
            <a:noFill/>
            <a:ln w="3175" cap="rnd">
              <a:solidFill>
                <a:srgbClr val="7373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9" name="Freeform 853"/>
            <p:cNvSpPr>
              <a:spLocks/>
            </p:cNvSpPr>
            <p:nvPr/>
          </p:nvSpPr>
          <p:spPr bwMode="auto">
            <a:xfrm>
              <a:off x="5865" y="2706"/>
              <a:ext cx="954" cy="697"/>
            </a:xfrm>
            <a:custGeom>
              <a:avLst/>
              <a:gdLst>
                <a:gd name="T0" fmla="*/ 954 w 954"/>
                <a:gd name="T1" fmla="*/ 0 h 697"/>
                <a:gd name="T2" fmla="*/ 919 w 954"/>
                <a:gd name="T3" fmla="*/ 0 h 697"/>
                <a:gd name="T4" fmla="*/ 919 w 954"/>
                <a:gd name="T5" fmla="*/ 104 h 697"/>
                <a:gd name="T6" fmla="*/ 813 w 954"/>
                <a:gd name="T7" fmla="*/ 104 h 697"/>
                <a:gd name="T8" fmla="*/ 813 w 954"/>
                <a:gd name="T9" fmla="*/ 697 h 697"/>
                <a:gd name="T10" fmla="*/ 0 w 954"/>
                <a:gd name="T11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4" h="697">
                  <a:moveTo>
                    <a:pt x="954" y="0"/>
                  </a:moveTo>
                  <a:lnTo>
                    <a:pt x="919" y="0"/>
                  </a:lnTo>
                  <a:lnTo>
                    <a:pt x="919" y="104"/>
                  </a:lnTo>
                  <a:lnTo>
                    <a:pt x="813" y="104"/>
                  </a:lnTo>
                  <a:lnTo>
                    <a:pt x="813" y="697"/>
                  </a:lnTo>
                  <a:lnTo>
                    <a:pt x="0" y="697"/>
                  </a:lnTo>
                </a:path>
              </a:pathLst>
            </a:custGeom>
            <a:noFill/>
            <a:ln w="3175" cap="rnd">
              <a:solidFill>
                <a:srgbClr val="73737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0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%EMAILADDRESS%">ht60166@imcap.ap.ssmb.com</XMLData>
</file>

<file path=customXml/item2.xml><?xml version="1.0" encoding="utf-8"?>
<XMLData TextToDisplay="%USERNAME%">ht60166</XMLData>
</file>

<file path=customXml/item3.xml><?xml version="1.0" encoding="utf-8"?>
<XMLData TextToDisplay="%HOSTNAME%">sgaxpvt026.apac.nsroot.net</XMLData>
</file>

<file path=customXml/item4.xml><?xml version="1.0" encoding="utf-8"?>
<XMLData TextToDisplay="RightsWATCHMark">1|CITI-GLOBAL-Public|{00000000-0000-0000-0000-000000000000}</XMLData>
</file>

<file path=customXml/item5.xml><?xml version="1.0" encoding="utf-8"?>
<XMLData TextToDisplay="%CLASSIFICATIONDATETIME%">03:14 05/03/2018</XMLData>
</file>

<file path=customXml/item6.xml><?xml version="1.0" encoding="utf-8"?>
<XMLData TextToDisplay="%DOCUMENTGUID%">{00000000-0000-0000-0000-000000000000}</XMLData>
</file>

<file path=customXml/itemProps1.xml><?xml version="1.0" encoding="utf-8"?>
<ds:datastoreItem xmlns:ds="http://schemas.openxmlformats.org/officeDocument/2006/customXml" ds:itemID="{B9061F0B-2EC3-4E9C-B98F-C51DE9D52952}">
  <ds:schemaRefs/>
</ds:datastoreItem>
</file>

<file path=customXml/itemProps2.xml><?xml version="1.0" encoding="utf-8"?>
<ds:datastoreItem xmlns:ds="http://schemas.openxmlformats.org/officeDocument/2006/customXml" ds:itemID="{4DB0F189-BD55-4870-BA22-BE32ABF0A5FD}">
  <ds:schemaRefs/>
</ds:datastoreItem>
</file>

<file path=customXml/itemProps3.xml><?xml version="1.0" encoding="utf-8"?>
<ds:datastoreItem xmlns:ds="http://schemas.openxmlformats.org/officeDocument/2006/customXml" ds:itemID="{949B1738-5055-4DEC-9C82-AFC54ED1B395}">
  <ds:schemaRefs/>
</ds:datastoreItem>
</file>

<file path=customXml/itemProps4.xml><?xml version="1.0" encoding="utf-8"?>
<ds:datastoreItem xmlns:ds="http://schemas.openxmlformats.org/officeDocument/2006/customXml" ds:itemID="{2D589587-D766-4CA6-B1E0-B051EB89D062}">
  <ds:schemaRefs/>
</ds:datastoreItem>
</file>

<file path=customXml/itemProps5.xml><?xml version="1.0" encoding="utf-8"?>
<ds:datastoreItem xmlns:ds="http://schemas.openxmlformats.org/officeDocument/2006/customXml" ds:itemID="{77929BF9-040B-461B-AB00-3A215ECBB383}">
  <ds:schemaRefs/>
</ds:datastoreItem>
</file>

<file path=customXml/itemProps6.xml><?xml version="1.0" encoding="utf-8"?>
<ds:datastoreItem xmlns:ds="http://schemas.openxmlformats.org/officeDocument/2006/customXml" ds:itemID="{60936017-4D33-415B-B260-B7D35FA61E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345</Words>
  <Application>Microsoft Office PowerPoint</Application>
  <PresentationFormat>Widescreen</PresentationFormat>
  <Paragraphs>263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Wingdings</vt:lpstr>
      <vt:lpstr>Office Theme</vt:lpstr>
      <vt:lpstr>Microsoft Excel Worksheet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rishgee</dc:creator>
  <cp:lastModifiedBy>rishgee</cp:lastModifiedBy>
  <cp:revision>119</cp:revision>
  <dcterms:created xsi:type="dcterms:W3CDTF">2018-03-04T07:14:45Z</dcterms:created>
  <dcterms:modified xsi:type="dcterms:W3CDTF">2018-03-08T12:58:23Z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1|CITI-GLOBAL-Public|{00000000-0000-0000-0000-000000000000}</vt:lpwstr>
  </property>
</Properties>
</file>