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10000</c:v>
                </c:pt>
                <c:pt idx="3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1000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Logging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External</c:v>
                </c:pt>
              </c:strCache>
            </c:strRef>
          </c:tx>
          <c:spPr>
            <a:solidFill>
              <a:srgbClr val="CC660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-2142808432"/>
        <c:axId val="-2142801360"/>
      </c:barChart>
      <c:catAx>
        <c:axId val="-214280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801360"/>
        <c:crosses val="autoZero"/>
        <c:auto val="1"/>
        <c:lblAlgn val="ctr"/>
        <c:lblOffset val="100"/>
        <c:noMultiLvlLbl val="0"/>
      </c:catAx>
      <c:valAx>
        <c:axId val="-2142801360"/>
        <c:scaling>
          <c:orientation val="minMax"/>
          <c:max val="1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808432"/>
        <c:crosses val="autoZero"/>
        <c:crossBetween val="between"/>
        <c:majorUnit val="2000"/>
        <c:minorUnit val="1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10000</c:v>
                </c:pt>
                <c:pt idx="3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1000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Logging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External</c:v>
                </c:pt>
              </c:strCache>
            </c:strRef>
          </c:tx>
          <c:spPr>
            <a:solidFill>
              <a:srgbClr val="CC660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-2142799728"/>
        <c:axId val="-2142810608"/>
      </c:barChart>
      <c:catAx>
        <c:axId val="-2142799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810608"/>
        <c:crosses val="autoZero"/>
        <c:auto val="1"/>
        <c:lblAlgn val="ctr"/>
        <c:lblOffset val="100"/>
        <c:noMultiLvlLbl val="0"/>
      </c:catAx>
      <c:valAx>
        <c:axId val="-2142810608"/>
        <c:scaling>
          <c:orientation val="minMax"/>
          <c:max val="1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799728"/>
        <c:crosses val="autoZero"/>
        <c:crossBetween val="between"/>
        <c:majorUnit val="2000"/>
        <c:minorUnit val="1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10000</c:v>
                </c:pt>
                <c:pt idx="3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1000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Logging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External</c:v>
                </c:pt>
              </c:strCache>
            </c:strRef>
          </c:tx>
          <c:spPr>
            <a:solidFill>
              <a:srgbClr val="CC660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-2142798640"/>
        <c:axId val="-2142802448"/>
      </c:barChart>
      <c:catAx>
        <c:axId val="-2142798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802448"/>
        <c:crosses val="autoZero"/>
        <c:auto val="1"/>
        <c:lblAlgn val="ctr"/>
        <c:lblOffset val="100"/>
        <c:noMultiLvlLbl val="0"/>
      </c:catAx>
      <c:valAx>
        <c:axId val="-2142802448"/>
        <c:scaling>
          <c:orientation val="minMax"/>
          <c:max val="1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798640"/>
        <c:crosses val="autoZero"/>
        <c:crossBetween val="between"/>
        <c:majorUnit val="2000"/>
        <c:minorUnit val="1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10000</c:v>
                </c:pt>
                <c:pt idx="3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Service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1000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Logging</c:v>
                </c:pt>
              </c:strCache>
            </c:strRef>
          </c:tx>
          <c:spPr>
            <a:solidFill>
              <a:schemeClr val="accent4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External</c:v>
                </c:pt>
              </c:strCache>
            </c:strRef>
          </c:tx>
          <c:spPr>
            <a:solidFill>
              <a:srgbClr val="CC6600"/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-2142809520"/>
        <c:axId val="-2142800816"/>
      </c:barChart>
      <c:catAx>
        <c:axId val="-2142809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800816"/>
        <c:crosses val="autoZero"/>
        <c:auto val="1"/>
        <c:lblAlgn val="ctr"/>
        <c:lblOffset val="100"/>
        <c:noMultiLvlLbl val="0"/>
      </c:catAx>
      <c:valAx>
        <c:axId val="-2142800816"/>
        <c:scaling>
          <c:orientation val="minMax"/>
          <c:max val="1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2809520"/>
        <c:crosses val="autoZero"/>
        <c:crossBetween val="between"/>
        <c:majorUnit val="2000"/>
        <c:minorUnit val="1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50800" dist="50800" dir="5400000" algn="ctr" rotWithShape="0">
                <a:schemeClr val="bg1">
                  <a:lumMod val="85000"/>
                </a:scheme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7</c:v>
                </c:pt>
                <c:pt idx="3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ESB Cluster 2</c:v>
                </c:pt>
                <c:pt idx="1">
                  <c:v>ESB Cluster 1</c:v>
                </c:pt>
                <c:pt idx="2">
                  <c:v>Enterprise 10K</c:v>
                </c:pt>
                <c:pt idx="3">
                  <c:v>Enterprise 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-1970654016"/>
        <c:axId val="-1970648576"/>
      </c:barChart>
      <c:catAx>
        <c:axId val="-1970654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0648576"/>
        <c:crosses val="autoZero"/>
        <c:auto val="1"/>
        <c:lblAlgn val="ctr"/>
        <c:lblOffset val="100"/>
        <c:noMultiLvlLbl val="0"/>
      </c:catAx>
      <c:valAx>
        <c:axId val="-1970648576"/>
        <c:scaling>
          <c:orientation val="minMax"/>
          <c:max val="1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0654016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5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4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9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4B27-EAF2-43D8-A6B4-737EDC5857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3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4B27-EAF2-43D8-A6B4-737EDC5857F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648C-6C38-4D0F-87FC-EB88EBC0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92100" y="3788225"/>
            <a:ext cx="11747499" cy="2717800"/>
            <a:chOff x="292100" y="838200"/>
            <a:chExt cx="11272226" cy="2458254"/>
          </a:xfrm>
        </p:grpSpPr>
        <p:grpSp>
          <p:nvGrpSpPr>
            <p:cNvPr id="17" name="Group 16"/>
            <p:cNvGrpSpPr/>
            <p:nvPr/>
          </p:nvGrpSpPr>
          <p:grpSpPr>
            <a:xfrm>
              <a:off x="292100" y="838200"/>
              <a:ext cx="3758513" cy="2458254"/>
              <a:chOff x="1185859" y="1695450"/>
              <a:chExt cx="5646054" cy="3836204"/>
            </a:xfrm>
          </p:grpSpPr>
          <p:graphicFrame>
            <p:nvGraphicFramePr>
              <p:cNvPr id="10" name="Chart 9"/>
              <p:cNvGraphicFramePr/>
              <p:nvPr>
                <p:extLst>
                  <p:ext uri="{D42A27DB-BD31-4B8C-83A1-F6EECF244321}">
                    <p14:modId xmlns:p14="http://schemas.microsoft.com/office/powerpoint/2010/main" val="2470853100"/>
                  </p:ext>
                </p:extLst>
              </p:nvPr>
            </p:nvGraphicFramePr>
            <p:xfrm>
              <a:off x="1186248" y="2042985"/>
              <a:ext cx="5645665" cy="34886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1" name="Rectangle 10"/>
              <p:cNvSpPr/>
              <p:nvPr/>
            </p:nvSpPr>
            <p:spPr>
              <a:xfrm>
                <a:off x="1185859" y="1695450"/>
                <a:ext cx="5643566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Connections</a:t>
                </a:r>
                <a:endParaRPr lang="en-US" sz="14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048957" y="838200"/>
              <a:ext cx="3758513" cy="2458254"/>
              <a:chOff x="1185859" y="1695450"/>
              <a:chExt cx="5646054" cy="3836204"/>
            </a:xfrm>
          </p:grpSpPr>
          <p:graphicFrame>
            <p:nvGraphicFramePr>
              <p:cNvPr id="19" name="Chart 18"/>
              <p:cNvGraphicFramePr/>
              <p:nvPr>
                <p:extLst>
                  <p:ext uri="{D42A27DB-BD31-4B8C-83A1-F6EECF244321}">
                    <p14:modId xmlns:p14="http://schemas.microsoft.com/office/powerpoint/2010/main" val="4081163335"/>
                  </p:ext>
                </p:extLst>
              </p:nvPr>
            </p:nvGraphicFramePr>
            <p:xfrm>
              <a:off x="1186248" y="2042985"/>
              <a:ext cx="5645665" cy="34886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0" name="Rectangle 19"/>
              <p:cNvSpPr/>
              <p:nvPr/>
            </p:nvSpPr>
            <p:spPr>
              <a:xfrm>
                <a:off x="1185859" y="1695450"/>
                <a:ext cx="5643566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Ingress Message Rate</a:t>
                </a:r>
                <a:endParaRPr lang="en-US" sz="14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805813" y="838200"/>
              <a:ext cx="3758513" cy="2458254"/>
              <a:chOff x="1185858" y="1695450"/>
              <a:chExt cx="5646055" cy="3836204"/>
            </a:xfrm>
          </p:grpSpPr>
          <p:graphicFrame>
            <p:nvGraphicFramePr>
              <p:cNvPr id="22" name="Chart 21"/>
              <p:cNvGraphicFramePr/>
              <p:nvPr>
                <p:extLst>
                  <p:ext uri="{D42A27DB-BD31-4B8C-83A1-F6EECF244321}">
                    <p14:modId xmlns:p14="http://schemas.microsoft.com/office/powerpoint/2010/main" val="1202891274"/>
                  </p:ext>
                </p:extLst>
              </p:nvPr>
            </p:nvGraphicFramePr>
            <p:xfrm>
              <a:off x="1186248" y="2042985"/>
              <a:ext cx="5645665" cy="34886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3" name="Rectangle 22"/>
              <p:cNvSpPr/>
              <p:nvPr/>
            </p:nvSpPr>
            <p:spPr>
              <a:xfrm>
                <a:off x="1185858" y="1695450"/>
                <a:ext cx="5643567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Egress Message Rate</a:t>
                </a:r>
                <a:endParaRPr lang="en-US" sz="1400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8120889" y="1041397"/>
            <a:ext cx="3916984" cy="2717800"/>
            <a:chOff x="291238" y="442686"/>
            <a:chExt cx="3916984" cy="2717800"/>
          </a:xfrm>
        </p:grpSpPr>
        <p:graphicFrame>
          <p:nvGraphicFramePr>
            <p:cNvPr id="45" name="Chart 44"/>
            <p:cNvGraphicFramePr/>
            <p:nvPr>
              <p:extLst>
                <p:ext uri="{D42A27DB-BD31-4B8C-83A1-F6EECF244321}">
                  <p14:modId xmlns:p14="http://schemas.microsoft.com/office/powerpoint/2010/main" val="3047201998"/>
                </p:ext>
              </p:extLst>
            </p:nvPr>
          </p:nvGraphicFramePr>
          <p:xfrm>
            <a:off x="291508" y="688901"/>
            <a:ext cx="3916714" cy="24715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6" name="Rectangle 45"/>
            <p:cNvSpPr/>
            <p:nvPr/>
          </p:nvSpPr>
          <p:spPr>
            <a:xfrm>
              <a:off x="291238" y="442686"/>
              <a:ext cx="3915258" cy="242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 of Queues/Topics</a:t>
              </a:r>
              <a:endParaRPr lang="en-US" sz="1400" dirty="0"/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8"/>
              </p:ext>
            </p:extLst>
          </p:nvPr>
        </p:nvGraphicFramePr>
        <p:xfrm>
          <a:off x="355422" y="1520276"/>
          <a:ext cx="3786888" cy="101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46722"/>
                <a:gridCol w="946722"/>
                <a:gridCol w="946722"/>
                <a:gridCol w="946722"/>
              </a:tblGrid>
              <a:tr h="274115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VMR</a:t>
                      </a:r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CPU</a:t>
                      </a:r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RAM</a:t>
                      </a:r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Disk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Size</a:t>
                      </a:r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10k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min</a:t>
                      </a:r>
                      <a:r>
                        <a:rPr lang="en-US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of 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100k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min of 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91237" y="1041397"/>
            <a:ext cx="3915258" cy="24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System Requirements</a:t>
            </a:r>
            <a:endParaRPr lang="en-US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206495" y="1041397"/>
            <a:ext cx="3916984" cy="2717800"/>
            <a:chOff x="291238" y="442686"/>
            <a:chExt cx="3916984" cy="2717800"/>
          </a:xfrm>
        </p:grpSpPr>
        <p:graphicFrame>
          <p:nvGraphicFramePr>
            <p:cNvPr id="30" name="Chart 29"/>
            <p:cNvGraphicFramePr/>
            <p:nvPr>
              <p:extLst>
                <p:ext uri="{D42A27DB-BD31-4B8C-83A1-F6EECF244321}">
                  <p14:modId xmlns:p14="http://schemas.microsoft.com/office/powerpoint/2010/main" val="4092283289"/>
                </p:ext>
              </p:extLst>
            </p:nvPr>
          </p:nvGraphicFramePr>
          <p:xfrm>
            <a:off x="291508" y="688901"/>
            <a:ext cx="3916714" cy="24715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1" name="Rectangle 30"/>
            <p:cNvSpPr/>
            <p:nvPr/>
          </p:nvSpPr>
          <p:spPr>
            <a:xfrm>
              <a:off x="291238" y="442686"/>
              <a:ext cx="3915258" cy="242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 of VPNs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0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rishgee</dc:creator>
  <cp:lastModifiedBy>rishgee</cp:lastModifiedBy>
  <cp:revision>19</cp:revision>
  <dcterms:created xsi:type="dcterms:W3CDTF">2018-03-04T07:14:45Z</dcterms:created>
  <dcterms:modified xsi:type="dcterms:W3CDTF">2018-03-04T14:00:59Z</dcterms:modified>
</cp:coreProperties>
</file>