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"/>
  </p:sldMasterIdLst>
  <p:sldIdLst>
    <p:sldId id="263" r:id="rId8"/>
    <p:sldId id="261" r:id="rId9"/>
    <p:sldId id="264" r:id="rId10"/>
    <p:sldId id="265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4B27-EAF2-43D8-A6B4-737EDC5857FA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648C-6C38-4D0F-87FC-EB88EBC0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1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4B27-EAF2-43D8-A6B4-737EDC5857FA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648C-6C38-4D0F-87FC-EB88EBC0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5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4B27-EAF2-43D8-A6B4-737EDC5857FA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648C-6C38-4D0F-87FC-EB88EBC0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6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4B27-EAF2-43D8-A6B4-737EDC5857FA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648C-6C38-4D0F-87FC-EB88EBC0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4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4B27-EAF2-43D8-A6B4-737EDC5857FA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648C-6C38-4D0F-87FC-EB88EBC0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4B27-EAF2-43D8-A6B4-737EDC5857FA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648C-6C38-4D0F-87FC-EB88EBC0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9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4B27-EAF2-43D8-A6B4-737EDC5857FA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648C-6C38-4D0F-87FC-EB88EBC0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1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4B27-EAF2-43D8-A6B4-737EDC5857FA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648C-6C38-4D0F-87FC-EB88EBC0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5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4B27-EAF2-43D8-A6B4-737EDC5857FA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648C-6C38-4D0F-87FC-EB88EBC0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60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4B27-EAF2-43D8-A6B4-737EDC5857FA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648C-6C38-4D0F-87FC-EB88EBC0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9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4B27-EAF2-43D8-A6B4-737EDC5857FA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648C-6C38-4D0F-87FC-EB88EBC0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3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34B27-EAF2-43D8-A6B4-737EDC5857FA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7648C-6C38-4D0F-87FC-EB88EBC0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5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ev.solace.com/tech/performance/solace-message-router-throughpu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7212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VMR SYSTEM REQUIREMENTS AND LIMITS</a:t>
            </a:r>
            <a:endParaRPr lang="en-US" sz="2800" b="1" dirty="0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860023"/>
              </p:ext>
            </p:extLst>
          </p:nvPr>
        </p:nvGraphicFramePr>
        <p:xfrm>
          <a:off x="1144459" y="2122790"/>
          <a:ext cx="3056604" cy="7263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64151"/>
                <a:gridCol w="764151"/>
                <a:gridCol w="764151"/>
                <a:gridCol w="764151"/>
              </a:tblGrid>
              <a:tr h="228151"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VMR</a:t>
                      </a:r>
                      <a:endParaRPr 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CPU</a:t>
                      </a:r>
                      <a:endParaRPr 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RAM</a:t>
                      </a:r>
                      <a:endParaRPr 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Disk</a:t>
                      </a:r>
                      <a:r>
                        <a:rPr lang="en-US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Size</a:t>
                      </a:r>
                      <a:endParaRPr 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48894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10k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min</a:t>
                      </a:r>
                      <a:r>
                        <a:rPr lang="en-US" sz="9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of 4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48894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100k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min of 8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4" name="Rectangle 73"/>
          <p:cNvSpPr/>
          <p:nvPr/>
        </p:nvSpPr>
        <p:spPr>
          <a:xfrm>
            <a:off x="1128129" y="1700013"/>
            <a:ext cx="3072933" cy="305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 Minimum Requirements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069064" y="1700013"/>
            <a:ext cx="6367373" cy="305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VMR MAX LIMITS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256865"/>
              </p:ext>
            </p:extLst>
          </p:nvPr>
        </p:nvGraphicFramePr>
        <p:xfrm>
          <a:off x="5069065" y="2134534"/>
          <a:ext cx="6380253" cy="101826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02945"/>
                <a:gridCol w="1271820"/>
                <a:gridCol w="976372"/>
                <a:gridCol w="976372"/>
                <a:gridCol w="976372"/>
                <a:gridCol w="976372"/>
              </a:tblGrid>
              <a:tr h="371654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VMR TYPE</a:t>
                      </a:r>
                      <a:endParaRPr 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VPN</a:t>
                      </a:r>
                      <a:endParaRPr 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CONNECTIONS</a:t>
                      </a:r>
                      <a:endParaRPr 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MSG RATE</a:t>
                      </a:r>
                      <a:endParaRPr 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</a:t>
                      </a:r>
                      <a:r>
                        <a:rPr lang="en-US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GRESS FLOW</a:t>
                      </a:r>
                      <a:endParaRPr 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EGRESS FLOW</a:t>
                      </a:r>
                      <a:endParaRPr 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9731"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VMR 100K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 (5 usable)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100K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hlinkClick r:id="rId2"/>
                        </a:rPr>
                        <a:t>LINK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100K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100K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66876"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VMR  10K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 (5 usable)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10K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hlinkClick r:id="rId2"/>
                        </a:rPr>
                        <a:t>LINK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10K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10K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29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601593"/>
              </p:ext>
            </p:extLst>
          </p:nvPr>
        </p:nvGraphicFramePr>
        <p:xfrm>
          <a:off x="6176764" y="2513905"/>
          <a:ext cx="5138026" cy="976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Worksheet" r:id="rId3" imgW="3771970" imgH="771459" progId="Excel.Sheet.12">
                  <p:embed/>
                </p:oleObj>
              </mc:Choice>
              <mc:Fallback>
                <p:oleObj name="Worksheet" r:id="rId3" imgW="3771970" imgH="77145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76764" y="2513905"/>
                        <a:ext cx="5138026" cy="9762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6176764" y="2112133"/>
            <a:ext cx="5138026" cy="284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MESSAGE VPN</a:t>
            </a:r>
            <a:endParaRPr lang="en-US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736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VMR &amp; MSG VPN CATALOGUE</a:t>
            </a:r>
            <a:endParaRPr lang="en-US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1100343" y="2112133"/>
            <a:ext cx="4501971" cy="284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VMR</a:t>
            </a:r>
            <a:endParaRPr lang="en-US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607496"/>
              </p:ext>
            </p:extLst>
          </p:nvPr>
        </p:nvGraphicFramePr>
        <p:xfrm>
          <a:off x="1100342" y="2513904"/>
          <a:ext cx="4501972" cy="97626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25493"/>
                <a:gridCol w="1125493"/>
                <a:gridCol w="1125493"/>
                <a:gridCol w="1125493"/>
              </a:tblGrid>
              <a:tr h="307239"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VMR</a:t>
                      </a:r>
                      <a:endParaRPr 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CPU</a:t>
                      </a:r>
                      <a:endParaRPr 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RAM</a:t>
                      </a:r>
                      <a:endParaRPr 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Disk</a:t>
                      </a:r>
                      <a:r>
                        <a:rPr lang="en-US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Size</a:t>
                      </a:r>
                      <a:endParaRPr 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34514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10k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4-8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4-8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 GB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34514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100k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8-16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12-16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 GB</a:t>
                      </a:r>
                      <a:endParaRPr 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16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736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CHINA EMS STATISTICS</a:t>
            </a:r>
            <a:endParaRPr lang="en-US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244256" y="1519707"/>
            <a:ext cx="5293217" cy="2846231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97" y="1642282"/>
            <a:ext cx="4974736" cy="249890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956699" y="2822727"/>
            <a:ext cx="5930501" cy="2846231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94964"/>
            <a:ext cx="5658961" cy="250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1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689724" y="3861158"/>
            <a:ext cx="5293217" cy="2524259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6320" y="3875177"/>
            <a:ext cx="5293217" cy="2524259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69546" y="1030310"/>
            <a:ext cx="5293217" cy="2524259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736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CHINA EMS STATISTICS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475" y="1151279"/>
            <a:ext cx="5099115" cy="22627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889" y="4015482"/>
            <a:ext cx="5082889" cy="22436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35" y="4021561"/>
            <a:ext cx="4896151" cy="223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4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Rectangle 846"/>
          <p:cNvSpPr/>
          <p:nvPr/>
        </p:nvSpPr>
        <p:spPr>
          <a:xfrm>
            <a:off x="6580119" y="922359"/>
            <a:ext cx="5266581" cy="478298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4" name="Rectangle 843"/>
          <p:cNvSpPr/>
          <p:nvPr/>
        </p:nvSpPr>
        <p:spPr>
          <a:xfrm>
            <a:off x="316310" y="943429"/>
            <a:ext cx="5304436" cy="476191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3" name="Rectangle 842"/>
          <p:cNvSpPr/>
          <p:nvPr/>
        </p:nvSpPr>
        <p:spPr>
          <a:xfrm>
            <a:off x="0" y="0"/>
            <a:ext cx="12192000" cy="736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ARCHITECTURE</a:t>
            </a:r>
            <a:endParaRPr lang="en-US" sz="2800" b="1" dirty="0"/>
          </a:p>
        </p:txBody>
      </p:sp>
      <p:sp>
        <p:nvSpPr>
          <p:cNvPr id="845" name="Rectangle 844"/>
          <p:cNvSpPr/>
          <p:nvPr/>
        </p:nvSpPr>
        <p:spPr>
          <a:xfrm>
            <a:off x="316310" y="942682"/>
            <a:ext cx="5306052" cy="28946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SINGAPORE DATACENTER</a:t>
            </a:r>
            <a:endParaRPr lang="en-US" b="1" dirty="0"/>
          </a:p>
        </p:txBody>
      </p:sp>
      <p:sp>
        <p:nvSpPr>
          <p:cNvPr id="846" name="Rectangle 845"/>
          <p:cNvSpPr/>
          <p:nvPr/>
        </p:nvSpPr>
        <p:spPr>
          <a:xfrm>
            <a:off x="6586080" y="922359"/>
            <a:ext cx="5268196" cy="3166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HONGKONG DATACENTER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64504" y="5821769"/>
            <a:ext cx="25435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VMR CONFIGURATION / SETTINGS:</a:t>
            </a: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in Docker container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Externalized Volumes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Balancer URL enabled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03" y="1544555"/>
            <a:ext cx="11079003" cy="382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9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XMLData TextToDisplay="%EMAILADDRESS%">ht60166@imcap.ap.ssmb.com</XMLData>
</file>

<file path=customXml/item2.xml><?xml version="1.0" encoding="utf-8"?>
<XMLData TextToDisplay="%USERNAME%">ht60166</XMLData>
</file>

<file path=customXml/item3.xml><?xml version="1.0" encoding="utf-8"?>
<XMLData TextToDisplay="%HOSTNAME%">sgaxpvt026.apac.nsroot.net</XMLData>
</file>

<file path=customXml/item4.xml><?xml version="1.0" encoding="utf-8"?>
<XMLData TextToDisplay="RightsWATCHMark">1|CITI-GLOBAL-Public|{00000000-0000-0000-0000-000000000000}</XMLData>
</file>

<file path=customXml/item5.xml><?xml version="1.0" encoding="utf-8"?>
<XMLData TextToDisplay="%CLASSIFICATIONDATETIME%">03:14 05/03/2018</XMLData>
</file>

<file path=customXml/item6.xml><?xml version="1.0" encoding="utf-8"?>
<XMLData TextToDisplay="%DOCUMENTGUID%">{00000000-0000-0000-0000-000000000000}</XMLData>
</file>

<file path=customXml/itemProps1.xml><?xml version="1.0" encoding="utf-8"?>
<ds:datastoreItem xmlns:ds="http://schemas.openxmlformats.org/officeDocument/2006/customXml" ds:itemID="{B9061F0B-2EC3-4E9C-B98F-C51DE9D52952}">
  <ds:schemaRefs/>
</ds:datastoreItem>
</file>

<file path=customXml/itemProps2.xml><?xml version="1.0" encoding="utf-8"?>
<ds:datastoreItem xmlns:ds="http://schemas.openxmlformats.org/officeDocument/2006/customXml" ds:itemID="{4DB0F189-BD55-4870-BA22-BE32ABF0A5FD}">
  <ds:schemaRefs/>
</ds:datastoreItem>
</file>

<file path=customXml/itemProps3.xml><?xml version="1.0" encoding="utf-8"?>
<ds:datastoreItem xmlns:ds="http://schemas.openxmlformats.org/officeDocument/2006/customXml" ds:itemID="{949B1738-5055-4DEC-9C82-AFC54ED1B395}">
  <ds:schemaRefs/>
</ds:datastoreItem>
</file>

<file path=customXml/itemProps4.xml><?xml version="1.0" encoding="utf-8"?>
<ds:datastoreItem xmlns:ds="http://schemas.openxmlformats.org/officeDocument/2006/customXml" ds:itemID="{2D589587-D766-4CA6-B1E0-B051EB89D062}">
  <ds:schemaRefs/>
</ds:datastoreItem>
</file>

<file path=customXml/itemProps5.xml><?xml version="1.0" encoding="utf-8"?>
<ds:datastoreItem xmlns:ds="http://schemas.openxmlformats.org/officeDocument/2006/customXml" ds:itemID="{77929BF9-040B-461B-AB00-3A215ECBB383}">
  <ds:schemaRefs/>
</ds:datastoreItem>
</file>

<file path=customXml/itemProps6.xml><?xml version="1.0" encoding="utf-8"?>
<ds:datastoreItem xmlns:ds="http://schemas.openxmlformats.org/officeDocument/2006/customXml" ds:itemID="{60936017-4D33-415B-B260-B7D35FA61E3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1737</TotalTime>
  <Words>110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Wingdings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rishgee</dc:creator>
  <cp:lastModifiedBy>rishgee</cp:lastModifiedBy>
  <cp:revision>128</cp:revision>
  <dcterms:created xsi:type="dcterms:W3CDTF">2018-03-04T07:14:45Z</dcterms:created>
  <dcterms:modified xsi:type="dcterms:W3CDTF">2018-03-09T03:25:28Z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ightsWATCHMark">
    <vt:lpwstr>1|CITI-GLOBAL-Public|{00000000-0000-0000-0000-000000000000}</vt:lpwstr>
  </property>
</Properties>
</file>