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4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uchu Kuria" userId="bb1454845d160031" providerId="LiveId" clId="{06DEF765-7CD4-4848-A238-539258F479E2}"/>
    <pc:docChg chg="undo custSel addSld delSld modSld">
      <pc:chgData name="Waruchu Kuria" userId="bb1454845d160031" providerId="LiveId" clId="{06DEF765-7CD4-4848-A238-539258F479E2}" dt="2025-06-10T10:59:31.131" v="305" actId="164"/>
      <pc:docMkLst>
        <pc:docMk/>
      </pc:docMkLst>
      <pc:sldChg chg="new del">
        <pc:chgData name="Waruchu Kuria" userId="bb1454845d160031" providerId="LiveId" clId="{06DEF765-7CD4-4848-A238-539258F479E2}" dt="2025-06-10T10:36:20.069" v="2" actId="47"/>
        <pc:sldMkLst>
          <pc:docMk/>
          <pc:sldMk cId="3467105248" sldId="256"/>
        </pc:sldMkLst>
      </pc:sldChg>
      <pc:sldChg chg="addSp delSp modSp new mod">
        <pc:chgData name="Waruchu Kuria" userId="bb1454845d160031" providerId="LiveId" clId="{06DEF765-7CD4-4848-A238-539258F479E2}" dt="2025-06-10T10:59:31.131" v="305" actId="164"/>
        <pc:sldMkLst>
          <pc:docMk/>
          <pc:sldMk cId="249607165" sldId="257"/>
        </pc:sldMkLst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2" creationId="{D27B85D1-AFC6-B0E5-AF05-35A5A940C440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3" creationId="{2C0A32FC-1DB8-14A2-5B81-8F067C5B816B}"/>
          </ac:spMkLst>
        </pc:spChg>
        <pc:spChg chg="add del mod">
          <ac:chgData name="Waruchu Kuria" userId="bb1454845d160031" providerId="LiveId" clId="{06DEF765-7CD4-4848-A238-539258F479E2}" dt="2025-06-10T10:40:08.787" v="28" actId="478"/>
          <ac:spMkLst>
            <pc:docMk/>
            <pc:sldMk cId="249607165" sldId="257"/>
            <ac:spMk id="4" creationId="{5E49E081-013E-A8DD-407C-CCFB30DEABB3}"/>
          </ac:spMkLst>
        </pc:spChg>
        <pc:spChg chg="add del mod">
          <ac:chgData name="Waruchu Kuria" userId="bb1454845d160031" providerId="LiveId" clId="{06DEF765-7CD4-4848-A238-539258F479E2}" dt="2025-06-10T10:40:08.180" v="27" actId="478"/>
          <ac:spMkLst>
            <pc:docMk/>
            <pc:sldMk cId="249607165" sldId="257"/>
            <ac:spMk id="5" creationId="{87FFD32C-76E7-5548-FC66-64A1D8243AEE}"/>
          </ac:spMkLst>
        </pc:spChg>
        <pc:spChg chg="add del mod">
          <ac:chgData name="Waruchu Kuria" userId="bb1454845d160031" providerId="LiveId" clId="{06DEF765-7CD4-4848-A238-539258F479E2}" dt="2025-06-10T10:42:35.864" v="77" actId="478"/>
          <ac:spMkLst>
            <pc:docMk/>
            <pc:sldMk cId="249607165" sldId="257"/>
            <ac:spMk id="6" creationId="{D268A945-2A2F-3C20-0BE7-07B1F98B7998}"/>
          </ac:spMkLst>
        </pc:spChg>
        <pc:spChg chg="add del mod">
          <ac:chgData name="Waruchu Kuria" userId="bb1454845d160031" providerId="LiveId" clId="{06DEF765-7CD4-4848-A238-539258F479E2}" dt="2025-06-10T10:42:35.260" v="76" actId="478"/>
          <ac:spMkLst>
            <pc:docMk/>
            <pc:sldMk cId="249607165" sldId="257"/>
            <ac:spMk id="7" creationId="{55159144-FB88-09A1-3CE2-0B0CBBE553E5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8" creationId="{660424D2-54F4-3512-91D8-118F02EA29C8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9" creationId="{30F7BE2A-C863-673E-6B4C-B1A4E4439249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10" creationId="{3AB9DD3A-4801-41CC-3C5D-8075BED3E0F1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11" creationId="{8AE6A9C0-A479-D8FF-CC6F-521075AA7BBB}"/>
          </ac:spMkLst>
        </pc:spChg>
        <pc:spChg chg="add del mod">
          <ac:chgData name="Waruchu Kuria" userId="bb1454845d160031" providerId="LiveId" clId="{06DEF765-7CD4-4848-A238-539258F479E2}" dt="2025-06-10T10:43:45.510" v="87" actId="478"/>
          <ac:spMkLst>
            <pc:docMk/>
            <pc:sldMk cId="249607165" sldId="257"/>
            <ac:spMk id="12" creationId="{56BADBC5-1C25-7009-D9CD-5E6D97117A49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13" creationId="{F1452109-2E24-E215-2C89-267D6DA9C7FE}"/>
          </ac:spMkLst>
        </pc:spChg>
        <pc:spChg chg="add mod topLvl">
          <ac:chgData name="Waruchu Kuria" userId="bb1454845d160031" providerId="LiveId" clId="{06DEF765-7CD4-4848-A238-539258F479E2}" dt="2025-06-10T10:59:31.131" v="305" actId="164"/>
          <ac:spMkLst>
            <pc:docMk/>
            <pc:sldMk cId="249607165" sldId="257"/>
            <ac:spMk id="14" creationId="{F341E9C9-6599-A8F0-6B74-4E539655808A}"/>
          </ac:spMkLst>
        </pc:spChg>
        <pc:grpChg chg="add del mod">
          <ac:chgData name="Waruchu Kuria" userId="bb1454845d160031" providerId="LiveId" clId="{06DEF765-7CD4-4848-A238-539258F479E2}" dt="2025-06-10T10:57:51.002" v="302" actId="165"/>
          <ac:grpSpMkLst>
            <pc:docMk/>
            <pc:sldMk cId="249607165" sldId="257"/>
            <ac:grpSpMk id="15" creationId="{09EEC772-DC64-B78D-1A1F-1B1337CB5101}"/>
          </ac:grpSpMkLst>
        </pc:grpChg>
        <pc:grpChg chg="add del mod">
          <ac:chgData name="Waruchu Kuria" userId="bb1454845d160031" providerId="LiveId" clId="{06DEF765-7CD4-4848-A238-539258F479E2}" dt="2025-06-10T10:58:49.654" v="304" actId="165"/>
          <ac:grpSpMkLst>
            <pc:docMk/>
            <pc:sldMk cId="249607165" sldId="257"/>
            <ac:grpSpMk id="16" creationId="{F666A235-36F3-B0CE-ABB0-9EF128C04C81}"/>
          </ac:grpSpMkLst>
        </pc:grpChg>
        <pc:grpChg chg="add mod">
          <ac:chgData name="Waruchu Kuria" userId="bb1454845d160031" providerId="LiveId" clId="{06DEF765-7CD4-4848-A238-539258F479E2}" dt="2025-06-10T10:59:31.131" v="305" actId="164"/>
          <ac:grpSpMkLst>
            <pc:docMk/>
            <pc:sldMk cId="249607165" sldId="257"/>
            <ac:grpSpMk id="17" creationId="{A247E0D1-BEDA-E9AD-24E0-11887481A1A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9C71-7535-39BA-9CE1-F3D23FF6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B5747-D3E0-6BB2-093D-2607DCCE8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BF0D-125B-3ADA-65E4-B57AC461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6A362-B3C8-838B-336C-B48AD3F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A8D-4FA1-21D4-7328-6D61065D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2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C487-F791-8C3C-F47B-0257D3E0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D3A60-5E70-85B9-4D78-7F803C41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3E7F-72AD-9885-3377-6A6F8F30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5E241-BEB7-75AA-34C1-28937D98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A6BC8-4013-32F8-9849-22DF15EC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7A47E-575C-1043-60F6-B9102D92C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546BF-9E0B-0A83-3A54-C665BEF43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FD43-206B-370E-6386-82AB4F43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134F-F133-403C-75E0-2A31A4A3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E713E-E705-F946-22F4-374D4DB9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66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80F7-0E05-C8F4-E204-326B279C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FC60-FE48-4FCD-B66C-87927113F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6231-246B-8CA0-DEB3-2AAB3443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ADB2-1291-A479-1A47-14251D5C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62F5E-6116-1D95-08E6-4E3046B0E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3039-0FD4-0BB0-3923-572F09D2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E97FF-D351-2879-BBEF-AB24E6DD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3A473-D071-2AAC-CBE1-FA9A6FAB9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D61A-D8C3-287F-1B7D-1FA29295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F60C3-FE94-6467-316B-056F48E1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86D7-B1F8-5E24-5400-15EF91C7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EC69-EFFD-5108-6B55-BD46D5BD6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9F25E-2124-1086-EC6B-5C3969BF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DA53D-54EA-B50B-14DD-52392C63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06F3-1C8E-2171-23B6-EEAA39E2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8114-28E0-B12F-1339-4936D82B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2E53-2975-FF2C-6028-2ECC622E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A2B1F-886E-A06C-BF15-963F6573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98683-A282-3B75-420D-D0B3D579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5C5E4-38CF-32A5-C011-78BDB4A1B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95438-05B2-91EF-C8FB-2F5BBAA47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76F5EF-8F88-77C3-EA6F-01C7AEA5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416D9-6AFD-990F-4AEC-AA7EED7E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58324-C4CE-D78D-BF7E-36EB76C7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DE28-A209-606E-00E3-8DFD362A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74C9F-5BBD-2C9F-208D-EAC1B438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4D005-85C2-9944-23FC-1471175D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E6993-68A2-B81C-9A01-349A27E1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4F342-7C06-4CDC-A16B-F9EE12E56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3408F-7615-81AC-D5DE-9153AA6C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F0CF9-429A-3AEF-4770-198556A0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7627-D34F-9823-E1D4-7BEA1ACA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50A5-A491-552C-AF40-63D09EB4D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BA3A-A6CD-838F-B482-A85CD4EEC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B52C9-20EE-73FA-6297-A32EAB72B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FA92F2-6C35-28B0-6C07-C4246B91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DD3C1-CBEC-83DC-B62B-4553D37F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9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B1D6-2D33-F605-5670-B2D3B5D9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BD90F-1871-5C11-551A-BECB4C49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4EC8C-C7A9-1E29-39BC-E6C9CFDFC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51140-AEEA-38F8-CCB0-DFC12A5A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40F9-AAD4-6CF7-F137-97C5B15B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C3BFE-57E6-7318-7B3C-0E3822BC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5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8FF1E-1A04-EFCA-D62B-D0E562AD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2D4FE-D4F6-3058-BFF1-0353A887C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3E187-8E13-2BB2-75CF-E9E77EF37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A08F2-3028-453D-B1EF-36562A438C8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C4BBB-E8E4-DAC9-C4A1-2417E4C68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770C-A3A9-57C3-1392-64F610240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A436-6F1F-45B1-82D6-9DA33CFA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247E0D1-BEDA-E9AD-24E0-11887481A1A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27B85D1-AFC6-B0E5-AF05-35A5A940C4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09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C0A32FC-1DB8-14A2-5B81-8F067C5B816B}"/>
                </a:ext>
              </a:extLst>
            </p:cNvPr>
            <p:cNvSpPr/>
            <p:nvPr/>
          </p:nvSpPr>
          <p:spPr>
            <a:xfrm>
              <a:off x="1032933" y="249766"/>
              <a:ext cx="11006667" cy="6358467"/>
            </a:xfrm>
            <a:prstGeom prst="roundRect">
              <a:avLst>
                <a:gd name="adj" fmla="val 628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60424D2-54F4-3512-91D8-118F02EA29C8}"/>
                </a:ext>
              </a:extLst>
            </p:cNvPr>
            <p:cNvSpPr/>
            <p:nvPr/>
          </p:nvSpPr>
          <p:spPr>
            <a:xfrm>
              <a:off x="1439331" y="1303525"/>
              <a:ext cx="3272400" cy="2548800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F7BE2A-C863-673E-6B4C-B1A4E4439249}"/>
                </a:ext>
              </a:extLst>
            </p:cNvPr>
            <p:cNvSpPr/>
            <p:nvPr/>
          </p:nvSpPr>
          <p:spPr>
            <a:xfrm>
              <a:off x="4857732" y="1303525"/>
              <a:ext cx="3272400" cy="2548800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AB9DD3A-4801-41CC-3C5D-8075BED3E0F1}"/>
                </a:ext>
              </a:extLst>
            </p:cNvPr>
            <p:cNvSpPr/>
            <p:nvPr/>
          </p:nvSpPr>
          <p:spPr>
            <a:xfrm>
              <a:off x="8276132" y="1303525"/>
              <a:ext cx="3272400" cy="2548800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AE6A9C0-A479-D8FF-CC6F-521075AA7BBB}"/>
                </a:ext>
              </a:extLst>
            </p:cNvPr>
            <p:cNvSpPr/>
            <p:nvPr/>
          </p:nvSpPr>
          <p:spPr>
            <a:xfrm>
              <a:off x="1420330" y="3920057"/>
              <a:ext cx="5046134" cy="2548800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1452109-2E24-E215-2C89-267D6DA9C7FE}"/>
                </a:ext>
              </a:extLst>
            </p:cNvPr>
            <p:cNvSpPr/>
            <p:nvPr/>
          </p:nvSpPr>
          <p:spPr>
            <a:xfrm>
              <a:off x="6502398" y="3920057"/>
              <a:ext cx="5046134" cy="2548800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41E9C9-6599-A8F0-6B74-4E539655808A}"/>
                </a:ext>
              </a:extLst>
            </p:cNvPr>
            <p:cNvSpPr/>
            <p:nvPr/>
          </p:nvSpPr>
          <p:spPr>
            <a:xfrm>
              <a:off x="1460266" y="563556"/>
              <a:ext cx="10088266" cy="600593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60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Waruchu Kuria</dc:creator>
  <cp:lastModifiedBy>Waruchu Kuria</cp:lastModifiedBy>
  <cp:revision>1</cp:revision>
  <dcterms:created xsi:type="dcterms:W3CDTF">2025-06-10T10:35:30Z</dcterms:created>
  <dcterms:modified xsi:type="dcterms:W3CDTF">2025-06-10T23:54:12Z</dcterms:modified>
</cp:coreProperties>
</file>