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3"/>
  </p:notesMasterIdLst>
  <p:handoutMasterIdLst>
    <p:handoutMasterId r:id="rId14"/>
  </p:handoutMasterIdLst>
  <p:sldIdLst>
    <p:sldId id="1864" r:id="rId5"/>
    <p:sldId id="1846" r:id="rId6"/>
    <p:sldId id="1863" r:id="rId7"/>
    <p:sldId id="1865" r:id="rId8"/>
    <p:sldId id="1849" r:id="rId9"/>
    <p:sldId id="1848" r:id="rId10"/>
    <p:sldId id="1852" r:id="rId11"/>
    <p:sldId id="1858" r:id="rId12"/>
  </p:sldIdLst>
  <p:sldSz cx="12192000" cy="6858000"/>
  <p:notesSz cx="6858000" cy="9144000"/>
  <p:defaultTextStyle>
    <a:defPPr rtl="0"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3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1752"/>
    </p:cViewPr>
  </p:sorter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D6E6F06-A8AD-4166-9309-5BA718683C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FB915A-1198-4BC2-BE07-2A9A6F3684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361BE9-C3E7-4D3D-96D3-1E91457B8F56}" type="datetime1">
              <a:rPr lang="es-ES" smtClean="0"/>
              <a:t>28/02/2023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B5FC8A-6693-4749-AF3C-C87F674150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A194F9-6D22-48C1-A1A6-51E7F90A1B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C3908E8-FFCC-4E7C-A1CD-3147A6AC4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7096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ángulo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 rtl="0">
              <a:defRPr/>
            </a:pPr>
            <a:endParaRPr lang="es-ES" noProof="0" dirty="0"/>
          </a:p>
        </p:txBody>
      </p:sp>
      <p:sp>
        <p:nvSpPr>
          <p:cNvPr id="30723" name="Rectángulo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 rtl="0">
              <a:defRPr/>
            </a:pPr>
            <a:endParaRPr lang="es-ES" noProof="0" dirty="0"/>
          </a:p>
        </p:txBody>
      </p:sp>
      <p:sp>
        <p:nvSpPr>
          <p:cNvPr id="14340" name="Rectángulo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ángulo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30726" name="Rectángulo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 rtl="0">
              <a:defRPr/>
            </a:pPr>
            <a:endParaRPr lang="es-ES" noProof="0" dirty="0"/>
          </a:p>
        </p:txBody>
      </p:sp>
      <p:sp>
        <p:nvSpPr>
          <p:cNvPr id="30727" name="Rectángulo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rtl="0"/>
            <a:fld id="{6DEB7EE2-04A2-4FB2-9625-C9C73AC4D32F}" type="slidenum">
              <a:rPr lang="es-ES" altLang="en-US" noProof="0" smtClean="0"/>
              <a:pPr rtl="0"/>
              <a:t>‹Nº›</a:t>
            </a:fld>
            <a:endParaRPr lang="es-ES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ángulo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eaLnBrk="1" hangingPunct="1"/>
            <a:fld id="{947842D7-C728-4EBD-982B-B8BE79E4DBBE}" type="slidenum">
              <a:rPr lang="es-ES" altLang="en-US" smtClean="0"/>
              <a:pPr eaLnBrk="1" hangingPunct="1"/>
              <a:t>1</a:t>
            </a:fld>
            <a:endParaRPr lang="es-ES" altLang="en-US" dirty="0"/>
          </a:p>
        </p:txBody>
      </p:sp>
      <p:sp>
        <p:nvSpPr>
          <p:cNvPr id="15363" name="Rectángulo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ángulo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/>
          <a:lstStyle/>
          <a:p>
            <a:pPr rtl="0"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EB7EE2-04A2-4FB2-9625-C9C73AC4D32F}" type="slidenum">
              <a:rPr lang="es-ES" altLang="en-US" smtClean="0"/>
              <a:pPr rtl="0"/>
              <a:t>2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60847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otas 1">
            <a:extLst>
              <a:ext uri="{FF2B5EF4-FFF2-40B4-BE49-F238E27FC236}">
                <a16:creationId xmlns:a16="http://schemas.microsoft.com/office/drawing/2014/main" id="{243A5AC0-459E-4425-91E3-48F0DAB2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27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EB7EE2-04A2-4FB2-9625-C9C73AC4D32F}" type="slidenum">
              <a:rPr lang="es-ES" altLang="en-US" smtClean="0"/>
              <a:pPr rtl="0"/>
              <a:t>5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97731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es-ES" altLang="en-US" smtClean="0"/>
              <a:pPr rtl="0"/>
              <a:t>6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EB7EE2-04A2-4FB2-9625-C9C73AC4D32F}" type="slidenum">
              <a:rPr lang="es-ES" altLang="en-US" smtClean="0"/>
              <a:pPr rtl="0"/>
              <a:t>8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01791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69BE3FD0-1382-4F0E-A01F-F6C205E7D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2641" y="3554917"/>
            <a:ext cx="6438912" cy="763083"/>
          </a:xfrm>
        </p:spPr>
        <p:txBody>
          <a:bodyPr rtlCol="0"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12640" y="2311400"/>
            <a:ext cx="5156200" cy="1117600"/>
          </a:xfrm>
        </p:spPr>
        <p:txBody>
          <a:bodyPr rtlCol="0" anchor="ctr">
            <a:normAutofit fontScale="90000"/>
          </a:bodyPr>
          <a:lstStyle>
            <a:lvl1pPr>
              <a:defRPr>
                <a:latin typeface="+mj-lt"/>
              </a:defRPr>
            </a:lvl1pPr>
          </a:lstStyle>
          <a:p>
            <a:pPr algn="l" rtl="0" eaLnBrk="1" hangingPunct="1"/>
            <a:r>
              <a:rPr lang="es-ES" altLang="en-US" sz="6600" b="1" noProof="0">
                <a:latin typeface="+mn-lt"/>
              </a:rPr>
              <a:t>Haga clic para modificar el estilo de título del patrón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685578F-CE23-4B1E-8B29-2B29EC47F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527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91440" tIns="0" rIns="91440" bIns="0" rtlCol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Inserte contenido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 rtlCol="0"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3495D8-CBAA-41CE-BB43-E3661667A7ED}" type="datetime1">
              <a:rPr lang="es-ES" noProof="0" smtClean="0"/>
              <a:t>28/02/2023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15270E-046A-4C23-BC98-E307A7DD6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378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una fo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rtlCol="0"/>
          <a:lstStyle>
            <a:lvl1pPr marL="0" indent="0">
              <a:buNone/>
              <a:defRPr sz="2000" b="1"/>
            </a:lvl1pPr>
            <a:lvl2pPr marL="228600" indent="-228600">
              <a:spcBef>
                <a:spcPts val="1000"/>
              </a:spcBef>
              <a:tabLst/>
              <a:defRPr sz="18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C19AE8D-05DC-434E-8BAB-DB7EE74623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CCC0B9-F174-4BEA-B4A2-17F39F97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2"/>
            <a:ext cx="5334000" cy="1189038"/>
          </a:xfrm>
        </p:spPr>
        <p:txBody>
          <a:bodyPr rtlCol="0" anchor="t"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fot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rtlCol="0"/>
          <a:lstStyle>
            <a:lvl1pPr marL="0" indent="0">
              <a:buNone/>
              <a:defRPr sz="2000" b="1"/>
            </a:lvl1pPr>
            <a:lvl2pPr marL="228600">
              <a:spcBef>
                <a:spcPts val="1000"/>
              </a:spcBef>
              <a:defRPr sz="18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8" name="Marcador de posición de imagen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posición de imagen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5BEAC93-2E5F-4D18-864F-810515C36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10" name="Título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 rtlCol="0" anchor="t">
            <a:norm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patrón derech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0490D68-B82F-49A4-A08B-9A8AF3A6F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rtlCol="0"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07187F-739A-422C-9E4F-F94E6DE092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rtlCol="0"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l patrón izquier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rtlCol="0"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 indent="-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683DB48-CF57-4729-916D-E4E70143AC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-1200150" y="1200150"/>
            <a:ext cx="6858000" cy="44577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rtlCol="0"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feti púrpur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rtl="0"/>
            <a:r>
              <a:rPr lang="es-ES" noProof="0"/>
              <a:t>Título de sección con borde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Inserte contenido aquí</a:t>
            </a:r>
          </a:p>
        </p:txBody>
      </p:sp>
      <p:sp>
        <p:nvSpPr>
          <p:cNvPr id="119" name="Forma libre 5">
            <a:extLst>
              <a:ext uri="{FF2B5EF4-FFF2-40B4-BE49-F238E27FC236}">
                <a16:creationId xmlns:a16="http://schemas.microsoft.com/office/drawing/2014/main" id="{83D44B3A-DC81-4CDB-80B8-F943DED435E9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21" name="Forma libre 5">
            <a:extLst>
              <a:ext uri="{FF2B5EF4-FFF2-40B4-BE49-F238E27FC236}">
                <a16:creationId xmlns:a16="http://schemas.microsoft.com/office/drawing/2014/main" id="{151569B0-9C86-438F-A1AE-05ED60D0F265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23" name="Forma libre 5">
            <a:extLst>
              <a:ext uri="{FF2B5EF4-FFF2-40B4-BE49-F238E27FC236}">
                <a16:creationId xmlns:a16="http://schemas.microsoft.com/office/drawing/2014/main" id="{CCD311FE-1421-46A5-92B9-3C8A6A7F5E8C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25" name="Forma libre 5">
            <a:extLst>
              <a:ext uri="{FF2B5EF4-FFF2-40B4-BE49-F238E27FC236}">
                <a16:creationId xmlns:a16="http://schemas.microsoft.com/office/drawing/2014/main" id="{2B789E47-10B7-479F-B3E4-97A211C54085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27" name="Forma libre 5">
            <a:extLst>
              <a:ext uri="{FF2B5EF4-FFF2-40B4-BE49-F238E27FC236}">
                <a16:creationId xmlns:a16="http://schemas.microsoft.com/office/drawing/2014/main" id="{E771A75F-B91F-4601-B829-BEEA9E2B5912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29" name="Forma libre 5">
            <a:extLst>
              <a:ext uri="{FF2B5EF4-FFF2-40B4-BE49-F238E27FC236}">
                <a16:creationId xmlns:a16="http://schemas.microsoft.com/office/drawing/2014/main" id="{12BE88AE-786D-4978-8E31-4015DBC2A4C3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31" name="Forma libre 5">
            <a:extLst>
              <a:ext uri="{FF2B5EF4-FFF2-40B4-BE49-F238E27FC236}">
                <a16:creationId xmlns:a16="http://schemas.microsoft.com/office/drawing/2014/main" id="{315D8FE8-C69A-44FB-BD09-7F0E768518E0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33" name="Forma libre 5">
            <a:extLst>
              <a:ext uri="{FF2B5EF4-FFF2-40B4-BE49-F238E27FC236}">
                <a16:creationId xmlns:a16="http://schemas.microsoft.com/office/drawing/2014/main" id="{50F99163-4524-4752-96D9-AA617FC04D6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35" name="Forma libre 5">
            <a:extLst>
              <a:ext uri="{FF2B5EF4-FFF2-40B4-BE49-F238E27FC236}">
                <a16:creationId xmlns:a16="http://schemas.microsoft.com/office/drawing/2014/main" id="{C777E46D-D756-4BDA-A3B4-2DB1DE6E61D7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37" name="Forma libre 5">
            <a:extLst>
              <a:ext uri="{FF2B5EF4-FFF2-40B4-BE49-F238E27FC236}">
                <a16:creationId xmlns:a16="http://schemas.microsoft.com/office/drawing/2014/main" id="{25B709C5-D087-49F1-A8A6-2D75DE33C76B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39" name="Forma libre 5">
            <a:extLst>
              <a:ext uri="{FF2B5EF4-FFF2-40B4-BE49-F238E27FC236}">
                <a16:creationId xmlns:a16="http://schemas.microsoft.com/office/drawing/2014/main" id="{519D68D8-74F8-44F1-B73F-42156F9FDC23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41" name="Forma libre 5">
            <a:extLst>
              <a:ext uri="{FF2B5EF4-FFF2-40B4-BE49-F238E27FC236}">
                <a16:creationId xmlns:a16="http://schemas.microsoft.com/office/drawing/2014/main" id="{543E355E-5790-4E21-8382-3C55A04CB9DC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43" name="Forma libre 5">
            <a:extLst>
              <a:ext uri="{FF2B5EF4-FFF2-40B4-BE49-F238E27FC236}">
                <a16:creationId xmlns:a16="http://schemas.microsoft.com/office/drawing/2014/main" id="{C6494B8B-41CF-4993-B667-E00F064C385F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45" name="Forma libre 5">
            <a:extLst>
              <a:ext uri="{FF2B5EF4-FFF2-40B4-BE49-F238E27FC236}">
                <a16:creationId xmlns:a16="http://schemas.microsoft.com/office/drawing/2014/main" id="{C4265E16-2BDF-4C97-8374-E88DBA6F3A72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47" name="Forma libre 5">
            <a:extLst>
              <a:ext uri="{FF2B5EF4-FFF2-40B4-BE49-F238E27FC236}">
                <a16:creationId xmlns:a16="http://schemas.microsoft.com/office/drawing/2014/main" id="{066F27C5-C1F6-4034-8DFE-3FD5C1AC0452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49" name="Forma libre 5">
            <a:extLst>
              <a:ext uri="{FF2B5EF4-FFF2-40B4-BE49-F238E27FC236}">
                <a16:creationId xmlns:a16="http://schemas.microsoft.com/office/drawing/2014/main" id="{2831DC9A-E543-4101-A138-7EFCEC705713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51" name="Forma libre 5">
            <a:extLst>
              <a:ext uri="{FF2B5EF4-FFF2-40B4-BE49-F238E27FC236}">
                <a16:creationId xmlns:a16="http://schemas.microsoft.com/office/drawing/2014/main" id="{48394A84-CE37-4002-93F8-44426484CDA8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53" name="Forma libre 5">
            <a:extLst>
              <a:ext uri="{FF2B5EF4-FFF2-40B4-BE49-F238E27FC236}">
                <a16:creationId xmlns:a16="http://schemas.microsoft.com/office/drawing/2014/main" id="{B961E482-D999-4A66-AD86-3542D3D18CF4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55" name="Forma libre 5">
            <a:extLst>
              <a:ext uri="{FF2B5EF4-FFF2-40B4-BE49-F238E27FC236}">
                <a16:creationId xmlns:a16="http://schemas.microsoft.com/office/drawing/2014/main" id="{B3AB249E-9AC7-4283-9819-84552EE8DA60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57" name="Forma libre 5">
            <a:extLst>
              <a:ext uri="{FF2B5EF4-FFF2-40B4-BE49-F238E27FC236}">
                <a16:creationId xmlns:a16="http://schemas.microsoft.com/office/drawing/2014/main" id="{143194C4-B8D5-40E8-AA29-09CCFCCB1AAD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59" name="Forma libre 5">
            <a:extLst>
              <a:ext uri="{FF2B5EF4-FFF2-40B4-BE49-F238E27FC236}">
                <a16:creationId xmlns:a16="http://schemas.microsoft.com/office/drawing/2014/main" id="{7D46313C-EB02-4047-89F6-D334E1D6555E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61" name="Forma libre 5">
            <a:extLst>
              <a:ext uri="{FF2B5EF4-FFF2-40B4-BE49-F238E27FC236}">
                <a16:creationId xmlns:a16="http://schemas.microsoft.com/office/drawing/2014/main" id="{9D574720-4432-414F-A755-2165DB6A12B1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63" name="Forma libre 5">
            <a:extLst>
              <a:ext uri="{FF2B5EF4-FFF2-40B4-BE49-F238E27FC236}">
                <a16:creationId xmlns:a16="http://schemas.microsoft.com/office/drawing/2014/main" id="{60DBF99C-FDEF-4EB8-BEB3-6016CF556C4E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65" name="Forma libre 5">
            <a:extLst>
              <a:ext uri="{FF2B5EF4-FFF2-40B4-BE49-F238E27FC236}">
                <a16:creationId xmlns:a16="http://schemas.microsoft.com/office/drawing/2014/main" id="{F9BECBFC-E4BA-40A6-9C5C-2A5A5DF6702C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67" name="Forma libre 5">
            <a:extLst>
              <a:ext uri="{FF2B5EF4-FFF2-40B4-BE49-F238E27FC236}">
                <a16:creationId xmlns:a16="http://schemas.microsoft.com/office/drawing/2014/main" id="{083D96D8-F927-4368-82B6-DF0B012BEAB0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69" name="Forma libre 5">
            <a:extLst>
              <a:ext uri="{FF2B5EF4-FFF2-40B4-BE49-F238E27FC236}">
                <a16:creationId xmlns:a16="http://schemas.microsoft.com/office/drawing/2014/main" id="{C2459E27-74A6-4C11-B416-60F8ACAF5632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71" name="Forma libre 5">
            <a:extLst>
              <a:ext uri="{FF2B5EF4-FFF2-40B4-BE49-F238E27FC236}">
                <a16:creationId xmlns:a16="http://schemas.microsoft.com/office/drawing/2014/main" id="{EE8740CA-03F5-4DE6-A689-9CF8CD6403FD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73" name="Forma libre 5">
            <a:extLst>
              <a:ext uri="{FF2B5EF4-FFF2-40B4-BE49-F238E27FC236}">
                <a16:creationId xmlns:a16="http://schemas.microsoft.com/office/drawing/2014/main" id="{5EB10864-3F2A-490B-9AD9-34D31A12605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75" name="Forma libre 5">
            <a:extLst>
              <a:ext uri="{FF2B5EF4-FFF2-40B4-BE49-F238E27FC236}">
                <a16:creationId xmlns:a16="http://schemas.microsoft.com/office/drawing/2014/main" id="{CA75FFEE-499C-4285-A7E5-05E7568C3C07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77" name="Forma libre 5">
            <a:extLst>
              <a:ext uri="{FF2B5EF4-FFF2-40B4-BE49-F238E27FC236}">
                <a16:creationId xmlns:a16="http://schemas.microsoft.com/office/drawing/2014/main" id="{8932D4FB-D460-4F89-84DC-C0E9B85A0925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79" name="Forma libre 5">
            <a:extLst>
              <a:ext uri="{FF2B5EF4-FFF2-40B4-BE49-F238E27FC236}">
                <a16:creationId xmlns:a16="http://schemas.microsoft.com/office/drawing/2014/main" id="{D74F4718-2831-43DD-B0C3-FFFAF19748B8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81" name="Forma libre 5">
            <a:extLst>
              <a:ext uri="{FF2B5EF4-FFF2-40B4-BE49-F238E27FC236}">
                <a16:creationId xmlns:a16="http://schemas.microsoft.com/office/drawing/2014/main" id="{520F6E80-8A84-4DB2-A47F-74399197A10E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83" name="Forma libre 5">
            <a:extLst>
              <a:ext uri="{FF2B5EF4-FFF2-40B4-BE49-F238E27FC236}">
                <a16:creationId xmlns:a16="http://schemas.microsoft.com/office/drawing/2014/main" id="{6741FEE2-217E-4F02-A93D-3EC0B83DDFDF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85" name="Forma libre 5">
            <a:extLst>
              <a:ext uri="{FF2B5EF4-FFF2-40B4-BE49-F238E27FC236}">
                <a16:creationId xmlns:a16="http://schemas.microsoft.com/office/drawing/2014/main" id="{5AAF5A42-C6C0-4FAC-BE66-8AEB7C834AA4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87" name="Forma libre 5">
            <a:extLst>
              <a:ext uri="{FF2B5EF4-FFF2-40B4-BE49-F238E27FC236}">
                <a16:creationId xmlns:a16="http://schemas.microsoft.com/office/drawing/2014/main" id="{4A6B066C-DCAA-422A-9702-95152A0B04C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89" name="Forma libre 5">
            <a:extLst>
              <a:ext uri="{FF2B5EF4-FFF2-40B4-BE49-F238E27FC236}">
                <a16:creationId xmlns:a16="http://schemas.microsoft.com/office/drawing/2014/main" id="{C1DD997A-6B6A-49DA-83B4-A6974F09A420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91" name="Forma libre 5">
            <a:extLst>
              <a:ext uri="{FF2B5EF4-FFF2-40B4-BE49-F238E27FC236}">
                <a16:creationId xmlns:a16="http://schemas.microsoft.com/office/drawing/2014/main" id="{17A31390-9BB8-4FE9-8FAB-88549A24175C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93" name="Forma libre 5">
            <a:extLst>
              <a:ext uri="{FF2B5EF4-FFF2-40B4-BE49-F238E27FC236}">
                <a16:creationId xmlns:a16="http://schemas.microsoft.com/office/drawing/2014/main" id="{20FAE2A1-8F27-49B8-8541-3C13B47AD6AC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95" name="Forma libre 5">
            <a:extLst>
              <a:ext uri="{FF2B5EF4-FFF2-40B4-BE49-F238E27FC236}">
                <a16:creationId xmlns:a16="http://schemas.microsoft.com/office/drawing/2014/main" id="{2F19ADC6-9832-4580-9A14-D1B481D11E29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97" name="Forma libre 5">
            <a:extLst>
              <a:ext uri="{FF2B5EF4-FFF2-40B4-BE49-F238E27FC236}">
                <a16:creationId xmlns:a16="http://schemas.microsoft.com/office/drawing/2014/main" id="{C1561070-E604-473F-8E55-B4502DA7BD6D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99" name="Forma libre 5">
            <a:extLst>
              <a:ext uri="{FF2B5EF4-FFF2-40B4-BE49-F238E27FC236}">
                <a16:creationId xmlns:a16="http://schemas.microsoft.com/office/drawing/2014/main" id="{4669F3F3-7F13-41B1-98EA-A04A88CE469C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01" name="Forma libre 5">
            <a:extLst>
              <a:ext uri="{FF2B5EF4-FFF2-40B4-BE49-F238E27FC236}">
                <a16:creationId xmlns:a16="http://schemas.microsoft.com/office/drawing/2014/main" id="{42BD7F25-AB3C-4D00-977B-E773BA10807B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03" name="Forma libre 5">
            <a:extLst>
              <a:ext uri="{FF2B5EF4-FFF2-40B4-BE49-F238E27FC236}">
                <a16:creationId xmlns:a16="http://schemas.microsoft.com/office/drawing/2014/main" id="{7B466185-3DA7-4D33-85BF-EAAB4125456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05" name="Forma libre 5">
            <a:extLst>
              <a:ext uri="{FF2B5EF4-FFF2-40B4-BE49-F238E27FC236}">
                <a16:creationId xmlns:a16="http://schemas.microsoft.com/office/drawing/2014/main" id="{067FBB6E-9FD4-4A30-8C7C-B36C4AA32A09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07" name="Forma libre 5">
            <a:extLst>
              <a:ext uri="{FF2B5EF4-FFF2-40B4-BE49-F238E27FC236}">
                <a16:creationId xmlns:a16="http://schemas.microsoft.com/office/drawing/2014/main" id="{0D0C4E3C-A37B-4027-B20D-46357FB3665E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09" name="Forma libre 5">
            <a:extLst>
              <a:ext uri="{FF2B5EF4-FFF2-40B4-BE49-F238E27FC236}">
                <a16:creationId xmlns:a16="http://schemas.microsoft.com/office/drawing/2014/main" id="{0FD2391E-D304-4294-8A05-6EC9E58FC417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11" name="Forma libre 5">
            <a:extLst>
              <a:ext uri="{FF2B5EF4-FFF2-40B4-BE49-F238E27FC236}">
                <a16:creationId xmlns:a16="http://schemas.microsoft.com/office/drawing/2014/main" id="{079D2452-BC77-4742-AB7B-30508A68E3C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13" name="Forma libre 5">
            <a:extLst>
              <a:ext uri="{FF2B5EF4-FFF2-40B4-BE49-F238E27FC236}">
                <a16:creationId xmlns:a16="http://schemas.microsoft.com/office/drawing/2014/main" id="{7BCEC5E2-D648-46C8-8C64-94FDDCE7685B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15" name="Forma libre 5">
            <a:extLst>
              <a:ext uri="{FF2B5EF4-FFF2-40B4-BE49-F238E27FC236}">
                <a16:creationId xmlns:a16="http://schemas.microsoft.com/office/drawing/2014/main" id="{6E6770F7-8B3D-46A2-BB80-73A1D63F34D1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17" name="Forma libre 5">
            <a:extLst>
              <a:ext uri="{FF2B5EF4-FFF2-40B4-BE49-F238E27FC236}">
                <a16:creationId xmlns:a16="http://schemas.microsoft.com/office/drawing/2014/main" id="{DA305386-2CA9-4CB1-B6C1-3B6D7F722A4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19" name="Forma libre 5">
            <a:extLst>
              <a:ext uri="{FF2B5EF4-FFF2-40B4-BE49-F238E27FC236}">
                <a16:creationId xmlns:a16="http://schemas.microsoft.com/office/drawing/2014/main" id="{7F1BBA34-10D4-44F3-AE4C-203CE5E635E3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21" name="Forma libre 5">
            <a:extLst>
              <a:ext uri="{FF2B5EF4-FFF2-40B4-BE49-F238E27FC236}">
                <a16:creationId xmlns:a16="http://schemas.microsoft.com/office/drawing/2014/main" id="{3E3BBB0A-F44B-4418-9AB5-90C76F47B65C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23" name="Forma libre 5">
            <a:extLst>
              <a:ext uri="{FF2B5EF4-FFF2-40B4-BE49-F238E27FC236}">
                <a16:creationId xmlns:a16="http://schemas.microsoft.com/office/drawing/2014/main" id="{786EAD10-8FDE-4463-AB44-FA22D4E08EB6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25" name="Forma libre 5">
            <a:extLst>
              <a:ext uri="{FF2B5EF4-FFF2-40B4-BE49-F238E27FC236}">
                <a16:creationId xmlns:a16="http://schemas.microsoft.com/office/drawing/2014/main" id="{F7762CAA-ACEF-45F9-9F8B-D4F10B020BC3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27" name="Forma libre 5">
            <a:extLst>
              <a:ext uri="{FF2B5EF4-FFF2-40B4-BE49-F238E27FC236}">
                <a16:creationId xmlns:a16="http://schemas.microsoft.com/office/drawing/2014/main" id="{386FE2DA-52B1-4946-89A1-7E807D6B8820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29" name="Forma libre 5">
            <a:extLst>
              <a:ext uri="{FF2B5EF4-FFF2-40B4-BE49-F238E27FC236}">
                <a16:creationId xmlns:a16="http://schemas.microsoft.com/office/drawing/2014/main" id="{630CDC40-690A-4572-8E6C-F852F589C734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31" name="Forma libre 5">
            <a:extLst>
              <a:ext uri="{FF2B5EF4-FFF2-40B4-BE49-F238E27FC236}">
                <a16:creationId xmlns:a16="http://schemas.microsoft.com/office/drawing/2014/main" id="{0CBE04A5-557D-4ED8-9367-4965DF872CB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33" name="Forma libre 5">
            <a:extLst>
              <a:ext uri="{FF2B5EF4-FFF2-40B4-BE49-F238E27FC236}">
                <a16:creationId xmlns:a16="http://schemas.microsoft.com/office/drawing/2014/main" id="{18C1D1A8-8F8A-49D6-AD02-B410DE26F0BE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35" name="Forma libre 5">
            <a:extLst>
              <a:ext uri="{FF2B5EF4-FFF2-40B4-BE49-F238E27FC236}">
                <a16:creationId xmlns:a16="http://schemas.microsoft.com/office/drawing/2014/main" id="{0919F9FD-AAF0-47C3-BF09-F46DC2147B65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37" name="Forma libre 5">
            <a:extLst>
              <a:ext uri="{FF2B5EF4-FFF2-40B4-BE49-F238E27FC236}">
                <a16:creationId xmlns:a16="http://schemas.microsoft.com/office/drawing/2014/main" id="{37375F0B-BC73-4249-8F6A-670E30ED9D64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39" name="Forma libre 5">
            <a:extLst>
              <a:ext uri="{FF2B5EF4-FFF2-40B4-BE49-F238E27FC236}">
                <a16:creationId xmlns:a16="http://schemas.microsoft.com/office/drawing/2014/main" id="{21E5C0A4-FAA3-4924-9412-BBA867E80D39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41" name="Forma libre 5">
            <a:extLst>
              <a:ext uri="{FF2B5EF4-FFF2-40B4-BE49-F238E27FC236}">
                <a16:creationId xmlns:a16="http://schemas.microsoft.com/office/drawing/2014/main" id="{DA9355A1-AFF3-49B5-8161-79FD9B4B2D1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feti azu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rtl="0"/>
            <a:r>
              <a:rPr lang="es-ES" noProof="0"/>
              <a:t>Título de sección con borde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Inserte contenido aquí</a:t>
            </a:r>
          </a:p>
        </p:txBody>
      </p:sp>
      <p:sp>
        <p:nvSpPr>
          <p:cNvPr id="2" name="Forma libre 5">
            <a:extLst>
              <a:ext uri="{FF2B5EF4-FFF2-40B4-BE49-F238E27FC236}">
                <a16:creationId xmlns:a16="http://schemas.microsoft.com/office/drawing/2014/main" id="{2DC4114B-0609-4C4D-B543-47A78CCD924E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3" name="Forma libre 5">
            <a:extLst>
              <a:ext uri="{FF2B5EF4-FFF2-40B4-BE49-F238E27FC236}">
                <a16:creationId xmlns:a16="http://schemas.microsoft.com/office/drawing/2014/main" id="{F4991A45-6BE7-41F5-A26B-FEDE1476FA01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4" name="Forma libre 5">
            <a:extLst>
              <a:ext uri="{FF2B5EF4-FFF2-40B4-BE49-F238E27FC236}">
                <a16:creationId xmlns:a16="http://schemas.microsoft.com/office/drawing/2014/main" id="{1E524AC6-1148-4420-9876-811DD3A6CFA3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1" name="Forma libre 5">
            <a:extLst>
              <a:ext uri="{FF2B5EF4-FFF2-40B4-BE49-F238E27FC236}">
                <a16:creationId xmlns:a16="http://schemas.microsoft.com/office/drawing/2014/main" id="{3FB0D408-43F7-461D-BFDF-08A3F869B01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1" name="Forma libre 5">
            <a:extLst>
              <a:ext uri="{FF2B5EF4-FFF2-40B4-BE49-F238E27FC236}">
                <a16:creationId xmlns:a16="http://schemas.microsoft.com/office/drawing/2014/main" id="{3BFEC4BA-AD08-41E5-B485-5D76779BD22C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3" name="Forma libre 5">
            <a:extLst>
              <a:ext uri="{FF2B5EF4-FFF2-40B4-BE49-F238E27FC236}">
                <a16:creationId xmlns:a16="http://schemas.microsoft.com/office/drawing/2014/main" id="{DCADCEEA-F24D-44AB-922F-8772E0343F65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5" name="Forma libre 5">
            <a:extLst>
              <a:ext uri="{FF2B5EF4-FFF2-40B4-BE49-F238E27FC236}">
                <a16:creationId xmlns:a16="http://schemas.microsoft.com/office/drawing/2014/main" id="{A787DE99-F548-4F27-BD73-008223ADC626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7" name="Forma libre 5">
            <a:extLst>
              <a:ext uri="{FF2B5EF4-FFF2-40B4-BE49-F238E27FC236}">
                <a16:creationId xmlns:a16="http://schemas.microsoft.com/office/drawing/2014/main" id="{7684DD24-7DDA-4D86-9D3A-4AF92794D2AB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9" name="Forma libre 5">
            <a:extLst>
              <a:ext uri="{FF2B5EF4-FFF2-40B4-BE49-F238E27FC236}">
                <a16:creationId xmlns:a16="http://schemas.microsoft.com/office/drawing/2014/main" id="{1B9B85DC-2B9F-4D61-8259-DFBAE7153C86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31" name="Forma libre 5">
            <a:extLst>
              <a:ext uri="{FF2B5EF4-FFF2-40B4-BE49-F238E27FC236}">
                <a16:creationId xmlns:a16="http://schemas.microsoft.com/office/drawing/2014/main" id="{A3C2DDF8-77DE-44E7-82EB-BD2B109B8FDF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33" name="Forma libre 5">
            <a:extLst>
              <a:ext uri="{FF2B5EF4-FFF2-40B4-BE49-F238E27FC236}">
                <a16:creationId xmlns:a16="http://schemas.microsoft.com/office/drawing/2014/main" id="{FA74D4D0-7595-4C86-991E-ACC5FA41CC6C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35" name="Forma libre 5">
            <a:extLst>
              <a:ext uri="{FF2B5EF4-FFF2-40B4-BE49-F238E27FC236}">
                <a16:creationId xmlns:a16="http://schemas.microsoft.com/office/drawing/2014/main" id="{23157884-97DA-4B49-BAA8-4F244EF8688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37" name="Forma libre 5">
            <a:extLst>
              <a:ext uri="{FF2B5EF4-FFF2-40B4-BE49-F238E27FC236}">
                <a16:creationId xmlns:a16="http://schemas.microsoft.com/office/drawing/2014/main" id="{07CDB3B0-5CB6-43DA-A0C1-5990C23AB10D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39" name="Forma libre 5">
            <a:extLst>
              <a:ext uri="{FF2B5EF4-FFF2-40B4-BE49-F238E27FC236}">
                <a16:creationId xmlns:a16="http://schemas.microsoft.com/office/drawing/2014/main" id="{A932886D-EB20-4026-9D6E-687F61B1AA23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41" name="Forma libre 5">
            <a:extLst>
              <a:ext uri="{FF2B5EF4-FFF2-40B4-BE49-F238E27FC236}">
                <a16:creationId xmlns:a16="http://schemas.microsoft.com/office/drawing/2014/main" id="{3E812D95-DE21-4AE5-8F40-2DB182F3DEB9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43" name="Forma libre 5">
            <a:extLst>
              <a:ext uri="{FF2B5EF4-FFF2-40B4-BE49-F238E27FC236}">
                <a16:creationId xmlns:a16="http://schemas.microsoft.com/office/drawing/2014/main" id="{210B2D4F-6E86-4287-8EA1-EA3A728A112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45" name="Forma libre 5">
            <a:extLst>
              <a:ext uri="{FF2B5EF4-FFF2-40B4-BE49-F238E27FC236}">
                <a16:creationId xmlns:a16="http://schemas.microsoft.com/office/drawing/2014/main" id="{1E976474-73A7-4C5B-9BBB-2F877FE899E6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47" name="Forma libre 5">
            <a:extLst>
              <a:ext uri="{FF2B5EF4-FFF2-40B4-BE49-F238E27FC236}">
                <a16:creationId xmlns:a16="http://schemas.microsoft.com/office/drawing/2014/main" id="{465A6564-AC40-4493-A583-1FFB6C3E9DD9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49" name="Forma libre 5">
            <a:extLst>
              <a:ext uri="{FF2B5EF4-FFF2-40B4-BE49-F238E27FC236}">
                <a16:creationId xmlns:a16="http://schemas.microsoft.com/office/drawing/2014/main" id="{6954C064-7CB0-4288-BE96-E91AC7F876F2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51" name="Forma libre 5">
            <a:extLst>
              <a:ext uri="{FF2B5EF4-FFF2-40B4-BE49-F238E27FC236}">
                <a16:creationId xmlns:a16="http://schemas.microsoft.com/office/drawing/2014/main" id="{90BB86D8-7370-4CF9-8DCC-597757CFC2FB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53" name="Forma libre 5">
            <a:extLst>
              <a:ext uri="{FF2B5EF4-FFF2-40B4-BE49-F238E27FC236}">
                <a16:creationId xmlns:a16="http://schemas.microsoft.com/office/drawing/2014/main" id="{D8B61089-5F8D-4533-AFA2-5E4CFABC7955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55" name="Forma libre 5">
            <a:extLst>
              <a:ext uri="{FF2B5EF4-FFF2-40B4-BE49-F238E27FC236}">
                <a16:creationId xmlns:a16="http://schemas.microsoft.com/office/drawing/2014/main" id="{C3DAA582-A4E2-4D0D-9142-F0A4E91DF0FF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57" name="Forma libre 5">
            <a:extLst>
              <a:ext uri="{FF2B5EF4-FFF2-40B4-BE49-F238E27FC236}">
                <a16:creationId xmlns:a16="http://schemas.microsoft.com/office/drawing/2014/main" id="{0330153D-7AC7-4FEE-B014-E16DDA9F990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59" name="Forma libre 5">
            <a:extLst>
              <a:ext uri="{FF2B5EF4-FFF2-40B4-BE49-F238E27FC236}">
                <a16:creationId xmlns:a16="http://schemas.microsoft.com/office/drawing/2014/main" id="{9FE05360-0BAD-4CD0-912B-2EFB0A93B25F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61" name="Forma libre 5">
            <a:extLst>
              <a:ext uri="{FF2B5EF4-FFF2-40B4-BE49-F238E27FC236}">
                <a16:creationId xmlns:a16="http://schemas.microsoft.com/office/drawing/2014/main" id="{2BB69768-4BF4-4369-941D-7F83EA731EC1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63" name="Forma libre 5">
            <a:extLst>
              <a:ext uri="{FF2B5EF4-FFF2-40B4-BE49-F238E27FC236}">
                <a16:creationId xmlns:a16="http://schemas.microsoft.com/office/drawing/2014/main" id="{51F585F2-FB0F-4846-9CD2-11F7FF96FD9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17" name="Forma libre 5">
            <a:extLst>
              <a:ext uri="{FF2B5EF4-FFF2-40B4-BE49-F238E27FC236}">
                <a16:creationId xmlns:a16="http://schemas.microsoft.com/office/drawing/2014/main" id="{CBE3430D-F606-4308-B49E-D9AAD7125090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19" name="Forma libre 5">
            <a:extLst>
              <a:ext uri="{FF2B5EF4-FFF2-40B4-BE49-F238E27FC236}">
                <a16:creationId xmlns:a16="http://schemas.microsoft.com/office/drawing/2014/main" id="{DBCBDCF3-6847-4191-A872-E8389FEBE08D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21" name="Forma libre 5">
            <a:extLst>
              <a:ext uri="{FF2B5EF4-FFF2-40B4-BE49-F238E27FC236}">
                <a16:creationId xmlns:a16="http://schemas.microsoft.com/office/drawing/2014/main" id="{1F7B483D-EB1A-45B5-B1AD-0EAE7F64763C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23" name="Forma libre 5">
            <a:extLst>
              <a:ext uri="{FF2B5EF4-FFF2-40B4-BE49-F238E27FC236}">
                <a16:creationId xmlns:a16="http://schemas.microsoft.com/office/drawing/2014/main" id="{B3466B6D-9C19-4F9A-8173-BC98E52B1023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25" name="Forma libre 5">
            <a:extLst>
              <a:ext uri="{FF2B5EF4-FFF2-40B4-BE49-F238E27FC236}">
                <a16:creationId xmlns:a16="http://schemas.microsoft.com/office/drawing/2014/main" id="{9C4E25A9-A7F7-4238-B98D-A72344849620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27" name="Forma libre 5">
            <a:extLst>
              <a:ext uri="{FF2B5EF4-FFF2-40B4-BE49-F238E27FC236}">
                <a16:creationId xmlns:a16="http://schemas.microsoft.com/office/drawing/2014/main" id="{582162BB-6F36-41B5-B5AD-B7FD4177E530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29" name="Forma libre 5">
            <a:extLst>
              <a:ext uri="{FF2B5EF4-FFF2-40B4-BE49-F238E27FC236}">
                <a16:creationId xmlns:a16="http://schemas.microsoft.com/office/drawing/2014/main" id="{652516D9-F1FA-4063-ADA2-9B081A2D5A2E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31" name="Forma libre 5">
            <a:extLst>
              <a:ext uri="{FF2B5EF4-FFF2-40B4-BE49-F238E27FC236}">
                <a16:creationId xmlns:a16="http://schemas.microsoft.com/office/drawing/2014/main" id="{1C6A6B49-4641-48E9-8819-769AAE00B198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33" name="Forma libre 5">
            <a:extLst>
              <a:ext uri="{FF2B5EF4-FFF2-40B4-BE49-F238E27FC236}">
                <a16:creationId xmlns:a16="http://schemas.microsoft.com/office/drawing/2014/main" id="{B1530B27-CB32-4FD6-ADCD-696B9A77D606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35" name="Forma libre 5">
            <a:extLst>
              <a:ext uri="{FF2B5EF4-FFF2-40B4-BE49-F238E27FC236}">
                <a16:creationId xmlns:a16="http://schemas.microsoft.com/office/drawing/2014/main" id="{BAFEEEB6-FF84-414F-A371-D3F809A1C86D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37" name="Forma libre 5">
            <a:extLst>
              <a:ext uri="{FF2B5EF4-FFF2-40B4-BE49-F238E27FC236}">
                <a16:creationId xmlns:a16="http://schemas.microsoft.com/office/drawing/2014/main" id="{0F8F801F-06E9-4E1C-A137-226729983354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39" name="Forma libre 5">
            <a:extLst>
              <a:ext uri="{FF2B5EF4-FFF2-40B4-BE49-F238E27FC236}">
                <a16:creationId xmlns:a16="http://schemas.microsoft.com/office/drawing/2014/main" id="{3062C679-537B-4565-B111-60C31A15ACF4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41" name="Forma libre 5">
            <a:extLst>
              <a:ext uri="{FF2B5EF4-FFF2-40B4-BE49-F238E27FC236}">
                <a16:creationId xmlns:a16="http://schemas.microsoft.com/office/drawing/2014/main" id="{887EEB3A-4213-464A-87A3-D2DAF47421F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43" name="Forma libre 5">
            <a:extLst>
              <a:ext uri="{FF2B5EF4-FFF2-40B4-BE49-F238E27FC236}">
                <a16:creationId xmlns:a16="http://schemas.microsoft.com/office/drawing/2014/main" id="{ADC86261-F90C-45E0-A168-7581A8C02C38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45" name="Forma libre 5">
            <a:extLst>
              <a:ext uri="{FF2B5EF4-FFF2-40B4-BE49-F238E27FC236}">
                <a16:creationId xmlns:a16="http://schemas.microsoft.com/office/drawing/2014/main" id="{504DD272-AA18-4EE6-AA29-9F6F74F23909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47" name="Forma libre 5">
            <a:extLst>
              <a:ext uri="{FF2B5EF4-FFF2-40B4-BE49-F238E27FC236}">
                <a16:creationId xmlns:a16="http://schemas.microsoft.com/office/drawing/2014/main" id="{8BCD198C-85D1-4065-9D67-82D3B38E1C37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49" name="Forma libre 5">
            <a:extLst>
              <a:ext uri="{FF2B5EF4-FFF2-40B4-BE49-F238E27FC236}">
                <a16:creationId xmlns:a16="http://schemas.microsoft.com/office/drawing/2014/main" id="{2900C489-4586-4F04-BD13-FF483556032E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51" name="Forma libre 5">
            <a:extLst>
              <a:ext uri="{FF2B5EF4-FFF2-40B4-BE49-F238E27FC236}">
                <a16:creationId xmlns:a16="http://schemas.microsoft.com/office/drawing/2014/main" id="{FFF75EF5-F4A4-47DF-B2E8-27AF735DAE67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53" name="Forma libre 5">
            <a:extLst>
              <a:ext uri="{FF2B5EF4-FFF2-40B4-BE49-F238E27FC236}">
                <a16:creationId xmlns:a16="http://schemas.microsoft.com/office/drawing/2014/main" id="{0C8AD0A5-DBDC-4519-871E-FE913951AE59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55" name="Forma libre 5">
            <a:extLst>
              <a:ext uri="{FF2B5EF4-FFF2-40B4-BE49-F238E27FC236}">
                <a16:creationId xmlns:a16="http://schemas.microsoft.com/office/drawing/2014/main" id="{5417658F-66B2-4FE7-A854-CC3AE0F7EB74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57" name="Forma libre 5">
            <a:extLst>
              <a:ext uri="{FF2B5EF4-FFF2-40B4-BE49-F238E27FC236}">
                <a16:creationId xmlns:a16="http://schemas.microsoft.com/office/drawing/2014/main" id="{A81C42B8-9501-457C-9DBC-BA397001DE6B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59" name="Forma libre 5">
            <a:extLst>
              <a:ext uri="{FF2B5EF4-FFF2-40B4-BE49-F238E27FC236}">
                <a16:creationId xmlns:a16="http://schemas.microsoft.com/office/drawing/2014/main" id="{1E20BB75-9E81-42DF-B4BF-5B6987919CEC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61" name="Forma libre 5">
            <a:extLst>
              <a:ext uri="{FF2B5EF4-FFF2-40B4-BE49-F238E27FC236}">
                <a16:creationId xmlns:a16="http://schemas.microsoft.com/office/drawing/2014/main" id="{D01EE500-D7A1-4352-BAD2-B850ACC4BC6A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63" name="Forma libre 5">
            <a:extLst>
              <a:ext uri="{FF2B5EF4-FFF2-40B4-BE49-F238E27FC236}">
                <a16:creationId xmlns:a16="http://schemas.microsoft.com/office/drawing/2014/main" id="{1587723F-EB9C-433F-ACA5-343CDE53B4C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65" name="Forma libre 5">
            <a:extLst>
              <a:ext uri="{FF2B5EF4-FFF2-40B4-BE49-F238E27FC236}">
                <a16:creationId xmlns:a16="http://schemas.microsoft.com/office/drawing/2014/main" id="{3B89FD7D-E9C3-4C00-9808-59AAFB03163F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67" name="Forma libre 5">
            <a:extLst>
              <a:ext uri="{FF2B5EF4-FFF2-40B4-BE49-F238E27FC236}">
                <a16:creationId xmlns:a16="http://schemas.microsoft.com/office/drawing/2014/main" id="{6E04DD36-8E16-472A-941F-022D2E9A88A8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69" name="Forma libre 5">
            <a:extLst>
              <a:ext uri="{FF2B5EF4-FFF2-40B4-BE49-F238E27FC236}">
                <a16:creationId xmlns:a16="http://schemas.microsoft.com/office/drawing/2014/main" id="{12E1B3B0-875B-4233-B21E-CFCC3D054FB2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71" name="Forma libre 5">
            <a:extLst>
              <a:ext uri="{FF2B5EF4-FFF2-40B4-BE49-F238E27FC236}">
                <a16:creationId xmlns:a16="http://schemas.microsoft.com/office/drawing/2014/main" id="{EEFA6ADA-AE04-43D9-AEBA-6D4B6101D19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73" name="Forma libre 5">
            <a:extLst>
              <a:ext uri="{FF2B5EF4-FFF2-40B4-BE49-F238E27FC236}">
                <a16:creationId xmlns:a16="http://schemas.microsoft.com/office/drawing/2014/main" id="{EF5B0E26-2791-4B14-B592-172C2FAC6FE5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75" name="Forma libre 5">
            <a:extLst>
              <a:ext uri="{FF2B5EF4-FFF2-40B4-BE49-F238E27FC236}">
                <a16:creationId xmlns:a16="http://schemas.microsoft.com/office/drawing/2014/main" id="{7CDA8C23-F3D0-475C-8B0B-D2483AECFAB8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77" name="Forma libre 5">
            <a:extLst>
              <a:ext uri="{FF2B5EF4-FFF2-40B4-BE49-F238E27FC236}">
                <a16:creationId xmlns:a16="http://schemas.microsoft.com/office/drawing/2014/main" id="{A6895141-163A-4201-B333-6467D533F440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79" name="Forma libre 5">
            <a:extLst>
              <a:ext uri="{FF2B5EF4-FFF2-40B4-BE49-F238E27FC236}">
                <a16:creationId xmlns:a16="http://schemas.microsoft.com/office/drawing/2014/main" id="{96857859-9A05-4D31-8334-CDC677051A05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81" name="Forma libre 5">
            <a:extLst>
              <a:ext uri="{FF2B5EF4-FFF2-40B4-BE49-F238E27FC236}">
                <a16:creationId xmlns:a16="http://schemas.microsoft.com/office/drawing/2014/main" id="{EBBC59FD-BB44-465C-9882-47450B890D9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83" name="Forma libre 5">
            <a:extLst>
              <a:ext uri="{FF2B5EF4-FFF2-40B4-BE49-F238E27FC236}">
                <a16:creationId xmlns:a16="http://schemas.microsoft.com/office/drawing/2014/main" id="{B55E93B0-6435-4CBB-9B59-5C2C61984C86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85" name="Forma libre 5">
            <a:extLst>
              <a:ext uri="{FF2B5EF4-FFF2-40B4-BE49-F238E27FC236}">
                <a16:creationId xmlns:a16="http://schemas.microsoft.com/office/drawing/2014/main" id="{CB08B145-8F37-4A8A-A4CE-4438007E168A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87" name="Forma libre 5">
            <a:extLst>
              <a:ext uri="{FF2B5EF4-FFF2-40B4-BE49-F238E27FC236}">
                <a16:creationId xmlns:a16="http://schemas.microsoft.com/office/drawing/2014/main" id="{3B0D020A-90FC-400F-B7B5-63FC994068E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rón inferior ne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Inserte contenido aquí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rtl="0"/>
            <a:r>
              <a:rPr lang="es-ES" noProof="0"/>
              <a:t>Insertar texto aquí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8B4846-4E60-4E5B-9695-28F923D1D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rón inferior blan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91440" tIns="0" rIns="9144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rtl="0"/>
            <a:r>
              <a:rPr lang="es-ES" noProof="0"/>
              <a:t>Insertar texto aquí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91440" tIns="0" rIns="91440" bIns="0" rtlCol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Inserte contenido aquí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8AAE41-A985-425A-934D-615BBE3602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1521E95-0180-418C-9795-E3E5C1367648}" type="datetime1">
              <a:rPr lang="es-ES" altLang="en-US" noProof="0" smtClean="0"/>
              <a:t>28/02/2023</a:t>
            </a:fld>
            <a:endParaRPr lang="es-ES" altLang="en-U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altLang="en-U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402A1B0-4691-41D9-84E0-69D594EAA3FE}" type="slidenum">
              <a:rPr lang="es-ES" altLang="en-US" noProof="0" smtClean="0"/>
              <a:pPr rtl="0"/>
              <a:t>‹Nº›</a:t>
            </a:fld>
            <a:endParaRPr lang="es-ES" altLang="en-US" noProof="0"/>
          </a:p>
        </p:txBody>
      </p:sp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2" r:id="rId3"/>
    <p:sldLayoutId id="2147483699" r:id="rId4"/>
    <p:sldLayoutId id="2147483701" r:id="rId5"/>
    <p:sldLayoutId id="2147483700" r:id="rId6"/>
    <p:sldLayoutId id="2147483703" r:id="rId7"/>
    <p:sldLayoutId id="2147483690" r:id="rId8"/>
    <p:sldLayoutId id="2147483704" r:id="rId9"/>
    <p:sldLayoutId id="2147483691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604592" y="145774"/>
            <a:ext cx="8324353" cy="1352826"/>
          </a:xfrm>
        </p:spPr>
        <p:txBody>
          <a:bodyPr rtlCol="0" anchor="ctr">
            <a:noAutofit/>
          </a:bodyPr>
          <a:lstStyle/>
          <a:p>
            <a:pPr rtl="0" eaLnBrk="1" hangingPunct="1"/>
            <a:r>
              <a:rPr lang="es-ES" b="1" dirty="0">
                <a:solidFill>
                  <a:srgbClr val="01C2D1"/>
                </a:solidFill>
              </a:rPr>
              <a:t>FORMULACION DE PRESUPUESTOS</a:t>
            </a:r>
            <a:endParaRPr lang="es-ES" altLang="en-US" b="1" dirty="0">
              <a:latin typeface="+mn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844A7B7-E285-9750-5DF4-ADFCB7B6660E}"/>
              </a:ext>
            </a:extLst>
          </p:cNvPr>
          <p:cNvSpPr txBox="1"/>
          <p:nvPr/>
        </p:nvSpPr>
        <p:spPr>
          <a:xfrm>
            <a:off x="3604592" y="5632173"/>
            <a:ext cx="4664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>
                <a:solidFill>
                  <a:schemeClr val="tx1"/>
                </a:solidFill>
              </a:rPr>
              <a:t>CAMILO URIBE </a:t>
            </a:r>
          </a:p>
          <a:p>
            <a:r>
              <a:rPr lang="es-CO" dirty="0">
                <a:solidFill>
                  <a:schemeClr val="tx1"/>
                </a:solidFill>
              </a:rPr>
              <a:t>DEIVISON MONROY</a:t>
            </a:r>
          </a:p>
          <a:p>
            <a:pPr algn="l"/>
            <a:r>
              <a:rPr lang="es-CO" dirty="0">
                <a:solidFill>
                  <a:schemeClr val="tx1"/>
                </a:solidFill>
              </a:rPr>
              <a:t>MICHEL SERNA </a:t>
            </a:r>
          </a:p>
          <a:p>
            <a:r>
              <a:rPr lang="es-CO" dirty="0">
                <a:solidFill>
                  <a:schemeClr val="tx1"/>
                </a:solidFill>
              </a:rPr>
              <a:t>MANUELA VÁSQUEZ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3600" dirty="0"/>
              <a:t>QUE ES?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939" y="1676402"/>
            <a:ext cx="6477000" cy="3276600"/>
          </a:xfrm>
        </p:spPr>
        <p:txBody>
          <a:bodyPr rtlCol="0"/>
          <a:lstStyle/>
          <a:p>
            <a:pPr rtl="0"/>
            <a:r>
              <a:rPr lang="es-CO" dirty="0"/>
              <a:t>La formulación de presupuestos es el proceso mediante el cual se planifican, estiman y se asignan recursos financieros para alcanzar los objetivos y metas de una organización. Se trata de una herramienta esencial para la gestión financiera de cualquier empresa, organización o entidad gubernamental.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84004F6-2668-4FC1-838D-4ECB627E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CO" sz="32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¿Qué es la formulación del presupuesto y cuáles son sus fases?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9219" name="Rectángulo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576469" y="2281032"/>
            <a:ext cx="5334000" cy="3276600"/>
          </a:xfrm>
        </p:spPr>
        <p:txBody>
          <a:bodyPr rtlCol="0">
            <a:normAutofit/>
          </a:bodyPr>
          <a:lstStyle/>
          <a:p>
            <a:pPr lvl="1" algn="just" rtl="0"/>
            <a:r>
              <a:rPr lang="es-CO" altLang="en-US" sz="2000" dirty="0">
                <a:solidFill>
                  <a:schemeClr val="bg1"/>
                </a:solidFill>
              </a:rPr>
              <a:t>Es así que el ciclo presupuestario tiene varias etapas, que son: Programación, Formulación, Aprobación, Ejecución, Evaluación y Seguimiento, Clausura y Liquidación. Es la primera fase del ciclo presupuestario, en donde se especifican los objetivos y metas señalados en la planificación del Estado e institucional.</a:t>
            </a:r>
            <a:endParaRPr lang="es-ES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Marcador de posición de imagen 1">
            <a:extLst>
              <a:ext uri="{FF2B5EF4-FFF2-40B4-BE49-F238E27FC236}">
                <a16:creationId xmlns:a16="http://schemas.microsoft.com/office/drawing/2014/main" id="{C645B8E9-6E34-0019-31D0-4078149C17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2744" r="1274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7DAF64D-27B4-8581-2174-9BC4A1D0EA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42370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Presupuesto de flujo de caja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Presupuesto tesorería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Presupuesto de ventanas o presupuesto de ingresos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Presupuesto de Producción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Presupuesto de compra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Presupuesto de capital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Presupuesto de Marketing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 Presupuesto Maestro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139FCCD-58D6-2A85-35AC-77880D77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PRESUPUESTO</a:t>
            </a:r>
          </a:p>
        </p:txBody>
      </p:sp>
    </p:spTree>
    <p:extLst>
      <p:ext uri="{BB962C8B-B14F-4D97-AF65-F5344CB8AC3E}">
        <p14:creationId xmlns:p14="http://schemas.microsoft.com/office/powerpoint/2010/main" val="23918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864" y="1"/>
            <a:ext cx="6477000" cy="63610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rgbClr val="FF2625"/>
                </a:solidFill>
              </a:rPr>
              <a:t>Para que sirve?</a:t>
            </a:r>
            <a:br>
              <a:rPr lang="es-ES" dirty="0">
                <a:solidFill>
                  <a:srgbClr val="FF2625"/>
                </a:solidFill>
              </a:rPr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23882" y="1086677"/>
            <a:ext cx="7668118" cy="5035825"/>
          </a:xfrm>
        </p:spPr>
        <p:txBody>
          <a:bodyPr rtlCol="0">
            <a:no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CO" sz="1800" dirty="0"/>
              <a:t>Planificación: Permite establecer objetivos y metas financieras y planificar el uso de los recursos disponibles para alcanzarlos.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CO" sz="1800" dirty="0"/>
              <a:t>Control financiero: Sirve para controlar el uso de los recursos y detectar desviaciones entre lo presupuestado y lo realmente gastado o ingresado, para tomar medidas correctivas si es necesario.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CO" sz="1800" dirty="0"/>
              <a:t>Toma de decisiones: Proporciona información financiera relevante para la toma de decisiones estratégicas en la organización.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CO" sz="1800" dirty="0"/>
              <a:t>Comunicación: Facilita la comunicación entre las diferentes áreas de la organización y la coordinación de sus esfuerzos para alcanzar los objetivos financieros establecidos.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CO" sz="1800" dirty="0"/>
              <a:t>Evaluación de desempeño: Permite evaluar el desempeño financiero de la organización y de sus áreas y tomar medidas para mejorar su eficiencia y eficacia.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valuación del proceso de planificación y del ciclo presupuestario para los  Gobiernos Autónomos Descentralizados">
            <a:extLst>
              <a:ext uri="{FF2B5EF4-FFF2-40B4-BE49-F238E27FC236}">
                <a16:creationId xmlns:a16="http://schemas.microsoft.com/office/drawing/2014/main" id="{89528BD0-D8DA-0B2A-13DA-C12F408D9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96" y="499250"/>
            <a:ext cx="8110330" cy="49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78" y="121444"/>
            <a:ext cx="5334000" cy="1189038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Sus Características son:</a:t>
            </a:r>
          </a:p>
        </p:txBody>
      </p:sp>
      <p:sp>
        <p:nvSpPr>
          <p:cNvPr id="9219" name="Rectángulo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536713" y="1897063"/>
            <a:ext cx="5334000" cy="3276600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altLang="en-US" dirty="0">
                <a:solidFill>
                  <a:schemeClr val="bg1"/>
                </a:solidFill>
              </a:rPr>
              <a:t>Metodología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altLang="en-US" dirty="0">
                <a:solidFill>
                  <a:schemeClr val="bg1"/>
                </a:solidFill>
              </a:rPr>
              <a:t>Interdisciplinariedad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altLang="en-US" dirty="0">
                <a:solidFill>
                  <a:schemeClr val="bg1"/>
                </a:solidFill>
              </a:rPr>
              <a:t>Flexibilidad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altLang="en-US" dirty="0">
                <a:solidFill>
                  <a:schemeClr val="bg1"/>
                </a:solidFill>
              </a:rPr>
              <a:t>Participación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altLang="en-US" dirty="0">
                <a:solidFill>
                  <a:schemeClr val="bg1"/>
                </a:solidFill>
              </a:rPr>
              <a:t>Evaluación continua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altLang="en-US" dirty="0">
                <a:solidFill>
                  <a:schemeClr val="bg1"/>
                </a:solidFill>
              </a:rPr>
              <a:t>Comunicación efectiva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s-ES" altLang="en-US" dirty="0"/>
          </a:p>
          <a:p>
            <a:pPr rtl="0"/>
            <a:endParaRPr lang="es-ES" altLang="en-US" dirty="0"/>
          </a:p>
        </p:txBody>
      </p:sp>
      <p:pic>
        <p:nvPicPr>
          <p:cNvPr id="2050" name="Picture 2" descr="ADMINISTRACIÓN DE SISTEMA: Capitulo VI Elaboración y control de Presupuestos">
            <a:extLst>
              <a:ext uri="{FF2B5EF4-FFF2-40B4-BE49-F238E27FC236}">
                <a16:creationId xmlns:a16="http://schemas.microsoft.com/office/drawing/2014/main" id="{4EA5CE61-20D6-2CC7-CB0A-3AFC54A204B5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6" b="13026"/>
          <a:stretch>
            <a:fillRect/>
          </a:stretch>
        </p:blipFill>
        <p:spPr bwMode="auto">
          <a:xfrm>
            <a:off x="6632713" y="1776136"/>
            <a:ext cx="5559287" cy="441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730557"/>
            <a:ext cx="9141397" cy="1231106"/>
          </a:xfrm>
        </p:spPr>
        <p:txBody>
          <a:bodyPr rtlCol="0"/>
          <a:lstStyle/>
          <a:p>
            <a:pPr algn="ctr" rtl="0"/>
            <a:r>
              <a:rPr lang="es-ES" dirty="0"/>
              <a:t>EJEMPLO</a:t>
            </a:r>
            <a:br>
              <a:rPr lang="es-ES" dirty="0"/>
            </a:b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A0568F-829D-91B4-601E-9DF4D1591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769" y="1683440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Custom 1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0078D4"/>
      </a:accent1>
      <a:accent2>
        <a:srgbClr val="007788"/>
      </a:accent2>
      <a:accent3>
        <a:srgbClr val="297C2A"/>
      </a:accent3>
      <a:accent4>
        <a:srgbClr val="FF2625"/>
      </a:accent4>
      <a:accent5>
        <a:srgbClr val="FE4387"/>
      </a:accent5>
      <a:accent6>
        <a:srgbClr val="D7D7D7"/>
      </a:accent6>
      <a:hlink>
        <a:srgbClr val="51E5FF"/>
      </a:hlink>
      <a:folHlink>
        <a:srgbClr val="0078D4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231798_TF10230868_Win32" id="{8FA6137B-E709-43AA-92A0-C848BD8EA642}" vid="{E124DB28-2E2A-4BC2-AD21-FA5817D10E17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DE35A0-28ED-4D42-9357-DCB6A1C51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4119F0-3CE7-4464-96A2-DC738A807A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D318041-50D7-4E47-9BD9-FE885E42AC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del Mes del la Herencia Hispana</Template>
  <TotalTime>30</TotalTime>
  <Words>305</Words>
  <Application>Microsoft Office PowerPoint</Application>
  <PresentationFormat>Panorámica</PresentationFormat>
  <Paragraphs>37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Arial</vt:lpstr>
      <vt:lpstr>Segoe UI</vt:lpstr>
      <vt:lpstr>Tema de Office</vt:lpstr>
      <vt:lpstr>FORMULACION DE PRESUPUESTOS</vt:lpstr>
      <vt:lpstr>QUE ES?</vt:lpstr>
      <vt:lpstr>¿Qué es la formulación del presupuesto y cuáles son sus fases?</vt:lpstr>
      <vt:lpstr>TIPOS DE PRESUPUESTO</vt:lpstr>
      <vt:lpstr>Para que sirve? </vt:lpstr>
      <vt:lpstr>Presentación de PowerPoint</vt:lpstr>
      <vt:lpstr>Sus Características son:</vt:lpstr>
      <vt:lpstr>EJEMPLO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FORMULACION DE PRESUPUESTOS</dc:title>
  <dc:subject/>
  <dc:creator>Manu</dc:creator>
  <cp:keywords/>
  <dc:description/>
  <cp:lastModifiedBy>Manu</cp:lastModifiedBy>
  <cp:revision>2</cp:revision>
  <dcterms:created xsi:type="dcterms:W3CDTF">2023-02-26T21:56:38Z</dcterms:created>
  <dcterms:modified xsi:type="dcterms:W3CDTF">2023-02-28T15:18:44Z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