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D90B02-0BBB-456E-A070-1E3D44E7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0B02-0BBB-456E-A070-1E3D44E75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4D90B02-0BBB-456E-A070-1E3D44E7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4D90B02-0BBB-456E-A070-1E3D44E7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D90B02-0BBB-456E-A070-1E3D44E7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DB9B6E6-6B88-47F3-B6A6-892E1A9BD49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0B02-0BBB-456E-A070-1E3D44E7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4D90B02-0BBB-456E-A070-1E3D44E7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4D90B02-0BBB-456E-A070-1E3D44E75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D90B02-0BBB-456E-A070-1E3D44E75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D90B02-0BBB-456E-A070-1E3D44E7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4D90B02-0BBB-456E-A070-1E3D44E7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DB9B6E6-6B88-47F3-B6A6-892E1A9BD49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DB9B6E6-6B88-47F3-B6A6-892E1A9BD49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D90B02-0BBB-456E-A070-1E3D44E7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8333" r="1203" b="6250"/>
          <a:stretch>
            <a:fillRect/>
          </a:stretch>
        </p:blipFill>
        <p:spPr bwMode="auto">
          <a:xfrm>
            <a:off x="152400" y="1600200"/>
            <a:ext cx="885139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685800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GrilledCheese BTN Toasted" pitchFamily="34" charset="0"/>
              </a:rPr>
              <a:t>Group 4: Toolshare Project</a:t>
            </a:r>
            <a:endParaRPr lang="en-US" sz="4400" dirty="0">
              <a:latin typeface="GrilledCheese BTN Toaste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rilledCheese BTN Toasted" pitchFamily="34" charset="0"/>
              </a:rPr>
              <a:t>Requirements Planning</a:t>
            </a:r>
            <a:endParaRPr lang="en-US" dirty="0">
              <a:latin typeface="GrilledCheese BTN Toast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Registration</a:t>
            </a:r>
          </a:p>
          <a:p>
            <a:pPr lvl="1"/>
            <a:r>
              <a:rPr lang="en-US" dirty="0" smtClean="0"/>
              <a:t>Create new user and add personal information</a:t>
            </a:r>
          </a:p>
          <a:p>
            <a:pPr lvl="1"/>
            <a:r>
              <a:rPr lang="en-US" dirty="0" smtClean="0"/>
              <a:t>Add share zone if the zipcode is unknown</a:t>
            </a:r>
          </a:p>
          <a:p>
            <a:pPr lvl="1"/>
            <a:r>
              <a:rPr lang="en-US" dirty="0" smtClean="0"/>
              <a:t>Add to previous share zone if zipcode is known</a:t>
            </a:r>
            <a:endParaRPr lang="en-US" dirty="0"/>
          </a:p>
          <a:p>
            <a:r>
              <a:rPr lang="en-US" dirty="0" smtClean="0"/>
              <a:t>Tool Registration</a:t>
            </a:r>
          </a:p>
          <a:p>
            <a:pPr lvl="1"/>
            <a:r>
              <a:rPr lang="en-US" dirty="0" smtClean="0"/>
              <a:t>Create new tool with details and description</a:t>
            </a:r>
          </a:p>
          <a:p>
            <a:pPr lvl="1"/>
            <a:r>
              <a:rPr lang="en-US" dirty="0" smtClean="0"/>
              <a:t>Specify pickup arrangements in tool description</a:t>
            </a:r>
          </a:p>
          <a:p>
            <a:r>
              <a:rPr lang="en-US" dirty="0" smtClean="0"/>
              <a:t>Share From Home Or Shed</a:t>
            </a:r>
          </a:p>
          <a:p>
            <a:pPr lvl="1"/>
            <a:r>
              <a:rPr lang="en-US" dirty="0" smtClean="0"/>
              <a:t>Tool can be shared from owner or community shed</a:t>
            </a:r>
          </a:p>
          <a:p>
            <a:pPr lvl="1"/>
            <a:r>
              <a:rPr lang="en-US" dirty="0" smtClean="0"/>
              <a:t>Tool cannot be in two places at once</a:t>
            </a:r>
          </a:p>
          <a:p>
            <a:pPr lvl="1"/>
            <a:r>
              <a:rPr lang="en-US" dirty="0" smtClean="0"/>
              <a:t>User can change tool location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rilledCheese BTN Toasted" pitchFamily="34" charset="0"/>
              </a:rPr>
              <a:t>Technologies Used</a:t>
            </a:r>
            <a:endParaRPr lang="en-US" dirty="0">
              <a:latin typeface="GrilledCheese BTN Toast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Replacement for SVN repository</a:t>
            </a:r>
          </a:p>
          <a:p>
            <a:r>
              <a:rPr lang="en-US" dirty="0" smtClean="0"/>
              <a:t>Bootstrap</a:t>
            </a:r>
            <a:endParaRPr lang="en-US" dirty="0"/>
          </a:p>
          <a:p>
            <a:pPr lvl="1"/>
            <a:r>
              <a:rPr lang="en-US" dirty="0" smtClean="0"/>
              <a:t>Web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rilledCheese BTN Toasted" pitchFamily="34" charset="0"/>
              </a:rPr>
              <a:t>Design Documentation</a:t>
            </a:r>
            <a:endParaRPr lang="en-US" dirty="0">
              <a:latin typeface="GrilledCheese BTN Toasted" pitchFamily="34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7062" t="36847" r="59642" b="9143"/>
          <a:stretch>
            <a:fillRect/>
          </a:stretch>
        </p:blipFill>
        <p:spPr bwMode="auto">
          <a:xfrm>
            <a:off x="990600" y="1143000"/>
            <a:ext cx="7467600" cy="555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20108581">
            <a:off x="1074892" y="1905506"/>
            <a:ext cx="699422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Time for a </a:t>
            </a:r>
            <a:b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site demo!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</TotalTime>
  <Words>92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Slide 1</vt:lpstr>
      <vt:lpstr>Requirements Planning</vt:lpstr>
      <vt:lpstr>Technologies Used</vt:lpstr>
      <vt:lpstr>Design Documentation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MrOreos</dc:creator>
  <cp:lastModifiedBy>MrOreos</cp:lastModifiedBy>
  <cp:revision>9</cp:revision>
  <dcterms:created xsi:type="dcterms:W3CDTF">2014-03-09T22:30:34Z</dcterms:created>
  <dcterms:modified xsi:type="dcterms:W3CDTF">2014-03-10T20:22:07Z</dcterms:modified>
</cp:coreProperties>
</file>