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1</a:t>
            </a:r>
          </a:p>
          <a:p>
            <a:r>
              <a:t>1ページ目です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2</a:t>
            </a:r>
          </a:p>
          <a:p>
            <a:r>
              <a:t>2ページ目です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3</a:t>
            </a:r>
          </a:p>
          <a:p>
            <a:r>
              <a:t>こんにちは</a:t>
            </a:r>
          </a:p>
          <a:p>
            <a:r>
              <a:t>3ページ目です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381d8db3-b8ec-4b5d-8426-fb07d8dff13b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381d8db3-b8ec-4b5d-8426-fb07d8dff13b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381d8db3-b8ec-4b5d-8426-fb07d8dff13b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