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9"/>
    <p:sldId id="258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3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notesMaster" Target="notesMasters/notesMaster1.xml"/><Relationship Id="rId9" Type="http://schemas.openxmlformats.org/officeDocument/2006/relationships/slide" Target="slides/slide2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89C1C7-3DCD-1040-A9CF-14679D8B5DDD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5E49A5-4136-284D-997B-48E1D791A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52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 1</a:t>
            </a:r>
          </a:p>
          <a:p>
            <a:r>
              <a:t>1ページ目です</a:t>
            </a:r>
          </a:p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 2</a:t>
            </a:r>
          </a:p>
          <a:p>
            <a:r>
              <a:t>2ページ目です</a:t>
            </a:r>
          </a:p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 3</a:t>
            </a:r>
          </a:p>
          <a:p>
            <a:r>
              <a:t>こんにちは</a:t>
            </a:r>
          </a:p>
          <a:p>
            <a:r>
              <a:t>3ページ目です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notesSlide" Target="../notesSlides/notesSlide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notesSlide" Target="../notesSlides/notesSlide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994eea27-33a4-4f97-ba6f-171cd2140908-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994eea27-33a4-4f97-ba6f-171cd2140908-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994eea27-33a4-4f97-ba6f-171cd2140908-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