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CF0"/>
    <a:srgbClr val="418A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0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31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46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7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54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77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09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115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16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84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56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39295C-1C7B-4648-87F0-42E1ABBAE4B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A0B6AD2-AFCE-420E-9AAA-0FB5422D6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1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8799B-6D1C-4B1E-B19D-F2A32805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83" y="940499"/>
            <a:ext cx="11903242" cy="3417987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Курсовая работа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ТЕМА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CFA52D-E3FC-41CD-90D2-6F3F593890B8}"/>
              </a:ext>
            </a:extLst>
          </p:cNvPr>
          <p:cNvSpPr txBox="1">
            <a:spLocks/>
          </p:cNvSpPr>
          <p:nvPr/>
        </p:nvSpPr>
        <p:spPr>
          <a:xfrm>
            <a:off x="146384" y="115304"/>
            <a:ext cx="11903242" cy="61260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</a:p>
          <a:p>
            <a:pPr>
              <a:lnSpc>
                <a:spcPct val="120000"/>
              </a:lnSpc>
            </a:pPr>
            <a:endParaRPr lang="ru-RU" b="1" spc="0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«Ижорский политехнический колледж»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A7F3A-CBA1-45AC-843B-C0D8F7C2B3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6" y="1514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81F9A7-EB38-4E88-9F25-C7687863235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099" y="15340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CBF1417-9BD1-41FB-B001-214A78435DBC}"/>
              </a:ext>
            </a:extLst>
          </p:cNvPr>
          <p:cNvSpPr txBox="1">
            <a:spLocks/>
          </p:cNvSpPr>
          <p:nvPr/>
        </p:nvSpPr>
        <p:spPr>
          <a:xfrm>
            <a:off x="6095999" y="4600135"/>
            <a:ext cx="5949617" cy="214256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118800" tIns="118800" rIns="118800" bIns="118800" rtlCol="0" anchor="ctr" anchorCtr="0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Руководитель:</a:t>
            </a:r>
          </a:p>
          <a:p>
            <a:pPr algn="l">
              <a:lnSpc>
                <a:spcPct val="150000"/>
              </a:lnSpc>
            </a:pPr>
            <a:endParaRPr lang="ru-RU" sz="2000" spc="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Преподаватель спец. Дисциплин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по специальности 09.02.07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Венедиктов Дмитрий Викторович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520369F-0405-4705-AEC0-6B1E04846B84}"/>
              </a:ext>
            </a:extLst>
          </p:cNvPr>
          <p:cNvSpPr txBox="1">
            <a:spLocks/>
          </p:cNvSpPr>
          <p:nvPr/>
        </p:nvSpPr>
        <p:spPr>
          <a:xfrm>
            <a:off x="146383" y="4600135"/>
            <a:ext cx="5949618" cy="214256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118800" tIns="118800" rIns="118800" bIns="11880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Выполнил Студент группы 331с</a:t>
            </a:r>
          </a:p>
          <a:p>
            <a:pPr algn="l">
              <a:lnSpc>
                <a:spcPct val="150000"/>
              </a:lnSpc>
            </a:pPr>
            <a:r>
              <a:rPr lang="ru-RU" sz="2000" spc="0" dirty="0">
                <a:latin typeface="+mn-lt"/>
              </a:rPr>
              <a:t>Венедиктов </a:t>
            </a:r>
            <a:r>
              <a:rPr lang="ru-RU" sz="2000" spc="0" dirty="0" err="1">
                <a:latin typeface="+mn-lt"/>
              </a:rPr>
              <a:t>д.в</a:t>
            </a:r>
            <a:r>
              <a:rPr lang="ru-RU" sz="2000" spc="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838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500" advClick="0">
        <p15:prstTrans prst="curtains"/>
        <p:sndAc>
          <p:stSnd>
            <p:snd r:embed="rId2" name="Euthanasia-Ты-просто-чиловый-парень-_audiovk-_mp3cut.net_-—-копия.wav"/>
          </p:stSnd>
        </p:sndAc>
      </p:transition>
    </mc:Choice>
    <mc:Fallback xmlns="">
      <p:transition spd="slow" advClick="0">
        <p:fade/>
        <p:sndAc>
          <p:stSnd>
            <p:snd r:embed="rId4" name="Euthanasia-Ты-просто-чиловый-парень-_audiovk-_mp3cut.net_-—-копия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8799B-6D1C-4B1E-B19D-F2A328058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83" y="940499"/>
            <a:ext cx="11903242" cy="580219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/>
              <a:t>Ответы на вопросы комиссии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CFA52D-E3FC-41CD-90D2-6F3F593890B8}"/>
              </a:ext>
            </a:extLst>
          </p:cNvPr>
          <p:cNvSpPr txBox="1">
            <a:spLocks/>
          </p:cNvSpPr>
          <p:nvPr/>
        </p:nvSpPr>
        <p:spPr>
          <a:xfrm>
            <a:off x="146384" y="115304"/>
            <a:ext cx="11903242" cy="61260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</a:p>
          <a:p>
            <a:pPr>
              <a:lnSpc>
                <a:spcPct val="120000"/>
              </a:lnSpc>
            </a:pPr>
            <a:endParaRPr lang="ru-RU" b="1" spc="0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spc="0" dirty="0">
                <a:latin typeface="+mn-lt"/>
                <a:cs typeface="Arial" panose="020B0604020202020204" pitchFamily="34" charset="0"/>
              </a:rPr>
              <a:t>«Ижорский политехнический колледж»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A7F3A-CBA1-45AC-843B-C0D8F7C2B37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86" y="1514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681F9A7-EB38-4E88-9F25-C768786323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099" y="15340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70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0" dirty="0"/>
              <a:t>Актуальность разрабатываемого мобильного 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528362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pc="0" dirty="0"/>
              <a:t>Цели и задачи курсовой работы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921124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Программные средства для разработки мобильного 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670275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Среды для разработки мобильного 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871450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Интерфейс мобильного 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3368529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Логика работы 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615474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Логика работы Подключаемой базы данных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688828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C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1570-A256-4D1F-A84A-03396E6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1" y="92403"/>
            <a:ext cx="11881184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pc="0" dirty="0"/>
              <a:t>Возможное применение разработанного приложения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80CC4CF-FBCF-4B07-9929-C2964D1D7E18}"/>
              </a:ext>
            </a:extLst>
          </p:cNvPr>
          <p:cNvSpPr txBox="1">
            <a:spLocks/>
          </p:cNvSpPr>
          <p:nvPr/>
        </p:nvSpPr>
        <p:spPr>
          <a:xfrm>
            <a:off x="156411" y="1381787"/>
            <a:ext cx="11881184" cy="5383810"/>
          </a:xfrm>
          <a:prstGeom prst="rect">
            <a:avLst/>
          </a:prstGeom>
          <a:solidFill>
            <a:srgbClr val="FFFFFF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pc="0" dirty="0">
                <a:latin typeface="+mn-lt"/>
              </a:rPr>
              <a:t>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1022732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108</TotalTime>
  <Words>95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Посылка</vt:lpstr>
      <vt:lpstr>Курсовая работа  ТЕМА</vt:lpstr>
      <vt:lpstr>Актуальность разрабатываемого мобильного приложения</vt:lpstr>
      <vt:lpstr>Цели и задачи курсовой работы</vt:lpstr>
      <vt:lpstr>Программные средства для разработки мобильного приложения</vt:lpstr>
      <vt:lpstr>Среды для разработки мобильного приложения</vt:lpstr>
      <vt:lpstr>Интерфейс мобильного приложения</vt:lpstr>
      <vt:lpstr>Логика работы приложения</vt:lpstr>
      <vt:lpstr>Логика работы Подключаемой базы данных</vt:lpstr>
      <vt:lpstr>Возможное применение разработанного приложения</vt:lpstr>
      <vt:lpstr>Ответы на вопросы комиссии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Teacher</dc:creator>
  <cp:lastModifiedBy>Teacher</cp:lastModifiedBy>
  <cp:revision>15</cp:revision>
  <dcterms:created xsi:type="dcterms:W3CDTF">2025-03-28T06:43:39Z</dcterms:created>
  <dcterms:modified xsi:type="dcterms:W3CDTF">2025-04-09T10:51:24Z</dcterms:modified>
</cp:coreProperties>
</file>