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0.png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3.png"/><Relationship Id="rId3" Type="http://schemas.openxmlformats.org/officeDocument/2006/relationships/image" Target="../media/image02.png"/><Relationship Id="rId5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3.png"/><Relationship Id="rId3" Type="http://schemas.openxmlformats.org/officeDocument/2006/relationships/image" Target="../media/image02.png"/><Relationship Id="rId6" Type="http://schemas.openxmlformats.org/officeDocument/2006/relationships/image" Target="../media/image00.png"/><Relationship Id="rId5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b="0" lang="en" sz="7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Hands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Proactive Prevention to Keep You Safe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0917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>
              <a:spcBef>
                <a:spcPts val="0"/>
              </a:spcBef>
              <a:buNone/>
            </a:pPr>
            <a:r>
              <a:rPr b="1" lang="en" sz="3600"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Hands provides proactive prevention and immediate, efficient support for potential or actual unsafe situations.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950" y="770925"/>
            <a:ext cx="1788663" cy="331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0698" y="770925"/>
            <a:ext cx="2120299" cy="34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Shape 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950" y="770925"/>
            <a:ext cx="1788663" cy="331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0698" y="770925"/>
            <a:ext cx="2120299" cy="34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1541" y="770925"/>
            <a:ext cx="2155535" cy="348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950" y="770925"/>
            <a:ext cx="1788663" cy="331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0698" y="770925"/>
            <a:ext cx="2120299" cy="34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1541" y="770925"/>
            <a:ext cx="2155535" cy="348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5415" y="770925"/>
            <a:ext cx="2076756" cy="348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950" y="770925"/>
            <a:ext cx="1788663" cy="331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216825" y="1071750"/>
            <a:ext cx="8456100" cy="3710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5</a:t>
            </a:r>
          </a:p>
          <a:p>
            <a:pPr indent="-4572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Notify ALL 5 of your location</a:t>
            </a:r>
          </a:p>
          <a:p>
            <a:pPr indent="-4572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5+</a:t>
            </a:r>
          </a:p>
          <a:p>
            <a:pPr indent="-4572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2nd notification to ALL 5</a:t>
            </a:r>
          </a:p>
          <a:p>
            <a:pPr indent="-4572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Audio &amp; video activated</a:t>
            </a:r>
          </a:p>
          <a:p>
            <a:pPr indent="-4572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911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325225" y="277050"/>
            <a:ext cx="83598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Hands</a:t>
            </a:r>
            <a:r>
              <a:rPr b="1" lang="en" sz="3600">
                <a:latin typeface="Calibri"/>
                <a:ea typeface="Calibri"/>
                <a:cs typeface="Calibri"/>
                <a:sym typeface="Calibri"/>
              </a:rPr>
              <a:t> 3 Tiers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8500" y="180675"/>
            <a:ext cx="6015749" cy="45333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120450" y="1722525"/>
            <a:ext cx="3348599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>
                <a:latin typeface="Calibri"/>
                <a:ea typeface="Calibri"/>
                <a:cs typeface="Calibri"/>
                <a:sym typeface="Calibri"/>
              </a:rPr>
              <a:t>Is it necessary?</a:t>
            </a:r>
            <a:r>
              <a:rPr lang="en" sz="4800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325225" y="1300925"/>
            <a:ext cx="8624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Wearables</a:t>
            </a:r>
          </a:p>
          <a:p>
            <a:pPr indent="-4572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Voice recognition</a:t>
            </a:r>
          </a:p>
          <a:p>
            <a:pPr indent="-4572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Partnership with cell phone manufacturers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325225" y="277050"/>
            <a:ext cx="83598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Hands</a:t>
            </a:r>
            <a:r>
              <a:rPr b="1" lang="en" sz="3600">
                <a:latin typeface="Calibri"/>
                <a:ea typeface="Calibri"/>
                <a:cs typeface="Calibri"/>
                <a:sym typeface="Calibri"/>
              </a:rPr>
              <a:t> is scalable and global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