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73c123a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73c123a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quick question: How many of you would be comfortable navigating your way through the world, if this is what you saw through your eyes (including corrective lenses)? How about the second image? … This is what visually impaired have to deal with on a day to day basis (take it away Matthew)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73c123a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73c123a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33719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15012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740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6512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4937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61084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3041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83319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647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9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0211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6530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4916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8067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28127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89105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413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3901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8994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34725" y="1578400"/>
            <a:ext cx="5737800" cy="18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FUNALYTICS:</a:t>
            </a:r>
            <a:br>
              <a:rPr lang="en-CA" sz="2400" dirty="0"/>
            </a:br>
            <a:r>
              <a:rPr lang="en-CA" sz="2400" dirty="0"/>
              <a:t>A SIMPLE ANALYTICS TOOL</a:t>
            </a:r>
            <a:endParaRPr sz="2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Nithin Prasad and </a:t>
            </a:r>
            <a:r>
              <a:rPr lang="en-CA" dirty="0" err="1"/>
              <a:t>Partha</a:t>
            </a:r>
            <a:r>
              <a:rPr lang="en-CA" dirty="0"/>
              <a:t> </a:t>
            </a:r>
            <a:r>
              <a:rPr lang="en-CA" dirty="0" err="1"/>
              <a:t>Kuri</a:t>
            </a:r>
            <a:endParaRPr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1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GOALS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F97BB-0BC3-489D-A3BF-71A4D01C5440}"/>
              </a:ext>
            </a:extLst>
          </p:cNvPr>
          <p:cNvSpPr txBox="1"/>
          <p:nvPr/>
        </p:nvSpPr>
        <p:spPr>
          <a:xfrm>
            <a:off x="1204686" y="2169886"/>
            <a:ext cx="59073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/>
              <a:t>Develop higher level wrappers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/>
              <a:t>Scrap web data to train our </a:t>
            </a:r>
            <a:r>
              <a:rPr lang="en-CA" sz="1600" dirty="0" err="1"/>
              <a:t>KBase</a:t>
            </a: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/>
              <a:t>Interface with a GUI to list encapsulate the features we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Visualizing accuracy of queried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Raw v/s Normalized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User Input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951B0375-E4FF-4F1C-A755-284B97655679}"/>
              </a:ext>
            </a:extLst>
          </p:cNvPr>
          <p:cNvSpPr txBox="1">
            <a:spLocks/>
          </p:cNvSpPr>
          <p:nvPr/>
        </p:nvSpPr>
        <p:spPr>
          <a:xfrm>
            <a:off x="1052550" y="1199293"/>
            <a:ext cx="7038900" cy="91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 b="0" i="0" kern="12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CA" sz="1800" dirty="0"/>
              <a:t>Key Goal: “Make sense out of trained data using visual tools and analytics!”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130586" y="1816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DEMO!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1376</TotalTime>
  <Words>95</Words>
  <Application>Microsoft Office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</vt:lpstr>
      <vt:lpstr>Century Gothic</vt:lpstr>
      <vt:lpstr>Lato</vt:lpstr>
      <vt:lpstr>Arial</vt:lpstr>
      <vt:lpstr>Times New Roman</vt:lpstr>
      <vt:lpstr>Wingdings 3</vt:lpstr>
      <vt:lpstr>Ion</vt:lpstr>
      <vt:lpstr>FUNALYTICS: A SIMPLE ANALYTICS TOOL</vt:lpstr>
      <vt:lpstr>GOALS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GROCERY CARRIER for the  VISUALLY IMPAIRED</dc:title>
  <dc:creator>Nithin</dc:creator>
  <cp:lastModifiedBy>Nithin Prasad</cp:lastModifiedBy>
  <cp:revision>47</cp:revision>
  <dcterms:modified xsi:type="dcterms:W3CDTF">2019-10-20T16:57:41Z</dcterms:modified>
</cp:coreProperties>
</file>