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3" r:id="rId10"/>
    <p:sldId id="271" r:id="rId11"/>
    <p:sldId id="272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51" autoAdjust="0"/>
  </p:normalViewPr>
  <p:slideViewPr>
    <p:cSldViewPr>
      <p:cViewPr varScale="1">
        <p:scale>
          <a:sx n="61" d="100"/>
          <a:sy n="61" d="100"/>
        </p:scale>
        <p:origin x="1014" y="90"/>
      </p:cViewPr>
      <p:guideLst>
        <p:guide orient="horz" pos="3120"/>
        <p:guide pos="5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805C-F873-435B-A7CC-66D36F196FD4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4269-9571-45A6-9E36-C764EE7B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4269-9571-45A6-9E36-C764EE7B3A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4269-9571-45A6-9E36-C764EE7B3A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4269-9571-45A6-9E36-C764EE7B3A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Fungsional</a:t>
            </a:r>
            <a:r>
              <a:rPr lang="en-US" dirty="0" smtClean="0"/>
              <a:t> :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Kuis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Login, </a:t>
            </a:r>
            <a:r>
              <a:rPr lang="en-US" dirty="0" err="1" smtClean="0"/>
              <a:t>Fitur</a:t>
            </a:r>
            <a:r>
              <a:rPr lang="en-US" dirty="0" smtClean="0"/>
              <a:t> Dashboard,</a:t>
            </a:r>
            <a:r>
              <a:rPr lang="en-US" baseline="0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Kuis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Set </a:t>
            </a:r>
            <a:r>
              <a:rPr lang="en-US" dirty="0" err="1" smtClean="0"/>
              <a:t>Kuis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fungsional</a:t>
            </a:r>
            <a:r>
              <a:rPr lang="en-US" dirty="0" smtClean="0"/>
              <a:t> : Hardware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Software</a:t>
            </a:r>
          </a:p>
          <a:p>
            <a:r>
              <a:rPr lang="en-US" dirty="0" smtClean="0"/>
              <a:t>Waterfall</a:t>
            </a:r>
            <a:r>
              <a:rPr lang="en-US" baseline="0" dirty="0" smtClean="0"/>
              <a:t>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4269-9571-45A6-9E36-C764EE7B3A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21-Jul-23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21-Jul-23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21-Jul-23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21-Jul-23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21-Jul-23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483351"/>
            <a:ext cx="9137903" cy="137464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3999" cy="9382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213" y="40335"/>
            <a:ext cx="6741795" cy="589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0217" y="1852625"/>
            <a:ext cx="578612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21-Jul-23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elajar-code.infinityfreeapp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057400"/>
            <a:ext cx="4572000" cy="24949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029" y="152400"/>
            <a:ext cx="3029386" cy="685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5591" y="6156507"/>
            <a:ext cx="2282670" cy="3528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2083474"/>
            <a:ext cx="4572000" cy="2468880"/>
          </a:xfrm>
          <a:prstGeom prst="rect">
            <a:avLst/>
          </a:prstGeom>
          <a:solidFill>
            <a:srgbClr val="D639D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65"/>
              </a:spcBef>
            </a:pPr>
            <a:r>
              <a:rPr lang="en-US" sz="2000" dirty="0"/>
              <a:t>PEMBUATAN WEBSITE E-LEARNING PROGRAMMING MENGGUNAKAN PHP NATIVE DAN FRAMEWORK BOOTSTRAP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4612991"/>
            <a:ext cx="2137410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20" dirty="0">
                <a:latin typeface="Times New Roman"/>
                <a:cs typeface="Times New Roman"/>
              </a:rPr>
              <a:t>Nama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5" dirty="0">
                <a:latin typeface="Times New Roman"/>
                <a:cs typeface="Times New Roman"/>
              </a:rPr>
              <a:t>NPM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Dosen</a:t>
            </a:r>
            <a:r>
              <a:rPr sz="2000" b="1" spc="-10" dirty="0">
                <a:latin typeface="Times New Roman"/>
                <a:cs typeface="Times New Roman"/>
              </a:rPr>
              <a:t> Pembimbing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594" y="4612991"/>
            <a:ext cx="110489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46482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KRISTOVEL ADI SUCIPTO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50100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16117987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539109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IMAM AHMAD TRINUGROHO, ST., MMSI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56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KESIMPULAN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e-learning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855893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e-learning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http://belajar-code.infinityfreeapp.com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76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8194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e-learning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forum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diskusi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282005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engakses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e-learning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disarankan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laptop demi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kenyamanan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LATAR </a:t>
            </a:r>
            <a:r>
              <a:rPr dirty="0"/>
              <a:t>BELAKANG</a:t>
            </a:r>
            <a:r>
              <a:rPr spc="-90" dirty="0"/>
              <a:t> </a:t>
            </a:r>
            <a:r>
              <a:rPr spc="-10" dirty="0"/>
              <a:t>MASALAH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dianjurkan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8194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tatap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muka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ditiadakan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digantikan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1910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dirty="0"/>
              <a:t>RUANG</a:t>
            </a:r>
            <a:r>
              <a:rPr spc="-20" dirty="0"/>
              <a:t> </a:t>
            </a:r>
            <a:r>
              <a:rPr dirty="0"/>
              <a:t>LINGKUP</a:t>
            </a:r>
            <a:r>
              <a:rPr spc="-20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spc="-10" dirty="0"/>
              <a:t>TUJUAN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418840"/>
            <a:ext cx="1259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TUJUAN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218387"/>
            <a:ext cx="3073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35" dirty="0" smtClean="0">
                <a:latin typeface="Times New Roman"/>
                <a:cs typeface="Times New Roman"/>
              </a:rPr>
              <a:t>RUANG LINGKUP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419290"/>
            <a:ext cx="853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disajikan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e-learning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PHP.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76400"/>
            <a:ext cx="8531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e-learning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PHP Native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Bootstrap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876490"/>
            <a:ext cx="853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Penyediaan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Editor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962400"/>
            <a:ext cx="8531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e-learning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ditujukan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00"/>
              </a:spcBef>
            </a:pPr>
            <a:r>
              <a:rPr dirty="0"/>
              <a:t>METODE</a:t>
            </a:r>
            <a:r>
              <a:rPr spc="-65" dirty="0"/>
              <a:t> </a:t>
            </a:r>
            <a:r>
              <a:rPr spc="-10" dirty="0"/>
              <a:t>PENELITIAN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219200"/>
            <a:ext cx="20548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0740" y="990600"/>
            <a:ext cx="342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00784"/>
            <a:ext cx="48768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77776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34533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 PHP,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04878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4648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Waterfall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05" y="43941"/>
            <a:ext cx="625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spc="-10" dirty="0"/>
              <a:t>PERANCANGAN</a:t>
            </a:r>
            <a:r>
              <a:rPr dirty="0"/>
              <a:t>	</a:t>
            </a:r>
            <a:r>
              <a:rPr spc="-65" dirty="0"/>
              <a:t>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512332"/>
            <a:ext cx="5076825" cy="193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217182"/>
            <a:ext cx="5095875" cy="2457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021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1840468"/>
            <a:ext cx="2057400" cy="37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4" y="3095767"/>
            <a:ext cx="5114925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2678668"/>
            <a:ext cx="124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6" grpId="2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230" y="43941"/>
            <a:ext cx="502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2570" algn="l"/>
              </a:tabLst>
            </a:pPr>
            <a:r>
              <a:rPr spc="-10" dirty="0"/>
              <a:t>STRUKTUR</a:t>
            </a:r>
            <a:r>
              <a:rPr dirty="0"/>
              <a:t>	</a:t>
            </a:r>
            <a:r>
              <a:rPr spc="-60" dirty="0"/>
              <a:t>NAVIGASI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12" y="1999339"/>
            <a:ext cx="5252988" cy="3334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1600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34" y="1999339"/>
            <a:ext cx="5617343" cy="3358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163000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30" y="43941"/>
            <a:ext cx="5023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1935" algn="l"/>
              </a:tabLst>
            </a:pPr>
            <a:r>
              <a:rPr spc="-10" dirty="0"/>
              <a:t>STRUKTUR</a:t>
            </a:r>
            <a:r>
              <a:rPr dirty="0"/>
              <a:t>	</a:t>
            </a:r>
            <a:r>
              <a:rPr spc="-60" dirty="0"/>
              <a:t>NAVIGASI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19200" y="1852625"/>
            <a:ext cx="6663183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e-learning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6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campuran.</a:t>
            </a:r>
            <a:r>
              <a:rPr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dimaksudkan</a:t>
            </a:r>
            <a:r>
              <a:rPr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</a:t>
            </a:r>
            <a:r>
              <a:rPr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dapat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54" y="43941"/>
            <a:ext cx="4564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8045" algn="l"/>
              </a:tabLst>
            </a:pPr>
            <a:r>
              <a:rPr spc="-10" dirty="0"/>
              <a:t>OUTPUT</a:t>
            </a:r>
            <a:r>
              <a:rPr dirty="0"/>
              <a:t>	</a:t>
            </a:r>
            <a:r>
              <a:rPr spc="-10" dirty="0"/>
              <a:t>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4884"/>
            <a:ext cx="6275166" cy="3051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66" y="1824884"/>
            <a:ext cx="6526434" cy="3173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54" y="1824884"/>
            <a:ext cx="7162800" cy="3483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54" y="43941"/>
            <a:ext cx="4564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8045" algn="l"/>
              </a:tabLst>
            </a:pPr>
            <a:r>
              <a:rPr spc="-10" dirty="0"/>
              <a:t>OUTPUT</a:t>
            </a:r>
            <a:r>
              <a:rPr dirty="0"/>
              <a:t>	</a:t>
            </a:r>
            <a:r>
              <a:rPr spc="-10" dirty="0"/>
              <a:t>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09" y="1600200"/>
            <a:ext cx="7521182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27946"/>
            <a:ext cx="8229602" cy="4002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359880"/>
            <a:ext cx="5181600" cy="4070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1427945"/>
            <a:ext cx="8229602" cy="40021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1382645"/>
            <a:ext cx="5486400" cy="40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298</Words>
  <Application>Microsoft Office PowerPoint</Application>
  <PresentationFormat>On-screen Show (4:3)</PresentationFormat>
  <Paragraphs>56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 PEMBUATAN WEBSITE E-LEARNING PROGRAMMING MENGGUNAKAN PHP NATIVE DAN FRAMEWORK BOOTSTRAP</vt:lpstr>
      <vt:lpstr>LATAR BELAKANG MASALAH</vt:lpstr>
      <vt:lpstr>RUANG LINGKUP &amp; TUJUAN</vt:lpstr>
      <vt:lpstr>METODE PENELITIAN</vt:lpstr>
      <vt:lpstr>PERANCANGAN DATABASE</vt:lpstr>
      <vt:lpstr>STRUKTUR NAVIGASI</vt:lpstr>
      <vt:lpstr>STRUKTUR NAVIGASI</vt:lpstr>
      <vt:lpstr>OUTPUT PROGRAM</vt:lpstr>
      <vt:lpstr>OUTPUT PROGRAM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JUDUL</dc:title>
  <dc:creator>Kurisu</dc:creator>
  <cp:lastModifiedBy>Kristovel A.S.</cp:lastModifiedBy>
  <cp:revision>30</cp:revision>
  <dcterms:created xsi:type="dcterms:W3CDTF">2023-07-20T07:32:23Z</dcterms:created>
  <dcterms:modified xsi:type="dcterms:W3CDTF">2023-07-21T05:00:21Z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2023-07-20T00:00:00Z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2023-07-20T00:00:00Z</vt:filetime>
  </property>
</Properties>
</file>