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6FA91-29A3-4306-8FB3-9F3845D439E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6356E-94F5-491A-8377-CBB3DEB2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If you didn’t download the Inventory.xlsx file from the Shared folder in the Learn to Code in R Team chat, Download it and save it on your local disk (preferably the desktop)</a:t>
            </a:r>
            <a:br>
              <a:rPr lang="en-US" sz="1200" dirty="0">
                <a:solidFill>
                  <a:srgbClr val="1F1F1F"/>
                </a:solidFill>
                <a:latin typeface="Avenir Next LT Pro Light" panose="020B03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F503E6-2D44-4ADB-AE1F-C723E0F16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56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4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73D0-7979-498D-CD0D-C916F405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venir Next LT Pro Light" panose="020B0304020202020204" pitchFamily="34" charset="0"/>
              </a:rPr>
              <a:t>Quick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41AD-6849-AF54-4684-469ACB7B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Inventory.xlsx</a:t>
            </a:r>
            <a:b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</a:br>
            <a:b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</a:b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Open the file in Excel.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Go to the </a:t>
            </a:r>
            <a:r>
              <a:rPr lang="en-US" sz="1500" b="1" i="1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Location</a:t>
            </a: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 worksheet.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Create a graph of choice for </a:t>
            </a:r>
            <a:r>
              <a:rPr lang="en-US" sz="1500" i="1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Inventory Location</a:t>
            </a: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1500" i="1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count</a:t>
            </a: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 over </a:t>
            </a:r>
            <a:r>
              <a:rPr lang="en-US" sz="1500" i="1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Subinventory Location</a:t>
            </a: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</a:br>
            <a:r>
              <a:rPr lang="en-US" sz="1500" dirty="0">
                <a:solidFill>
                  <a:srgbClr val="1F1F1F"/>
                </a:solidFill>
                <a:latin typeface="Avenir Next LT Pro Light" panose="020B0304020202020204" pitchFamily="34" charset="0"/>
              </a:rPr>
              <a:t>Hint: Use “Recommended Charts”</a:t>
            </a:r>
          </a:p>
          <a:p>
            <a:pPr marL="0" indent="0">
              <a:buNone/>
            </a:pPr>
            <a:endParaRPr lang="en-US" sz="1500" dirty="0">
              <a:solidFill>
                <a:srgbClr val="1F1F1F"/>
              </a:solidFill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611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Avenir Next LT Pro Light</vt:lpstr>
      <vt:lpstr>Calibri</vt:lpstr>
      <vt:lpstr>Google Sans</vt:lpstr>
      <vt:lpstr>1_Office Theme</vt:lpstr>
      <vt:lpstr>Quick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Mbuthia, Ian</dc:creator>
  <cp:lastModifiedBy>Mbuthia, Ian</cp:lastModifiedBy>
  <cp:revision>1</cp:revision>
  <dcterms:created xsi:type="dcterms:W3CDTF">2024-10-30T15:42:43Z</dcterms:created>
  <dcterms:modified xsi:type="dcterms:W3CDTF">2024-10-30T16:05:22Z</dcterms:modified>
</cp:coreProperties>
</file>