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A9ACB-6AEC-1043-B951-7D6F0728EBD9}" v="12" dt="2022-09-01T08:36:49.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6327"/>
  </p:normalViewPr>
  <p:slideViewPr>
    <p:cSldViewPr snapToGrid="0">
      <p:cViewPr varScale="1">
        <p:scale>
          <a:sx n="123" d="100"/>
          <a:sy n="123" d="100"/>
        </p:scale>
        <p:origin x="6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n Oh (student)" userId="636c2745-82f1-4f3c-aab6-aa6e82c35675" providerId="ADAL" clId="{58AA9ACB-6AEC-1043-B951-7D6F0728EBD9}"/>
    <pc:docChg chg="undo custSel addSld modSld">
      <pc:chgData name="Sumin Oh (student)" userId="636c2745-82f1-4f3c-aab6-aa6e82c35675" providerId="ADAL" clId="{58AA9ACB-6AEC-1043-B951-7D6F0728EBD9}" dt="2022-09-01T08:45:54.173" v="2914" actId="20577"/>
      <pc:docMkLst>
        <pc:docMk/>
      </pc:docMkLst>
      <pc:sldChg chg="modNotesTx">
        <pc:chgData name="Sumin Oh (student)" userId="636c2745-82f1-4f3c-aab6-aa6e82c35675" providerId="ADAL" clId="{58AA9ACB-6AEC-1043-B951-7D6F0728EBD9}" dt="2022-09-01T08:21:28.543" v="565" actId="20577"/>
        <pc:sldMkLst>
          <pc:docMk/>
          <pc:sldMk cId="2302311099" sldId="256"/>
        </pc:sldMkLst>
      </pc:sldChg>
      <pc:sldChg chg="addSp delSp modSp new mod modNotesTx">
        <pc:chgData name="Sumin Oh (student)" userId="636c2745-82f1-4f3c-aab6-aa6e82c35675" providerId="ADAL" clId="{58AA9ACB-6AEC-1043-B951-7D6F0728EBD9}" dt="2022-09-01T08:27:28.823" v="1145" actId="20577"/>
        <pc:sldMkLst>
          <pc:docMk/>
          <pc:sldMk cId="329945758" sldId="257"/>
        </pc:sldMkLst>
        <pc:spChg chg="mod">
          <ac:chgData name="Sumin Oh (student)" userId="636c2745-82f1-4f3c-aab6-aa6e82c35675" providerId="ADAL" clId="{58AA9ACB-6AEC-1043-B951-7D6F0728EBD9}" dt="2022-09-01T08:27:28.823" v="1145" actId="20577"/>
          <ac:spMkLst>
            <pc:docMk/>
            <pc:sldMk cId="329945758" sldId="257"/>
            <ac:spMk id="2" creationId="{830DD298-D928-A6B8-7743-01765E5E668E}"/>
          </ac:spMkLst>
        </pc:spChg>
        <pc:spChg chg="del">
          <ac:chgData name="Sumin Oh (student)" userId="636c2745-82f1-4f3c-aab6-aa6e82c35675" providerId="ADAL" clId="{58AA9ACB-6AEC-1043-B951-7D6F0728EBD9}" dt="2022-08-31T21:32:43.199" v="23"/>
          <ac:spMkLst>
            <pc:docMk/>
            <pc:sldMk cId="329945758" sldId="257"/>
            <ac:spMk id="3" creationId="{8EB1E98D-2DBF-5FE5-A11F-053C8264D85C}"/>
          </ac:spMkLst>
        </pc:spChg>
        <pc:spChg chg="add del mod">
          <ac:chgData name="Sumin Oh (student)" userId="636c2745-82f1-4f3c-aab6-aa6e82c35675" providerId="ADAL" clId="{58AA9ACB-6AEC-1043-B951-7D6F0728EBD9}" dt="2022-08-31T21:43:35.757" v="265"/>
          <ac:spMkLst>
            <pc:docMk/>
            <pc:sldMk cId="329945758" sldId="257"/>
            <ac:spMk id="6" creationId="{304009EA-6638-7C1D-365E-3249C60F78D4}"/>
          </ac:spMkLst>
        </pc:spChg>
        <pc:picChg chg="add mod">
          <ac:chgData name="Sumin Oh (student)" userId="636c2745-82f1-4f3c-aab6-aa6e82c35675" providerId="ADAL" clId="{58AA9ACB-6AEC-1043-B951-7D6F0728EBD9}" dt="2022-08-31T21:32:44.395" v="25" actId="962"/>
          <ac:picMkLst>
            <pc:docMk/>
            <pc:sldMk cId="329945758" sldId="257"/>
            <ac:picMk id="5" creationId="{91FB92E5-237A-D545-333E-1786ADDF8AEB}"/>
          </ac:picMkLst>
        </pc:picChg>
      </pc:sldChg>
      <pc:sldChg chg="addSp delSp modSp new mod setBg modNotesTx">
        <pc:chgData name="Sumin Oh (student)" userId="636c2745-82f1-4f3c-aab6-aa6e82c35675" providerId="ADAL" clId="{58AA9ACB-6AEC-1043-B951-7D6F0728EBD9}" dt="2022-09-01T08:29:43.075" v="1206" actId="20577"/>
        <pc:sldMkLst>
          <pc:docMk/>
          <pc:sldMk cId="1673475218" sldId="258"/>
        </pc:sldMkLst>
        <pc:spChg chg="add del">
          <ac:chgData name="Sumin Oh (student)" userId="636c2745-82f1-4f3c-aab6-aa6e82c35675" providerId="ADAL" clId="{58AA9ACB-6AEC-1043-B951-7D6F0728EBD9}" dt="2022-08-31T21:34:38.087" v="29" actId="26606"/>
          <ac:spMkLst>
            <pc:docMk/>
            <pc:sldMk cId="1673475218" sldId="258"/>
            <ac:spMk id="2" creationId="{704E5D1E-CE50-9848-81E3-933D0FB590A9}"/>
          </ac:spMkLst>
        </pc:spChg>
        <pc:spChg chg="add del">
          <ac:chgData name="Sumin Oh (student)" userId="636c2745-82f1-4f3c-aab6-aa6e82c35675" providerId="ADAL" clId="{58AA9ACB-6AEC-1043-B951-7D6F0728EBD9}" dt="2022-08-31T21:34:38.087" v="29" actId="26606"/>
          <ac:spMkLst>
            <pc:docMk/>
            <pc:sldMk cId="1673475218" sldId="258"/>
            <ac:spMk id="3" creationId="{68A12EA3-D0CB-8022-AC13-C467F134178B}"/>
          </ac:spMkLst>
        </pc:spChg>
        <pc:spChg chg="add del">
          <ac:chgData name="Sumin Oh (student)" userId="636c2745-82f1-4f3c-aab6-aa6e82c35675" providerId="ADAL" clId="{58AA9ACB-6AEC-1043-B951-7D6F0728EBD9}" dt="2022-08-31T21:34:38.087" v="29" actId="26606"/>
          <ac:spMkLst>
            <pc:docMk/>
            <pc:sldMk cId="1673475218" sldId="258"/>
            <ac:spMk id="1031" creationId="{42A4FC2C-047E-45A5-965D-8E1E3BF09BC6}"/>
          </ac:spMkLst>
        </pc:spChg>
        <pc:picChg chg="add mod">
          <ac:chgData name="Sumin Oh (student)" userId="636c2745-82f1-4f3c-aab6-aa6e82c35675" providerId="ADAL" clId="{58AA9ACB-6AEC-1043-B951-7D6F0728EBD9}" dt="2022-08-31T21:34:38.087" v="29" actId="26606"/>
          <ac:picMkLst>
            <pc:docMk/>
            <pc:sldMk cId="1673475218" sldId="258"/>
            <ac:picMk id="1026" creationId="{90464F1F-B1EE-1B49-1367-11E4BA3D8081}"/>
          </ac:picMkLst>
        </pc:picChg>
      </pc:sldChg>
      <pc:sldChg chg="addSp delSp modSp new mod modNotesTx">
        <pc:chgData name="Sumin Oh (student)" userId="636c2745-82f1-4f3c-aab6-aa6e82c35675" providerId="ADAL" clId="{58AA9ACB-6AEC-1043-B951-7D6F0728EBD9}" dt="2022-09-01T08:45:23.603" v="2861" actId="20577"/>
        <pc:sldMkLst>
          <pc:docMk/>
          <pc:sldMk cId="2892702597" sldId="259"/>
        </pc:sldMkLst>
        <pc:spChg chg="mod">
          <ac:chgData name="Sumin Oh (student)" userId="636c2745-82f1-4f3c-aab6-aa6e82c35675" providerId="ADAL" clId="{58AA9ACB-6AEC-1043-B951-7D6F0728EBD9}" dt="2022-09-01T08:38:36.647" v="2308" actId="21"/>
          <ac:spMkLst>
            <pc:docMk/>
            <pc:sldMk cId="2892702597" sldId="259"/>
            <ac:spMk id="2" creationId="{46665F26-752A-76D6-386F-3B82494E600B}"/>
          </ac:spMkLst>
        </pc:spChg>
        <pc:spChg chg="mod">
          <ac:chgData name="Sumin Oh (student)" userId="636c2745-82f1-4f3c-aab6-aa6e82c35675" providerId="ADAL" clId="{58AA9ACB-6AEC-1043-B951-7D6F0728EBD9}" dt="2022-08-31T21:46:04.477" v="373" actId="20577"/>
          <ac:spMkLst>
            <pc:docMk/>
            <pc:sldMk cId="2892702597" sldId="259"/>
            <ac:spMk id="3" creationId="{906B0E16-FFAF-3D22-0DAC-3CAE7B9ECE8C}"/>
          </ac:spMkLst>
        </pc:spChg>
        <pc:spChg chg="add del mod">
          <ac:chgData name="Sumin Oh (student)" userId="636c2745-82f1-4f3c-aab6-aa6e82c35675" providerId="ADAL" clId="{58AA9ACB-6AEC-1043-B951-7D6F0728EBD9}" dt="2022-09-01T08:27:37.453" v="1148"/>
          <ac:spMkLst>
            <pc:docMk/>
            <pc:sldMk cId="2892702597" sldId="259"/>
            <ac:spMk id="11" creationId="{03DB9570-A5EF-2CF1-B05E-6704AE133085}"/>
          </ac:spMkLst>
        </pc:spChg>
        <pc:picChg chg="add del mod">
          <ac:chgData name="Sumin Oh (student)" userId="636c2745-82f1-4f3c-aab6-aa6e82c35675" providerId="ADAL" clId="{58AA9ACB-6AEC-1043-B951-7D6F0728EBD9}" dt="2022-08-31T21:46:48.804" v="378" actId="478"/>
          <ac:picMkLst>
            <pc:docMk/>
            <pc:sldMk cId="2892702597" sldId="259"/>
            <ac:picMk id="5" creationId="{0E1B2FCD-97B3-3EB9-8DDB-F62954C15676}"/>
          </ac:picMkLst>
        </pc:picChg>
        <pc:picChg chg="add mod">
          <ac:chgData name="Sumin Oh (student)" userId="636c2745-82f1-4f3c-aab6-aa6e82c35675" providerId="ADAL" clId="{58AA9ACB-6AEC-1043-B951-7D6F0728EBD9}" dt="2022-08-31T21:47:14.213" v="385" actId="1076"/>
          <ac:picMkLst>
            <pc:docMk/>
            <pc:sldMk cId="2892702597" sldId="259"/>
            <ac:picMk id="7" creationId="{5537B2F6-505D-7112-25F5-2701A09354DE}"/>
          </ac:picMkLst>
        </pc:picChg>
        <pc:inkChg chg="add">
          <ac:chgData name="Sumin Oh (student)" userId="636c2745-82f1-4f3c-aab6-aa6e82c35675" providerId="ADAL" clId="{58AA9ACB-6AEC-1043-B951-7D6F0728EBD9}" dt="2022-08-31T21:47:29.956" v="386" actId="9405"/>
          <ac:inkMkLst>
            <pc:docMk/>
            <pc:sldMk cId="2892702597" sldId="259"/>
            <ac:inkMk id="8" creationId="{F33A5174-DA7C-C362-B6C9-C6D1114F3970}"/>
          </ac:inkMkLst>
        </pc:inkChg>
        <pc:inkChg chg="add del">
          <ac:chgData name="Sumin Oh (student)" userId="636c2745-82f1-4f3c-aab6-aa6e82c35675" providerId="ADAL" clId="{58AA9ACB-6AEC-1043-B951-7D6F0728EBD9}" dt="2022-08-31T21:47:38.878" v="388" actId="9405"/>
          <ac:inkMkLst>
            <pc:docMk/>
            <pc:sldMk cId="2892702597" sldId="259"/>
            <ac:inkMk id="9" creationId="{CAC7215E-4428-6903-DB04-0782A1BB33F5}"/>
          </ac:inkMkLst>
        </pc:inkChg>
        <pc:inkChg chg="add">
          <ac:chgData name="Sumin Oh (student)" userId="636c2745-82f1-4f3c-aab6-aa6e82c35675" providerId="ADAL" clId="{58AA9ACB-6AEC-1043-B951-7D6F0728EBD9}" dt="2022-08-31T21:47:44.520" v="389" actId="9405"/>
          <ac:inkMkLst>
            <pc:docMk/>
            <pc:sldMk cId="2892702597" sldId="259"/>
            <ac:inkMk id="10" creationId="{AD01DD60-BC32-DF62-5251-403F70A1D70B}"/>
          </ac:inkMkLst>
        </pc:inkChg>
      </pc:sldChg>
      <pc:sldChg chg="addSp delSp modSp new mod modNotesTx">
        <pc:chgData name="Sumin Oh (student)" userId="636c2745-82f1-4f3c-aab6-aa6e82c35675" providerId="ADAL" clId="{58AA9ACB-6AEC-1043-B951-7D6F0728EBD9}" dt="2022-09-01T08:45:54.173" v="2914" actId="20577"/>
        <pc:sldMkLst>
          <pc:docMk/>
          <pc:sldMk cId="2796966336" sldId="260"/>
        </pc:sldMkLst>
        <pc:spChg chg="mod">
          <ac:chgData name="Sumin Oh (student)" userId="636c2745-82f1-4f3c-aab6-aa6e82c35675" providerId="ADAL" clId="{58AA9ACB-6AEC-1043-B951-7D6F0728EBD9}" dt="2022-08-31T21:50:49.752" v="423" actId="20577"/>
          <ac:spMkLst>
            <pc:docMk/>
            <pc:sldMk cId="2796966336" sldId="260"/>
            <ac:spMk id="2" creationId="{FDD65BB3-EEF0-473B-D794-887760A66856}"/>
          </ac:spMkLst>
        </pc:spChg>
        <pc:spChg chg="del">
          <ac:chgData name="Sumin Oh (student)" userId="636c2745-82f1-4f3c-aab6-aa6e82c35675" providerId="ADAL" clId="{58AA9ACB-6AEC-1043-B951-7D6F0728EBD9}" dt="2022-08-31T21:52:35.507" v="458"/>
          <ac:spMkLst>
            <pc:docMk/>
            <pc:sldMk cId="2796966336" sldId="260"/>
            <ac:spMk id="3" creationId="{FDF66178-2166-4EFC-F08E-67D98279187D}"/>
          </ac:spMkLst>
        </pc:spChg>
        <pc:picChg chg="add mod">
          <ac:chgData name="Sumin Oh (student)" userId="636c2745-82f1-4f3c-aab6-aa6e82c35675" providerId="ADAL" clId="{58AA9ACB-6AEC-1043-B951-7D6F0728EBD9}" dt="2022-08-31T21:52:39.206" v="461" actId="1076"/>
          <ac:picMkLst>
            <pc:docMk/>
            <pc:sldMk cId="2796966336" sldId="260"/>
            <ac:picMk id="5" creationId="{C49101D7-2B55-E390-59C6-E1D14CA38B8E}"/>
          </ac:picMkLst>
        </pc:picChg>
        <pc:picChg chg="add mod">
          <ac:chgData name="Sumin Oh (student)" userId="636c2745-82f1-4f3c-aab6-aa6e82c35675" providerId="ADAL" clId="{58AA9ACB-6AEC-1043-B951-7D6F0728EBD9}" dt="2022-08-31T21:59:14.111" v="471" actId="1076"/>
          <ac:picMkLst>
            <pc:docMk/>
            <pc:sldMk cId="2796966336" sldId="260"/>
            <ac:picMk id="7" creationId="{5B135588-EE73-4099-B544-43F9AD732335}"/>
          </ac:picMkLst>
        </pc:picChg>
      </pc:sldChg>
      <pc:sldChg chg="addSp delSp modSp new mod modNotesTx">
        <pc:chgData name="Sumin Oh (student)" userId="636c2745-82f1-4f3c-aab6-aa6e82c35675" providerId="ADAL" clId="{58AA9ACB-6AEC-1043-B951-7D6F0728EBD9}" dt="2022-09-01T08:44:32.789" v="2788" actId="20577"/>
        <pc:sldMkLst>
          <pc:docMk/>
          <pc:sldMk cId="2495452709" sldId="261"/>
        </pc:sldMkLst>
        <pc:spChg chg="mod">
          <ac:chgData name="Sumin Oh (student)" userId="636c2745-82f1-4f3c-aab6-aa6e82c35675" providerId="ADAL" clId="{58AA9ACB-6AEC-1043-B951-7D6F0728EBD9}" dt="2022-08-31T21:53:49.161" v="463" actId="20577"/>
          <ac:spMkLst>
            <pc:docMk/>
            <pc:sldMk cId="2495452709" sldId="261"/>
            <ac:spMk id="2" creationId="{177157C2-7E70-2102-2780-AE4CED7F8593}"/>
          </ac:spMkLst>
        </pc:spChg>
        <pc:spChg chg="del">
          <ac:chgData name="Sumin Oh (student)" userId="636c2745-82f1-4f3c-aab6-aa6e82c35675" providerId="ADAL" clId="{58AA9ACB-6AEC-1043-B951-7D6F0728EBD9}" dt="2022-08-31T22:00:01.597" v="472"/>
          <ac:spMkLst>
            <pc:docMk/>
            <pc:sldMk cId="2495452709" sldId="261"/>
            <ac:spMk id="3" creationId="{F5B080B0-9F34-713F-0687-D9D40009D713}"/>
          </ac:spMkLst>
        </pc:spChg>
        <pc:spChg chg="add del mod">
          <ac:chgData name="Sumin Oh (student)" userId="636c2745-82f1-4f3c-aab6-aa6e82c35675" providerId="ADAL" clId="{58AA9ACB-6AEC-1043-B951-7D6F0728EBD9}" dt="2022-08-31T22:01:21.076" v="483" actId="478"/>
          <ac:spMkLst>
            <pc:docMk/>
            <pc:sldMk cId="2495452709" sldId="261"/>
            <ac:spMk id="8" creationId="{ADC6E6AF-BF1C-DBB3-BD33-27100B09CC71}"/>
          </ac:spMkLst>
        </pc:spChg>
        <pc:picChg chg="add del mod">
          <ac:chgData name="Sumin Oh (student)" userId="636c2745-82f1-4f3c-aab6-aa6e82c35675" providerId="ADAL" clId="{58AA9ACB-6AEC-1043-B951-7D6F0728EBD9}" dt="2022-08-31T22:01:21.076" v="483" actId="478"/>
          <ac:picMkLst>
            <pc:docMk/>
            <pc:sldMk cId="2495452709" sldId="261"/>
            <ac:picMk id="4" creationId="{AEA0B8FA-F9B9-3A0A-045A-83C20E8FF446}"/>
          </ac:picMkLst>
        </pc:picChg>
        <pc:picChg chg="add mod">
          <ac:chgData name="Sumin Oh (student)" userId="636c2745-82f1-4f3c-aab6-aa6e82c35675" providerId="ADAL" clId="{58AA9ACB-6AEC-1043-B951-7D6F0728EBD9}" dt="2022-08-31T22:01:24.414" v="484" actId="14100"/>
          <ac:picMkLst>
            <pc:docMk/>
            <pc:sldMk cId="2495452709" sldId="261"/>
            <ac:picMk id="6" creationId="{A7B0E8AC-8AD2-0560-C823-506DE0129BEC}"/>
          </ac:picMkLst>
        </pc:picChg>
        <pc:picChg chg="add mod">
          <ac:chgData name="Sumin Oh (student)" userId="636c2745-82f1-4f3c-aab6-aa6e82c35675" providerId="ADAL" clId="{58AA9ACB-6AEC-1043-B951-7D6F0728EBD9}" dt="2022-08-31T22:01:36.484" v="488" actId="14100"/>
          <ac:picMkLst>
            <pc:docMk/>
            <pc:sldMk cId="2495452709" sldId="261"/>
            <ac:picMk id="10" creationId="{1E9DDFF2-AAEC-579E-256A-842808761E60}"/>
          </ac:picMkLst>
        </pc:picChg>
      </pc:sldChg>
      <pc:sldChg chg="modSp new mod">
        <pc:chgData name="Sumin Oh (student)" userId="636c2745-82f1-4f3c-aab6-aa6e82c35675" providerId="ADAL" clId="{58AA9ACB-6AEC-1043-B951-7D6F0728EBD9}" dt="2022-08-31T22:01:57.200" v="493" actId="20577"/>
        <pc:sldMkLst>
          <pc:docMk/>
          <pc:sldMk cId="3631302679" sldId="262"/>
        </pc:sldMkLst>
        <pc:spChg chg="mod">
          <ac:chgData name="Sumin Oh (student)" userId="636c2745-82f1-4f3c-aab6-aa6e82c35675" providerId="ADAL" clId="{58AA9ACB-6AEC-1043-B951-7D6F0728EBD9}" dt="2022-08-31T22:01:57.200" v="493" actId="20577"/>
          <ac:spMkLst>
            <pc:docMk/>
            <pc:sldMk cId="3631302679" sldId="262"/>
            <ac:spMk id="2" creationId="{12296881-B5DF-7337-641E-97E5D223875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1:47:29.95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0 140 16383,'91'0'0,"-12"0"0,-12 0 0,-2-1 0,1 1 0,17-3 0,-16 1 0,-3 1 0,-8-3 0,-5 0 0,5 1 0,0-1 0,1-2 0,-1 3 0,-4-2 0,4 1 0,3-1 0,2-2 0,0 3 0,0 1 0,0 0 0,-6-1 0,-2 1 0,-7 0 0,-8 2 0,6 1 0,-19 0 0,7 0 0,-17 0 0,5 0 0,-1 0 0,1 0 0,-1 0 0,4 0 0,1 0 0,2 0 0,0 0 0,-3 0 0,-3 0 0,0-1 0,-2-1 0,2-1 0,0 1 0,2 0 0,3 2 0,2 0 0,4 0 0,1 0 0,-1 0 0,-1 0 0,-2 0 0,-1 0 0,-3 0 0,-3 0 0,-4 0 0,-1 0 0,2 0 0,1 0 0,1 0 0,-4 0 0,3 0 0,-4 0 0,5 0 0,-3 0 0,0 0 0,-3 0 0,7 0 0,-2 0 0,9 0 0,-3 0 0,2 0 0,2 0 0,-1 0 0,2 0 0,-1 0 0,-1 0 0,-1 0 0,-5 0 0,-2 0 0,-1 0 0,0 0 0,2 0 0,-1 0 0,0 0 0,0 0 0,0 0 0,-1 0 0,12 0 0,-13 0 0,9 0 0,-15 0 0,5 0 0,0 0 0,3 0 0,-1 0 0,1 0 0,3 0 0,2 0 0,1 0 0,-2 0 0,-4 0 0,1-1 0,3-2 0,-1 0 0,0 1 0,-1 0 0,-2 2 0,1 0 0,-1 0 0,0 0 0,-2 0 0,0 0 0,-1 0 0,0 0 0,3 0 0,2 0 0,1 0 0,3 0 0,3 0 0,3 0 0,-6 0 0,8 0 0,-9 0 0,7 0 0,-3 0 0,0 0 0,-3 0 0,1 0 0,2 0 0,-1 0 0,1 0 0,-2 0 0,2 0 0,-1 0 0,2 0 0,-1 0 0,-1 0 0,0 0 0,-1 0 0,0 0 0,-3 0 0,-1 0 0,-2 0 0,2 0 0,0 0 0,0 0 0,3 0 0,1 0 0,5 0 0,-5 0 0,6 0 0,-8 0 0,7 0 0,-3 0 0,0 0 0,0 0 0,0 0 0,3 0 0,4 0 0,2 0 0,2 0 0,0 0 0,0 0 0,1-1 0,2-2 0,0 0 0,-4 1 0,0-1 0,1 0 0,2-1 0,1 1 0,1 2 0,1 1 0,3-2 0,3-1 0,1 0 0,0 0 0,-1 2 0,0 1 0,2 0 0,11 0 0,-16 0 0,14 0 0,-21 0 0,9 0 0,-3 0 0,0 0 0,-4 0 0,0 0 0,0 0 0,0 0 0,0-3 0,1 0 0,0 0 0,2 1 0,1 2 0,0 0 0,2 0 0,0 0 0,2 0 0,-1 0 0,-2 0 0,0 0 0,0 0 0,-1 0 0,-3 0 0,-3 0 0,0 0 0,-4 0 0,-4 0 0,-1 0 0,14 0 0,-17 0 0,21 0 0,-10 0 0,17 0 0,4 0 0,10 0 0,-1 0 0,4 0 0,13 0 0,-3 0 0,0 0 0,-6 0 0,-10 0 0,-3 0 0,0 0 0,1 0 0,-1 0 0,-2 0 0,-2 0 0,-2 0 0,-3 0 0,1 0 0,-6 0 0,-4 0 0,-10 0 0,-9 0 0,-5 0 0,-4 0 0,-5 0 0,4 0 0,-5 0 0,7 0 0,-4 0 0,-3 0 0,5 0 0,-5 0 0,5 0 0,-2 0 0,2 0 0,4 0 0,2 0 0,-2 0 0,-3 0 0,-3 0 0,-3 0 0,7 0 0,-8 0 0,8 0 0,-7 0 0,1 0 0,0 22 0,-7-17 0,-2 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1:47:44.5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1 263 16383,'84'0'0,"8"0"0,-39 0 0,0 0 0,40 0 0,-38 0 0,3 0 0,0 0 0,1 0 0,0 0 0,0 0 0,7 0 0,1 0 0,-5 0 0,0 0 0,-1 0 0,1 0 0,7 0 0,0 0 0,-4 0 0,-2 0 0,-1 0 0,-1 0 0,-1 0 0,-2 0 0,-1 0 0,0 0 0,1 0 0,0 0 0,0 0 0,0 0 0,1 0 0,-1 0 0,1 0 0,0 0 0,1 0 0,0 0 0,3-1 0,0-1 0,4 0 0,1-2 0,3-2 0,2 0 0,2-2 0,1 0 0,-7 0 0,0 0 0,-5 1 0,-1 1 0,-6 0 0,-1 0 0,-5 2 0,-1 1 0,1 0 0,0 1 0,40-1 0,-37 2 0,-4 1 0,12 0 0,38 0 0,-64 0 0,36 0 0,-27 0 0,14 0 0,-3 0 0,2 0 0,-4 0 0,-7 0 0,-1 0 0,-6 0 0,-3 0 0,-3 0 0,-5 0 0,1 0 0,-2 0 0,0 0 0,0 0 0,-3 0 0,-2 0 0,-3 0 0,-3 0 0,1 0 0,-2 0 0,0 0 0,2 0 0,-3 0 0,2 0 0,5 0 0,-10 0 0,8 0 0,-8 0 0,3 0 0,14 0 0,-13 0 0,15 0 0,-9 0 0,8 0 0,5 0 0,1 0 0,1 0 0,2 0 0,-1 0 0,-1 0 0,-2 0 0,-2 0 0,2 0 0,3 0 0,-1 0 0,0 0 0,-3 0 0,-1 0 0,0 0 0,-2 0 0,-4 0 0,-1 0 0,-3 0 0,1 0 0,-1 0 0,-5 0 0,4 0 0,-8 0 0,7 0 0,-8 0 0,4 0 0,-1 0 0,2 0 0,1 0 0,2 0 0,0 0 0,-2 0 0,-1 0 0,-1 0 0,2 0 0,1 0 0,1 0 0,3 0 0,1 0 0,2 0 0,0 0 0,0 0 0,0 0 0,1 0 0,0 0 0,1 0 0,-2 0 0,-1 0 0,2 0 0,1 0 0,4 0 0,9 0 0,-13 0 0,9 0 0,1 0 0,-11 0 0,20 0 0,-16 0 0,15-3 0,5 0 0,3-1 0,5 0 0,-3 2 0,3-2 0,-4 0 0,-2-1 0,0 2 0,-2-1 0,-1-1 0,-5 0 0,-4-1 0,0 2 0,-2-1 0,1 2 0,-1-1 0,-3 0 0,2 0 0,-1 1 0,-1-1 0,-1 0 0,-2 1 0,-1-2 0,2 2 0,0 0 0,-10-2 0,14 2 0,-20 0 0,16-2 0,-13 3 0,7-1 0,2 0 0,4 0 0,1 0 0,-1 0 0,-2 1 0,-1-1 0,-2 0 0,0 0 0,0 2 0,2 1 0,1 0 0,0 0 0,0 0 0,3 0 0,1 0 0,3 0 0,3 0 0,4 0 0,5 0 0,-1 0 0,1 0 0,-3 0 0,11 0 0,-19 0 0,25 0 0,-41 0 0,22 0 0,-22 0 0,5 0 0,-1 0 0,-4 0 0,0 0 0,0 0 0,-1 0 0,2 0 0,2 0 0,1 0 0,4 0 0,4 0 0,2 0 0,4 0 0,2 0 0,2 0 0,1 0 0,-2 0 0,-1 0 0,-1 0 0,-2-2 0,2-1 0,-3-3 0,-5 1 0,-4 1 0,-2 2 0,2 2 0,-6 0 0,9 0 0,-20 0 0,11 0 0,-11 0 0,2 0 0,0 0 0,-3 0 0,1 0 0,4 0 0,-6 0 0,9 0 0,-9 0 0,9 0 0,0 0 0,3 0 0,3 0 0,0 1 0,3 1 0,0 1 0,-2 1 0,-3 0 0,-5-1 0,-1 1 0,-2-1 0,-1 1 0,0 1 0,0-2 0,2 1 0,2 0 0,-7-2 0,11 1 0,-15-2 0,13 2 0,-4-1 0,-1 1 0,4-3 0,-5 0 0,1 0 0,1 1 0,2 1 0,1 2 0,0 1 0,0 0 0,-3-1 0,-3 1 0,-1-1 0,1 0 0,0-2 0,0 0 0,1 1 0,1-1 0,-1 2 0,1-1 0,-1 2 0,0-1 0,3-1 0,0 2 0,0-2 0,-5-1 0,2 2 0,1-1 0,-4-1 0,6 0 0,-5-2 0,-1 2 0,5 1 0,-6-1 0,3 0 0,0-1 0,-2 1 0,-58 6 0,35-5 0,-45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60BE2-C07C-2549-B040-812F7524A9F7}" type="datetimeFigureOut">
              <a:rPr lang="en-KR" smtClean="0"/>
              <a:t>2022/09/01</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CBAF9-3F2F-E24B-B45E-CC0013F64871}" type="slidenum">
              <a:rPr lang="en-KR" smtClean="0"/>
              <a:t>‹#›</a:t>
            </a:fld>
            <a:endParaRPr lang="en-KR"/>
          </a:p>
        </p:txBody>
      </p:sp>
    </p:spTree>
    <p:extLst>
      <p:ext uri="{BB962C8B-B14F-4D97-AF65-F5344CB8AC3E}">
        <p14:creationId xmlns:p14="http://schemas.microsoft.com/office/powerpoint/2010/main" val="372703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Good morning/afternoon. I would like to introduce my final project. </a:t>
            </a:r>
          </a:p>
        </p:txBody>
      </p:sp>
      <p:sp>
        <p:nvSpPr>
          <p:cNvPr id="4" name="Slide Number Placeholder 3"/>
          <p:cNvSpPr>
            <a:spLocks noGrp="1"/>
          </p:cNvSpPr>
          <p:nvPr>
            <p:ph type="sldNum" sz="quarter" idx="5"/>
          </p:nvPr>
        </p:nvSpPr>
        <p:spPr/>
        <p:txBody>
          <a:bodyPr/>
          <a:lstStyle/>
          <a:p>
            <a:fld id="{433CBAF9-3F2F-E24B-B45E-CC0013F64871}" type="slidenum">
              <a:rPr lang="en-KR" smtClean="0"/>
              <a:t>1</a:t>
            </a:fld>
            <a:endParaRPr lang="en-KR"/>
          </a:p>
        </p:txBody>
      </p:sp>
    </p:spTree>
    <p:extLst>
      <p:ext uri="{BB962C8B-B14F-4D97-AF65-F5344CB8AC3E}">
        <p14:creationId xmlns:p14="http://schemas.microsoft.com/office/powerpoint/2010/main" val="213687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My initial project brief was shares portfolio application built by Python for the backend and Javascript for the frontend. However, I couldn't stick to follow this brief because </a:t>
            </a:r>
          </a:p>
          <a:p>
            <a:r>
              <a:rPr lang="en-KR" dirty="0"/>
              <a:t> </a:t>
            </a:r>
          </a:p>
        </p:txBody>
      </p:sp>
      <p:sp>
        <p:nvSpPr>
          <p:cNvPr id="4" name="Slide Number Placeholder 3"/>
          <p:cNvSpPr>
            <a:spLocks noGrp="1"/>
          </p:cNvSpPr>
          <p:nvPr>
            <p:ph type="sldNum" sz="quarter" idx="5"/>
          </p:nvPr>
        </p:nvSpPr>
        <p:spPr/>
        <p:txBody>
          <a:bodyPr/>
          <a:lstStyle/>
          <a:p>
            <a:fld id="{433CBAF9-3F2F-E24B-B45E-CC0013F64871}" type="slidenum">
              <a:rPr lang="en-KR" smtClean="0"/>
              <a:t>2</a:t>
            </a:fld>
            <a:endParaRPr lang="en-KR"/>
          </a:p>
        </p:txBody>
      </p:sp>
    </p:spTree>
    <p:extLst>
      <p:ext uri="{BB962C8B-B14F-4D97-AF65-F5344CB8AC3E}">
        <p14:creationId xmlns:p14="http://schemas.microsoft.com/office/powerpoint/2010/main" val="107329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 got another covid and it comes with severe brain fog. So, instead of building a new app from scratch, I decided to extend the previous project. So I created a new brief that helps to improve my weakest part during the course, which is CSS. </a:t>
            </a:r>
          </a:p>
        </p:txBody>
      </p:sp>
      <p:sp>
        <p:nvSpPr>
          <p:cNvPr id="4" name="Slide Number Placeholder 3"/>
          <p:cNvSpPr>
            <a:spLocks noGrp="1"/>
          </p:cNvSpPr>
          <p:nvPr>
            <p:ph type="sldNum" sz="quarter" idx="5"/>
          </p:nvPr>
        </p:nvSpPr>
        <p:spPr/>
        <p:txBody>
          <a:bodyPr/>
          <a:lstStyle/>
          <a:p>
            <a:fld id="{433CBAF9-3F2F-E24B-B45E-CC0013F64871}" type="slidenum">
              <a:rPr lang="en-KR" smtClean="0"/>
              <a:t>3</a:t>
            </a:fld>
            <a:endParaRPr lang="en-KR"/>
          </a:p>
        </p:txBody>
      </p:sp>
    </p:spTree>
    <p:extLst>
      <p:ext uri="{BB962C8B-B14F-4D97-AF65-F5344CB8AC3E}">
        <p14:creationId xmlns:p14="http://schemas.microsoft.com/office/powerpoint/2010/main" val="349816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So, the new project brief is based on the scenario where carsales person asks to improve the design of car inventory app, which is from my first project. The screenshot is self-heruisitic evaluation for User interface design of the website, and it is from my previous presentation. This time, I decided to improve the visibility of system status and aesthetic and minmalist design. So what are those? </a:t>
            </a:r>
          </a:p>
        </p:txBody>
      </p:sp>
      <p:sp>
        <p:nvSpPr>
          <p:cNvPr id="4" name="Slide Number Placeholder 3"/>
          <p:cNvSpPr>
            <a:spLocks noGrp="1"/>
          </p:cNvSpPr>
          <p:nvPr>
            <p:ph type="sldNum" sz="quarter" idx="5"/>
          </p:nvPr>
        </p:nvSpPr>
        <p:spPr/>
        <p:txBody>
          <a:bodyPr/>
          <a:lstStyle/>
          <a:p>
            <a:fld id="{433CBAF9-3F2F-E24B-B45E-CC0013F64871}" type="slidenum">
              <a:rPr lang="en-KR" smtClean="0"/>
              <a:t>4</a:t>
            </a:fld>
            <a:endParaRPr lang="en-KR"/>
          </a:p>
        </p:txBody>
      </p:sp>
    </p:spTree>
    <p:extLst>
      <p:ext uri="{BB962C8B-B14F-4D97-AF65-F5344CB8AC3E}">
        <p14:creationId xmlns:p14="http://schemas.microsoft.com/office/powerpoint/2010/main" val="296142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Visibility of system status includes things like allowing user to go back to the previous page. My first project lacks this feature as you can see in these two screenshots. So the user had to tab back button on browser. What about aesthetic and minmialist design? </a:t>
            </a:r>
          </a:p>
        </p:txBody>
      </p:sp>
      <p:sp>
        <p:nvSpPr>
          <p:cNvPr id="4" name="Slide Number Placeholder 3"/>
          <p:cNvSpPr>
            <a:spLocks noGrp="1"/>
          </p:cNvSpPr>
          <p:nvPr>
            <p:ph type="sldNum" sz="quarter" idx="5"/>
          </p:nvPr>
        </p:nvSpPr>
        <p:spPr/>
        <p:txBody>
          <a:bodyPr/>
          <a:lstStyle/>
          <a:p>
            <a:fld id="{433CBAF9-3F2F-E24B-B45E-CC0013F64871}" type="slidenum">
              <a:rPr lang="en-KR" smtClean="0"/>
              <a:t>5</a:t>
            </a:fld>
            <a:endParaRPr lang="en-KR"/>
          </a:p>
        </p:txBody>
      </p:sp>
    </p:spTree>
    <p:extLst>
      <p:ext uri="{BB962C8B-B14F-4D97-AF65-F5344CB8AC3E}">
        <p14:creationId xmlns:p14="http://schemas.microsoft.com/office/powerpoint/2010/main" val="1271684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 actually put aesthetic is in brackets because i think car inventory app can't be aesthetic. However, my previous work wasn't minmalistic design as you can see. It has unnecessary empty spaces on the left. And also, if you look at the buttons here, it repeats view/edit and delete multiple times, which are also uncessary. So I worked mainly on css to improve these two aspects. Now I am gonna show you the demo of my app. </a:t>
            </a:r>
          </a:p>
        </p:txBody>
      </p:sp>
      <p:sp>
        <p:nvSpPr>
          <p:cNvPr id="4" name="Slide Number Placeholder 3"/>
          <p:cNvSpPr>
            <a:spLocks noGrp="1"/>
          </p:cNvSpPr>
          <p:nvPr>
            <p:ph type="sldNum" sz="quarter" idx="5"/>
          </p:nvPr>
        </p:nvSpPr>
        <p:spPr/>
        <p:txBody>
          <a:bodyPr/>
          <a:lstStyle/>
          <a:p>
            <a:fld id="{433CBAF9-3F2F-E24B-B45E-CC0013F64871}" type="slidenum">
              <a:rPr lang="en-KR" smtClean="0"/>
              <a:t>6</a:t>
            </a:fld>
            <a:endParaRPr lang="en-KR"/>
          </a:p>
        </p:txBody>
      </p:sp>
    </p:spTree>
    <p:extLst>
      <p:ext uri="{BB962C8B-B14F-4D97-AF65-F5344CB8AC3E}">
        <p14:creationId xmlns:p14="http://schemas.microsoft.com/office/powerpoint/2010/main" val="392987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F2F4-9FCF-F8B9-7E1F-A1D3A77436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R"/>
          </a:p>
        </p:txBody>
      </p:sp>
      <p:sp>
        <p:nvSpPr>
          <p:cNvPr id="3" name="Subtitle 2">
            <a:extLst>
              <a:ext uri="{FF2B5EF4-FFF2-40B4-BE49-F238E27FC236}">
                <a16:creationId xmlns:a16="http://schemas.microsoft.com/office/drawing/2014/main" id="{A5786BE3-6FE3-B8C5-EE9B-C4C78D094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R"/>
          </a:p>
        </p:txBody>
      </p:sp>
      <p:sp>
        <p:nvSpPr>
          <p:cNvPr id="4" name="Date Placeholder 3">
            <a:extLst>
              <a:ext uri="{FF2B5EF4-FFF2-40B4-BE49-F238E27FC236}">
                <a16:creationId xmlns:a16="http://schemas.microsoft.com/office/drawing/2014/main" id="{1DA256DF-2CE5-4F49-40BB-0986DE22BF2E}"/>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5" name="Footer Placeholder 4">
            <a:extLst>
              <a:ext uri="{FF2B5EF4-FFF2-40B4-BE49-F238E27FC236}">
                <a16:creationId xmlns:a16="http://schemas.microsoft.com/office/drawing/2014/main" id="{C6124535-0A9E-E117-967A-2A989E1E1B2B}"/>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30426CF5-D9C4-0C47-3099-E427B3F2ECEB}"/>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387674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D236-77B4-6631-F242-9E385AB8612F}"/>
              </a:ext>
            </a:extLst>
          </p:cNvPr>
          <p:cNvSpPr>
            <a:spLocks noGrp="1"/>
          </p:cNvSpPr>
          <p:nvPr>
            <p:ph type="title"/>
          </p:nvPr>
        </p:nvSpPr>
        <p:spPr/>
        <p:txBody>
          <a:bodyPr/>
          <a:lstStyle/>
          <a:p>
            <a:r>
              <a:rPr lang="en-GB"/>
              <a:t>Click to edit Master title style</a:t>
            </a:r>
            <a:endParaRPr lang="en-KR"/>
          </a:p>
        </p:txBody>
      </p:sp>
      <p:sp>
        <p:nvSpPr>
          <p:cNvPr id="3" name="Vertical Text Placeholder 2">
            <a:extLst>
              <a:ext uri="{FF2B5EF4-FFF2-40B4-BE49-F238E27FC236}">
                <a16:creationId xmlns:a16="http://schemas.microsoft.com/office/drawing/2014/main" id="{FFA137B9-82BF-6CC1-ECE0-788C8DE7C2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BE03C030-00A3-57A4-D795-B5B90B660549}"/>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5" name="Footer Placeholder 4">
            <a:extLst>
              <a:ext uri="{FF2B5EF4-FFF2-40B4-BE49-F238E27FC236}">
                <a16:creationId xmlns:a16="http://schemas.microsoft.com/office/drawing/2014/main" id="{3D8EA61B-294F-44AD-73AF-D035B8CC1E2D}"/>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506608DE-45C1-FA9E-4EFD-2541D3745B8D}"/>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41143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988DA-5607-266E-6836-AC07346F86F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R"/>
          </a:p>
        </p:txBody>
      </p:sp>
      <p:sp>
        <p:nvSpPr>
          <p:cNvPr id="3" name="Vertical Text Placeholder 2">
            <a:extLst>
              <a:ext uri="{FF2B5EF4-FFF2-40B4-BE49-F238E27FC236}">
                <a16:creationId xmlns:a16="http://schemas.microsoft.com/office/drawing/2014/main" id="{05D6FC2C-A24B-34B5-3282-E11DA34ACD3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E5515830-64C6-7E3C-C0FB-A2903B0AB737}"/>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5" name="Footer Placeholder 4">
            <a:extLst>
              <a:ext uri="{FF2B5EF4-FFF2-40B4-BE49-F238E27FC236}">
                <a16:creationId xmlns:a16="http://schemas.microsoft.com/office/drawing/2014/main" id="{7D8E0D6B-C2F2-F6FC-1DAE-987501DD5FC8}"/>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B0EEDEC9-2A65-6830-A4E5-80B253D79AE4}"/>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2967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9B60-319B-6212-4487-6CF2B9CC4267}"/>
              </a:ext>
            </a:extLst>
          </p:cNvPr>
          <p:cNvSpPr>
            <a:spLocks noGrp="1"/>
          </p:cNvSpPr>
          <p:nvPr>
            <p:ph type="title"/>
          </p:nvPr>
        </p:nvSpPr>
        <p:spPr/>
        <p:txBody>
          <a:bodyPr/>
          <a:lstStyle/>
          <a:p>
            <a:r>
              <a:rPr lang="en-GB"/>
              <a:t>Click to edit Master title style</a:t>
            </a:r>
            <a:endParaRPr lang="en-KR"/>
          </a:p>
        </p:txBody>
      </p:sp>
      <p:sp>
        <p:nvSpPr>
          <p:cNvPr id="3" name="Content Placeholder 2">
            <a:extLst>
              <a:ext uri="{FF2B5EF4-FFF2-40B4-BE49-F238E27FC236}">
                <a16:creationId xmlns:a16="http://schemas.microsoft.com/office/drawing/2014/main" id="{16CC0073-C369-19BC-D62E-720B390DD09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08652F92-F86D-457C-A744-1B59AF15F543}"/>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5" name="Footer Placeholder 4">
            <a:extLst>
              <a:ext uri="{FF2B5EF4-FFF2-40B4-BE49-F238E27FC236}">
                <a16:creationId xmlns:a16="http://schemas.microsoft.com/office/drawing/2014/main" id="{A2BB202C-08DC-3091-A67E-9F044954AA5F}"/>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F075271D-58D8-4183-296C-59AA19AA839C}"/>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126716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7104-36C7-0CA8-49D9-A541AD73238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R"/>
          </a:p>
        </p:txBody>
      </p:sp>
      <p:sp>
        <p:nvSpPr>
          <p:cNvPr id="3" name="Text Placeholder 2">
            <a:extLst>
              <a:ext uri="{FF2B5EF4-FFF2-40B4-BE49-F238E27FC236}">
                <a16:creationId xmlns:a16="http://schemas.microsoft.com/office/drawing/2014/main" id="{ED8903A3-D481-8223-AAA7-75E42319A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F4C95D-ED3F-4974-16FE-553167286148}"/>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5" name="Footer Placeholder 4">
            <a:extLst>
              <a:ext uri="{FF2B5EF4-FFF2-40B4-BE49-F238E27FC236}">
                <a16:creationId xmlns:a16="http://schemas.microsoft.com/office/drawing/2014/main" id="{A8C832F2-43DF-497A-3283-F1A92C340079}"/>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2912D259-A6D4-FA4C-82A4-B195116BF675}"/>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346334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FAF7-1335-C4BD-6909-A8CB7E829CCB}"/>
              </a:ext>
            </a:extLst>
          </p:cNvPr>
          <p:cNvSpPr>
            <a:spLocks noGrp="1"/>
          </p:cNvSpPr>
          <p:nvPr>
            <p:ph type="title"/>
          </p:nvPr>
        </p:nvSpPr>
        <p:spPr/>
        <p:txBody>
          <a:bodyPr/>
          <a:lstStyle/>
          <a:p>
            <a:r>
              <a:rPr lang="en-GB"/>
              <a:t>Click to edit Master title style</a:t>
            </a:r>
            <a:endParaRPr lang="en-KR"/>
          </a:p>
        </p:txBody>
      </p:sp>
      <p:sp>
        <p:nvSpPr>
          <p:cNvPr id="3" name="Content Placeholder 2">
            <a:extLst>
              <a:ext uri="{FF2B5EF4-FFF2-40B4-BE49-F238E27FC236}">
                <a16:creationId xmlns:a16="http://schemas.microsoft.com/office/drawing/2014/main" id="{87F2244F-9D42-9714-2D17-A84BB23B9E2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Content Placeholder 3">
            <a:extLst>
              <a:ext uri="{FF2B5EF4-FFF2-40B4-BE49-F238E27FC236}">
                <a16:creationId xmlns:a16="http://schemas.microsoft.com/office/drawing/2014/main" id="{047AD9B1-8BBF-1EF2-A05D-B1B358096C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5" name="Date Placeholder 4">
            <a:extLst>
              <a:ext uri="{FF2B5EF4-FFF2-40B4-BE49-F238E27FC236}">
                <a16:creationId xmlns:a16="http://schemas.microsoft.com/office/drawing/2014/main" id="{DEE64D07-A2BA-4041-CA04-A912AE1AA262}"/>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6" name="Footer Placeholder 5">
            <a:extLst>
              <a:ext uri="{FF2B5EF4-FFF2-40B4-BE49-F238E27FC236}">
                <a16:creationId xmlns:a16="http://schemas.microsoft.com/office/drawing/2014/main" id="{741E3492-B6A4-C5E0-858D-018A05BC8B42}"/>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CD6F6ACF-222A-7E09-08C9-4C34C24E2110}"/>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156982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9E89-8D61-8726-25C1-EF213B28AE33}"/>
              </a:ext>
            </a:extLst>
          </p:cNvPr>
          <p:cNvSpPr>
            <a:spLocks noGrp="1"/>
          </p:cNvSpPr>
          <p:nvPr>
            <p:ph type="title"/>
          </p:nvPr>
        </p:nvSpPr>
        <p:spPr>
          <a:xfrm>
            <a:off x="839788" y="365125"/>
            <a:ext cx="10515600" cy="1325563"/>
          </a:xfrm>
        </p:spPr>
        <p:txBody>
          <a:bodyPr/>
          <a:lstStyle/>
          <a:p>
            <a:r>
              <a:rPr lang="en-GB"/>
              <a:t>Click to edit Master title style</a:t>
            </a:r>
            <a:endParaRPr lang="en-KR"/>
          </a:p>
        </p:txBody>
      </p:sp>
      <p:sp>
        <p:nvSpPr>
          <p:cNvPr id="3" name="Text Placeholder 2">
            <a:extLst>
              <a:ext uri="{FF2B5EF4-FFF2-40B4-BE49-F238E27FC236}">
                <a16:creationId xmlns:a16="http://schemas.microsoft.com/office/drawing/2014/main" id="{967ABF30-70EF-1BB9-2DDC-65A367219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ADD9BF-3023-0D08-9574-26BA7752AD9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5" name="Text Placeholder 4">
            <a:extLst>
              <a:ext uri="{FF2B5EF4-FFF2-40B4-BE49-F238E27FC236}">
                <a16:creationId xmlns:a16="http://schemas.microsoft.com/office/drawing/2014/main" id="{FB0FE87D-CBE7-8655-072E-64728EF58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912A2E3-48D4-8FBD-3337-108CED1F03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7" name="Date Placeholder 6">
            <a:extLst>
              <a:ext uri="{FF2B5EF4-FFF2-40B4-BE49-F238E27FC236}">
                <a16:creationId xmlns:a16="http://schemas.microsoft.com/office/drawing/2014/main" id="{E9155F19-35AE-CC02-6337-E0F0206AE6E0}"/>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8" name="Footer Placeholder 7">
            <a:extLst>
              <a:ext uri="{FF2B5EF4-FFF2-40B4-BE49-F238E27FC236}">
                <a16:creationId xmlns:a16="http://schemas.microsoft.com/office/drawing/2014/main" id="{46F9FEA5-40B9-1BF8-921A-AB3F416C9533}"/>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C994B1D0-7427-8968-12AD-CC2CEE9B74BA}"/>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43605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34F4-C1BF-294D-E7A5-591C429F37B5}"/>
              </a:ext>
            </a:extLst>
          </p:cNvPr>
          <p:cNvSpPr>
            <a:spLocks noGrp="1"/>
          </p:cNvSpPr>
          <p:nvPr>
            <p:ph type="title"/>
          </p:nvPr>
        </p:nvSpPr>
        <p:spPr/>
        <p:txBody>
          <a:bodyPr/>
          <a:lstStyle/>
          <a:p>
            <a:r>
              <a:rPr lang="en-GB"/>
              <a:t>Click to edit Master title style</a:t>
            </a:r>
            <a:endParaRPr lang="en-KR"/>
          </a:p>
        </p:txBody>
      </p:sp>
      <p:sp>
        <p:nvSpPr>
          <p:cNvPr id="3" name="Date Placeholder 2">
            <a:extLst>
              <a:ext uri="{FF2B5EF4-FFF2-40B4-BE49-F238E27FC236}">
                <a16:creationId xmlns:a16="http://schemas.microsoft.com/office/drawing/2014/main" id="{8E0694A4-9404-351B-A9A8-89035AB26196}"/>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4" name="Footer Placeholder 3">
            <a:extLst>
              <a:ext uri="{FF2B5EF4-FFF2-40B4-BE49-F238E27FC236}">
                <a16:creationId xmlns:a16="http://schemas.microsoft.com/office/drawing/2014/main" id="{5DC063E2-E273-1F90-99A3-F68A53499861}"/>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20CF3244-774D-8F37-1810-2702B7FB9C9C}"/>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362778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54ACD-D2F7-5439-E1CE-AF34FA17B6CD}"/>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3" name="Footer Placeholder 2">
            <a:extLst>
              <a:ext uri="{FF2B5EF4-FFF2-40B4-BE49-F238E27FC236}">
                <a16:creationId xmlns:a16="http://schemas.microsoft.com/office/drawing/2014/main" id="{98CD25B5-4548-6DB1-A1FE-1B113B0938DD}"/>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B13D90C6-BDB8-3A0B-333D-9D9C93EE93E4}"/>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101704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CCB8-ADD0-BE64-4EF9-344CA79714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R"/>
          </a:p>
        </p:txBody>
      </p:sp>
      <p:sp>
        <p:nvSpPr>
          <p:cNvPr id="3" name="Content Placeholder 2">
            <a:extLst>
              <a:ext uri="{FF2B5EF4-FFF2-40B4-BE49-F238E27FC236}">
                <a16:creationId xmlns:a16="http://schemas.microsoft.com/office/drawing/2014/main" id="{95E706C5-8C14-69B4-3FEC-255C8D752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Text Placeholder 3">
            <a:extLst>
              <a:ext uri="{FF2B5EF4-FFF2-40B4-BE49-F238E27FC236}">
                <a16:creationId xmlns:a16="http://schemas.microsoft.com/office/drawing/2014/main" id="{0333D4F7-18E6-D581-D7A1-94AB855A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617F17-D243-36CE-BA25-20EFC1F94E99}"/>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6" name="Footer Placeholder 5">
            <a:extLst>
              <a:ext uri="{FF2B5EF4-FFF2-40B4-BE49-F238E27FC236}">
                <a16:creationId xmlns:a16="http://schemas.microsoft.com/office/drawing/2014/main" id="{844A9DDE-9457-B5FC-4EEF-4567A0EA89DB}"/>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8629E21F-D347-B8AC-9039-31BDBDC0FEF9}"/>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149976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FB5B-0F2A-025F-154F-AE156D9C6A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R"/>
          </a:p>
        </p:txBody>
      </p:sp>
      <p:sp>
        <p:nvSpPr>
          <p:cNvPr id="3" name="Picture Placeholder 2">
            <a:extLst>
              <a:ext uri="{FF2B5EF4-FFF2-40B4-BE49-F238E27FC236}">
                <a16:creationId xmlns:a16="http://schemas.microsoft.com/office/drawing/2014/main" id="{78480E93-CA6F-BB46-FDEE-EA317A1F6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A12D7EE9-DB3F-0AA9-5DF7-9039254D2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37F9A4-2BCE-D367-4F22-760C21BDBDA7}"/>
              </a:ext>
            </a:extLst>
          </p:cNvPr>
          <p:cNvSpPr>
            <a:spLocks noGrp="1"/>
          </p:cNvSpPr>
          <p:nvPr>
            <p:ph type="dt" sz="half" idx="10"/>
          </p:nvPr>
        </p:nvSpPr>
        <p:spPr/>
        <p:txBody>
          <a:bodyPr/>
          <a:lstStyle/>
          <a:p>
            <a:fld id="{92EA29BD-98FF-1B44-BBD9-7BCAB3D106F3}" type="datetimeFigureOut">
              <a:rPr lang="en-KR" smtClean="0"/>
              <a:t>2022/09/01</a:t>
            </a:fld>
            <a:endParaRPr lang="en-KR"/>
          </a:p>
        </p:txBody>
      </p:sp>
      <p:sp>
        <p:nvSpPr>
          <p:cNvPr id="6" name="Footer Placeholder 5">
            <a:extLst>
              <a:ext uri="{FF2B5EF4-FFF2-40B4-BE49-F238E27FC236}">
                <a16:creationId xmlns:a16="http://schemas.microsoft.com/office/drawing/2014/main" id="{52A2BD1B-3126-A462-3215-23C340661E82}"/>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851D2EE6-E5AC-3F70-BDF1-AEF9CBCA466B}"/>
              </a:ext>
            </a:extLst>
          </p:cNvPr>
          <p:cNvSpPr>
            <a:spLocks noGrp="1"/>
          </p:cNvSpPr>
          <p:nvPr>
            <p:ph type="sldNum" sz="quarter" idx="12"/>
          </p:nvPr>
        </p:nvSpPr>
        <p:spPr/>
        <p:txBody>
          <a:bodyPr/>
          <a:lstStyle/>
          <a:p>
            <a:fld id="{4AB12124-2BC8-FB40-A89C-C4867631A43C}" type="slidenum">
              <a:rPr lang="en-KR" smtClean="0"/>
              <a:t>‹#›</a:t>
            </a:fld>
            <a:endParaRPr lang="en-KR"/>
          </a:p>
        </p:txBody>
      </p:sp>
    </p:spTree>
    <p:extLst>
      <p:ext uri="{BB962C8B-B14F-4D97-AF65-F5344CB8AC3E}">
        <p14:creationId xmlns:p14="http://schemas.microsoft.com/office/powerpoint/2010/main" val="241512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3B10C-59E3-B391-C5C0-4BDD353AB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R"/>
          </a:p>
        </p:txBody>
      </p:sp>
      <p:sp>
        <p:nvSpPr>
          <p:cNvPr id="3" name="Text Placeholder 2">
            <a:extLst>
              <a:ext uri="{FF2B5EF4-FFF2-40B4-BE49-F238E27FC236}">
                <a16:creationId xmlns:a16="http://schemas.microsoft.com/office/drawing/2014/main" id="{EC6D1B86-943B-EE81-3327-BADF0CF8D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R"/>
          </a:p>
        </p:txBody>
      </p:sp>
      <p:sp>
        <p:nvSpPr>
          <p:cNvPr id="4" name="Date Placeholder 3">
            <a:extLst>
              <a:ext uri="{FF2B5EF4-FFF2-40B4-BE49-F238E27FC236}">
                <a16:creationId xmlns:a16="http://schemas.microsoft.com/office/drawing/2014/main" id="{95AD6C43-835E-4B8A-AF3B-864D822B3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A29BD-98FF-1B44-BBD9-7BCAB3D106F3}" type="datetimeFigureOut">
              <a:rPr lang="en-KR" smtClean="0"/>
              <a:t>2022/09/01</a:t>
            </a:fld>
            <a:endParaRPr lang="en-KR"/>
          </a:p>
        </p:txBody>
      </p:sp>
      <p:sp>
        <p:nvSpPr>
          <p:cNvPr id="5" name="Footer Placeholder 4">
            <a:extLst>
              <a:ext uri="{FF2B5EF4-FFF2-40B4-BE49-F238E27FC236}">
                <a16:creationId xmlns:a16="http://schemas.microsoft.com/office/drawing/2014/main" id="{2DC47B0F-0D91-936E-481B-B91F64CA6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R"/>
          </a:p>
        </p:txBody>
      </p:sp>
      <p:sp>
        <p:nvSpPr>
          <p:cNvPr id="6" name="Slide Number Placeholder 5">
            <a:extLst>
              <a:ext uri="{FF2B5EF4-FFF2-40B4-BE49-F238E27FC236}">
                <a16:creationId xmlns:a16="http://schemas.microsoft.com/office/drawing/2014/main" id="{886561D7-CA7B-CE94-2783-42C06F303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12124-2BC8-FB40-A89C-C4867631A43C}" type="slidenum">
              <a:rPr lang="en-KR" smtClean="0"/>
              <a:t>‹#›</a:t>
            </a:fld>
            <a:endParaRPr lang="en-KR"/>
          </a:p>
        </p:txBody>
      </p:sp>
    </p:spTree>
    <p:extLst>
      <p:ext uri="{BB962C8B-B14F-4D97-AF65-F5344CB8AC3E}">
        <p14:creationId xmlns:p14="http://schemas.microsoft.com/office/powerpoint/2010/main" val="1681866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246A-A019-337F-2947-B65057739118}"/>
              </a:ext>
            </a:extLst>
          </p:cNvPr>
          <p:cNvSpPr>
            <a:spLocks noGrp="1"/>
          </p:cNvSpPr>
          <p:nvPr>
            <p:ph type="ctrTitle"/>
          </p:nvPr>
        </p:nvSpPr>
        <p:spPr/>
        <p:txBody>
          <a:bodyPr/>
          <a:lstStyle/>
          <a:p>
            <a:r>
              <a:rPr lang="en-KR" dirty="0"/>
              <a:t>Final project</a:t>
            </a:r>
          </a:p>
        </p:txBody>
      </p:sp>
      <p:sp>
        <p:nvSpPr>
          <p:cNvPr id="3" name="Subtitle 2">
            <a:extLst>
              <a:ext uri="{FF2B5EF4-FFF2-40B4-BE49-F238E27FC236}">
                <a16:creationId xmlns:a16="http://schemas.microsoft.com/office/drawing/2014/main" id="{2E2A259A-8A55-2F5F-0E6A-125F807263FB}"/>
              </a:ext>
            </a:extLst>
          </p:cNvPr>
          <p:cNvSpPr>
            <a:spLocks noGrp="1"/>
          </p:cNvSpPr>
          <p:nvPr>
            <p:ph type="subTitle" idx="1"/>
          </p:nvPr>
        </p:nvSpPr>
        <p:spPr/>
        <p:txBody>
          <a:bodyPr/>
          <a:lstStyle/>
          <a:p>
            <a:r>
              <a:rPr lang="en-KR" dirty="0"/>
              <a:t>Sumin Oh</a:t>
            </a:r>
          </a:p>
        </p:txBody>
      </p:sp>
    </p:spTree>
    <p:extLst>
      <p:ext uri="{BB962C8B-B14F-4D97-AF65-F5344CB8AC3E}">
        <p14:creationId xmlns:p14="http://schemas.microsoft.com/office/powerpoint/2010/main" val="230231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D298-D928-A6B8-7743-01765E5E668E}"/>
              </a:ext>
            </a:extLst>
          </p:cNvPr>
          <p:cNvSpPr>
            <a:spLocks noGrp="1"/>
          </p:cNvSpPr>
          <p:nvPr>
            <p:ph type="title"/>
          </p:nvPr>
        </p:nvSpPr>
        <p:spPr/>
        <p:txBody>
          <a:bodyPr/>
          <a:lstStyle/>
          <a:p>
            <a:r>
              <a:rPr lang="en-KR" dirty="0"/>
              <a:t>Initial project brief </a:t>
            </a:r>
          </a:p>
        </p:txBody>
      </p:sp>
      <p:pic>
        <p:nvPicPr>
          <p:cNvPr id="5" name="Content Placeholder 4" descr="Text&#10;&#10;Description automatically generated">
            <a:extLst>
              <a:ext uri="{FF2B5EF4-FFF2-40B4-BE49-F238E27FC236}">
                <a16:creationId xmlns:a16="http://schemas.microsoft.com/office/drawing/2014/main" id="{91FB92E5-237A-D545-333E-1786ADDF8AEB}"/>
              </a:ext>
            </a:extLst>
          </p:cNvPr>
          <p:cNvPicPr>
            <a:picLocks noGrp="1" noChangeAspect="1"/>
          </p:cNvPicPr>
          <p:nvPr>
            <p:ph idx="1"/>
          </p:nvPr>
        </p:nvPicPr>
        <p:blipFill>
          <a:blip r:embed="rId3"/>
          <a:stretch>
            <a:fillRect/>
          </a:stretch>
        </p:blipFill>
        <p:spPr>
          <a:xfrm>
            <a:off x="3094257" y="1825625"/>
            <a:ext cx="6003486" cy="4351338"/>
          </a:xfrm>
        </p:spPr>
      </p:pic>
    </p:spTree>
    <p:extLst>
      <p:ext uri="{BB962C8B-B14F-4D97-AF65-F5344CB8AC3E}">
        <p14:creationId xmlns:p14="http://schemas.microsoft.com/office/powerpoint/2010/main" val="32994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5D1E-CE50-9848-81E3-933D0FB590A9}"/>
              </a:ext>
            </a:extLst>
          </p:cNvPr>
          <p:cNvSpPr>
            <a:spLocks noGrp="1"/>
          </p:cNvSpPr>
          <p:nvPr>
            <p:ph type="title"/>
          </p:nvPr>
        </p:nvSpPr>
        <p:spPr/>
        <p:txBody>
          <a:bodyPr/>
          <a:lstStyle/>
          <a:p>
            <a:endParaRPr lang="en-KR" dirty="0"/>
          </a:p>
        </p:txBody>
      </p:sp>
      <p:sp>
        <p:nvSpPr>
          <p:cNvPr id="3" name="Content Placeholder 2">
            <a:extLst>
              <a:ext uri="{FF2B5EF4-FFF2-40B4-BE49-F238E27FC236}">
                <a16:creationId xmlns:a16="http://schemas.microsoft.com/office/drawing/2014/main" id="{68A12EA3-D0CB-8022-AC13-C467F134178B}"/>
              </a:ext>
            </a:extLst>
          </p:cNvPr>
          <p:cNvSpPr>
            <a:spLocks noGrp="1"/>
          </p:cNvSpPr>
          <p:nvPr>
            <p:ph idx="1"/>
          </p:nvPr>
        </p:nvSpPr>
        <p:spPr/>
        <p:txBody>
          <a:bodyPr/>
          <a:lstStyle/>
          <a:p>
            <a:endParaRPr lang="en-KR"/>
          </a:p>
        </p:txBody>
      </p:sp>
      <p:pic>
        <p:nvPicPr>
          <p:cNvPr id="1026" name="Picture 2" descr="How Does Brain Fog Differ from Dementia? | Amen Clinics">
            <a:extLst>
              <a:ext uri="{FF2B5EF4-FFF2-40B4-BE49-F238E27FC236}">
                <a16:creationId xmlns:a16="http://schemas.microsoft.com/office/drawing/2014/main" id="{90464F1F-B1EE-1B49-1367-11E4BA3D8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889000"/>
            <a:ext cx="101600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47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5F26-752A-76D6-386F-3B82494E600B}"/>
              </a:ext>
            </a:extLst>
          </p:cNvPr>
          <p:cNvSpPr>
            <a:spLocks noGrp="1"/>
          </p:cNvSpPr>
          <p:nvPr>
            <p:ph type="title"/>
          </p:nvPr>
        </p:nvSpPr>
        <p:spPr/>
        <p:txBody>
          <a:bodyPr/>
          <a:lstStyle/>
          <a:p>
            <a:r>
              <a:rPr lang="en-KR" dirty="0"/>
              <a:t>New project brief</a:t>
            </a:r>
          </a:p>
        </p:txBody>
      </p:sp>
      <p:sp>
        <p:nvSpPr>
          <p:cNvPr id="3" name="Content Placeholder 2">
            <a:extLst>
              <a:ext uri="{FF2B5EF4-FFF2-40B4-BE49-F238E27FC236}">
                <a16:creationId xmlns:a16="http://schemas.microsoft.com/office/drawing/2014/main" id="{906B0E16-FFAF-3D22-0DAC-3CAE7B9ECE8C}"/>
              </a:ext>
            </a:extLst>
          </p:cNvPr>
          <p:cNvSpPr>
            <a:spLocks noGrp="1"/>
          </p:cNvSpPr>
          <p:nvPr>
            <p:ph idx="1"/>
          </p:nvPr>
        </p:nvSpPr>
        <p:spPr/>
        <p:txBody>
          <a:bodyPr/>
          <a:lstStyle/>
          <a:p>
            <a:r>
              <a:rPr lang="en-KR" dirty="0"/>
              <a:t>Car salesperson using car inventory web app (from the first Python project) asks to improve the website design </a:t>
            </a:r>
          </a:p>
          <a:p>
            <a:endParaRPr lang="en-KR" dirty="0"/>
          </a:p>
          <a:p>
            <a:endParaRPr lang="en-KR" dirty="0"/>
          </a:p>
          <a:p>
            <a:endParaRPr lang="en-KR" dirty="0"/>
          </a:p>
          <a:p>
            <a:endParaRPr lang="en-KR" dirty="0"/>
          </a:p>
          <a:p>
            <a:endParaRPr lang="en-KR" dirty="0"/>
          </a:p>
          <a:p>
            <a:endParaRPr lang="en-KR" dirty="0"/>
          </a:p>
          <a:p>
            <a:endParaRPr lang="en-KR" dirty="0"/>
          </a:p>
        </p:txBody>
      </p:sp>
      <p:pic>
        <p:nvPicPr>
          <p:cNvPr id="7" name="Picture 6" descr="Graphical user interface, text, application&#10;&#10;Description automatically generated">
            <a:extLst>
              <a:ext uri="{FF2B5EF4-FFF2-40B4-BE49-F238E27FC236}">
                <a16:creationId xmlns:a16="http://schemas.microsoft.com/office/drawing/2014/main" id="{5537B2F6-505D-7112-25F5-2701A09354DE}"/>
              </a:ext>
            </a:extLst>
          </p:cNvPr>
          <p:cNvPicPr>
            <a:picLocks noChangeAspect="1"/>
          </p:cNvPicPr>
          <p:nvPr/>
        </p:nvPicPr>
        <p:blipFill>
          <a:blip r:embed="rId3"/>
          <a:stretch>
            <a:fillRect/>
          </a:stretch>
        </p:blipFill>
        <p:spPr>
          <a:xfrm>
            <a:off x="2099413" y="2942110"/>
            <a:ext cx="7993173" cy="3915890"/>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F33A5174-DA7C-C362-B6C9-C6D1114F3970}"/>
                  </a:ext>
                </a:extLst>
              </p14:cNvPr>
              <p14:cNvContentPartPr/>
              <p14:nvPr/>
            </p14:nvContentPartPr>
            <p14:xfrm>
              <a:off x="2256334" y="3141292"/>
              <a:ext cx="3293280" cy="50400"/>
            </p14:xfrm>
          </p:contentPart>
        </mc:Choice>
        <mc:Fallback>
          <p:pic>
            <p:nvPicPr>
              <p:cNvPr id="8" name="Ink 7">
                <a:extLst>
                  <a:ext uri="{FF2B5EF4-FFF2-40B4-BE49-F238E27FC236}">
                    <a16:creationId xmlns:a16="http://schemas.microsoft.com/office/drawing/2014/main" id="{F33A5174-DA7C-C362-B6C9-C6D1114F3970}"/>
                  </a:ext>
                </a:extLst>
              </p:cNvPr>
              <p:cNvPicPr/>
              <p:nvPr/>
            </p:nvPicPr>
            <p:blipFill>
              <a:blip r:embed="rId5"/>
              <a:stretch>
                <a:fillRect/>
              </a:stretch>
            </p:blipFill>
            <p:spPr>
              <a:xfrm>
                <a:off x="2202334" y="3033292"/>
                <a:ext cx="34009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D01DD60-BC32-DF62-5251-403F70A1D70B}"/>
                  </a:ext>
                </a:extLst>
              </p14:cNvPr>
              <p14:cNvContentPartPr/>
              <p14:nvPr/>
            </p14:nvContentPartPr>
            <p14:xfrm>
              <a:off x="2281174" y="5753452"/>
              <a:ext cx="4067640" cy="95040"/>
            </p14:xfrm>
          </p:contentPart>
        </mc:Choice>
        <mc:Fallback>
          <p:pic>
            <p:nvPicPr>
              <p:cNvPr id="10" name="Ink 9">
                <a:extLst>
                  <a:ext uri="{FF2B5EF4-FFF2-40B4-BE49-F238E27FC236}">
                    <a16:creationId xmlns:a16="http://schemas.microsoft.com/office/drawing/2014/main" id="{AD01DD60-BC32-DF62-5251-403F70A1D70B}"/>
                  </a:ext>
                </a:extLst>
              </p:cNvPr>
              <p:cNvPicPr/>
              <p:nvPr/>
            </p:nvPicPr>
            <p:blipFill>
              <a:blip r:embed="rId7"/>
              <a:stretch>
                <a:fillRect/>
              </a:stretch>
            </p:blipFill>
            <p:spPr>
              <a:xfrm>
                <a:off x="2227534" y="5645812"/>
                <a:ext cx="4175280" cy="310680"/>
              </a:xfrm>
              <a:prstGeom prst="rect">
                <a:avLst/>
              </a:prstGeom>
            </p:spPr>
          </p:pic>
        </mc:Fallback>
      </mc:AlternateContent>
    </p:spTree>
    <p:extLst>
      <p:ext uri="{BB962C8B-B14F-4D97-AF65-F5344CB8AC3E}">
        <p14:creationId xmlns:p14="http://schemas.microsoft.com/office/powerpoint/2010/main" val="289270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5BB3-EEF0-473B-D794-887760A66856}"/>
              </a:ext>
            </a:extLst>
          </p:cNvPr>
          <p:cNvSpPr>
            <a:spLocks noGrp="1"/>
          </p:cNvSpPr>
          <p:nvPr>
            <p:ph type="title"/>
          </p:nvPr>
        </p:nvSpPr>
        <p:spPr/>
        <p:txBody>
          <a:bodyPr/>
          <a:lstStyle/>
          <a:p>
            <a:r>
              <a:rPr lang="en-KR" dirty="0"/>
              <a:t>Visibility of system status</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C49101D7-2B55-E390-59C6-E1D14CA38B8E}"/>
              </a:ext>
            </a:extLst>
          </p:cNvPr>
          <p:cNvPicPr>
            <a:picLocks noGrp="1" noChangeAspect="1"/>
          </p:cNvPicPr>
          <p:nvPr>
            <p:ph idx="1"/>
          </p:nvPr>
        </p:nvPicPr>
        <p:blipFill>
          <a:blip r:embed="rId3"/>
          <a:stretch>
            <a:fillRect/>
          </a:stretch>
        </p:blipFill>
        <p:spPr>
          <a:xfrm>
            <a:off x="838200" y="1690688"/>
            <a:ext cx="10515600" cy="2142066"/>
          </a:xfrm>
        </p:spPr>
      </p:pic>
      <p:pic>
        <p:nvPicPr>
          <p:cNvPr id="7" name="Picture 6" descr="Text&#10;&#10;Description automatically generated with low confidence">
            <a:extLst>
              <a:ext uri="{FF2B5EF4-FFF2-40B4-BE49-F238E27FC236}">
                <a16:creationId xmlns:a16="http://schemas.microsoft.com/office/drawing/2014/main" id="{5B135588-EE73-4099-B544-43F9AD732335}"/>
              </a:ext>
            </a:extLst>
          </p:cNvPr>
          <p:cNvPicPr>
            <a:picLocks noChangeAspect="1"/>
          </p:cNvPicPr>
          <p:nvPr/>
        </p:nvPicPr>
        <p:blipFill>
          <a:blip r:embed="rId4"/>
          <a:stretch>
            <a:fillRect/>
          </a:stretch>
        </p:blipFill>
        <p:spPr>
          <a:xfrm>
            <a:off x="838200" y="3929448"/>
            <a:ext cx="10408754" cy="2698964"/>
          </a:xfrm>
          <a:prstGeom prst="rect">
            <a:avLst/>
          </a:prstGeom>
        </p:spPr>
      </p:pic>
    </p:spTree>
    <p:extLst>
      <p:ext uri="{BB962C8B-B14F-4D97-AF65-F5344CB8AC3E}">
        <p14:creationId xmlns:p14="http://schemas.microsoft.com/office/powerpoint/2010/main" val="279696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57C2-7E70-2102-2780-AE4CED7F8593}"/>
              </a:ext>
            </a:extLst>
          </p:cNvPr>
          <p:cNvSpPr>
            <a:spLocks noGrp="1"/>
          </p:cNvSpPr>
          <p:nvPr>
            <p:ph type="title"/>
          </p:nvPr>
        </p:nvSpPr>
        <p:spPr/>
        <p:txBody>
          <a:bodyPr/>
          <a:lstStyle/>
          <a:p>
            <a:r>
              <a:rPr lang="en-KR" dirty="0"/>
              <a:t>(Aesthetic) and minimalist design  </a:t>
            </a:r>
          </a:p>
        </p:txBody>
      </p:sp>
      <p:pic>
        <p:nvPicPr>
          <p:cNvPr id="4" name="Content Placeholder 4" descr="Graphical user interface, text, application&#10;&#10;Description automatically generated">
            <a:extLst>
              <a:ext uri="{FF2B5EF4-FFF2-40B4-BE49-F238E27FC236}">
                <a16:creationId xmlns:a16="http://schemas.microsoft.com/office/drawing/2014/main" id="{AEA0B8FA-F9B9-3A0A-045A-83C20E8FF446}"/>
              </a:ext>
            </a:extLst>
          </p:cNvPr>
          <p:cNvPicPr>
            <a:picLocks noGrp="1" noChangeAspect="1"/>
          </p:cNvPicPr>
          <p:nvPr>
            <p:ph idx="1"/>
          </p:nvPr>
        </p:nvPicPr>
        <p:blipFill>
          <a:blip r:embed="rId3"/>
          <a:stretch>
            <a:fillRect/>
          </a:stretch>
        </p:blipFill>
        <p:spPr>
          <a:xfrm>
            <a:off x="838200" y="1530704"/>
            <a:ext cx="10515600" cy="1431862"/>
          </a:xfrm>
        </p:spPr>
      </p:pic>
      <p:pic>
        <p:nvPicPr>
          <p:cNvPr id="6" name="Picture 5" descr="Table&#10;&#10;Description automatically generated">
            <a:extLst>
              <a:ext uri="{FF2B5EF4-FFF2-40B4-BE49-F238E27FC236}">
                <a16:creationId xmlns:a16="http://schemas.microsoft.com/office/drawing/2014/main" id="{A7B0E8AC-8AD2-0560-C823-506DE0129BEC}"/>
              </a:ext>
            </a:extLst>
          </p:cNvPr>
          <p:cNvPicPr>
            <a:picLocks noChangeAspect="1"/>
          </p:cNvPicPr>
          <p:nvPr/>
        </p:nvPicPr>
        <p:blipFill>
          <a:blip r:embed="rId4"/>
          <a:stretch>
            <a:fillRect/>
          </a:stretch>
        </p:blipFill>
        <p:spPr>
          <a:xfrm>
            <a:off x="0" y="4128145"/>
            <a:ext cx="5806737" cy="2585420"/>
          </a:xfrm>
          <a:prstGeom prst="rect">
            <a:avLst/>
          </a:prstGeom>
        </p:spPr>
      </p:pic>
      <p:pic>
        <p:nvPicPr>
          <p:cNvPr id="10" name="Picture 9" descr="Text, application&#10;&#10;Description automatically generated with medium confidence">
            <a:extLst>
              <a:ext uri="{FF2B5EF4-FFF2-40B4-BE49-F238E27FC236}">
                <a16:creationId xmlns:a16="http://schemas.microsoft.com/office/drawing/2014/main" id="{1E9DDFF2-AAEC-579E-256A-842808761E60}"/>
              </a:ext>
            </a:extLst>
          </p:cNvPr>
          <p:cNvPicPr>
            <a:picLocks noChangeAspect="1"/>
          </p:cNvPicPr>
          <p:nvPr/>
        </p:nvPicPr>
        <p:blipFill>
          <a:blip r:embed="rId5"/>
          <a:stretch>
            <a:fillRect/>
          </a:stretch>
        </p:blipFill>
        <p:spPr>
          <a:xfrm>
            <a:off x="5767852" y="3237470"/>
            <a:ext cx="6203031" cy="3620530"/>
          </a:xfrm>
          <a:prstGeom prst="rect">
            <a:avLst/>
          </a:prstGeom>
        </p:spPr>
      </p:pic>
    </p:spTree>
    <p:extLst>
      <p:ext uri="{BB962C8B-B14F-4D97-AF65-F5344CB8AC3E}">
        <p14:creationId xmlns:p14="http://schemas.microsoft.com/office/powerpoint/2010/main" val="249545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6881-B5DF-7337-641E-97E5D2238752}"/>
              </a:ext>
            </a:extLst>
          </p:cNvPr>
          <p:cNvSpPr>
            <a:spLocks noGrp="1"/>
          </p:cNvSpPr>
          <p:nvPr>
            <p:ph type="title"/>
          </p:nvPr>
        </p:nvSpPr>
        <p:spPr/>
        <p:txBody>
          <a:bodyPr/>
          <a:lstStyle/>
          <a:p>
            <a:r>
              <a:rPr lang="en-KR" dirty="0"/>
              <a:t>Demo</a:t>
            </a:r>
          </a:p>
        </p:txBody>
      </p:sp>
      <p:sp>
        <p:nvSpPr>
          <p:cNvPr id="3" name="Content Placeholder 2">
            <a:extLst>
              <a:ext uri="{FF2B5EF4-FFF2-40B4-BE49-F238E27FC236}">
                <a16:creationId xmlns:a16="http://schemas.microsoft.com/office/drawing/2014/main" id="{351BDF1C-038E-16B7-0156-1405ECC5580F}"/>
              </a:ext>
            </a:extLst>
          </p:cNvPr>
          <p:cNvSpPr>
            <a:spLocks noGrp="1"/>
          </p:cNvSpPr>
          <p:nvPr>
            <p:ph idx="1"/>
          </p:nvPr>
        </p:nvSpPr>
        <p:spPr/>
        <p:txBody>
          <a:bodyPr/>
          <a:lstStyle/>
          <a:p>
            <a:endParaRPr lang="en-KR" dirty="0"/>
          </a:p>
        </p:txBody>
      </p:sp>
    </p:spTree>
    <p:extLst>
      <p:ext uri="{BB962C8B-B14F-4D97-AF65-F5344CB8AC3E}">
        <p14:creationId xmlns:p14="http://schemas.microsoft.com/office/powerpoint/2010/main" val="3631302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358</Words>
  <Application>Microsoft Macintosh PowerPoint</Application>
  <PresentationFormat>Widescreen</PresentationFormat>
  <Paragraphs>26</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Final project</vt:lpstr>
      <vt:lpstr>Initial project brief </vt:lpstr>
      <vt:lpstr>PowerPoint Presentation</vt:lpstr>
      <vt:lpstr>New project brief</vt:lpstr>
      <vt:lpstr>Visibility of system status</vt:lpstr>
      <vt:lpstr>(Aesthetic) and minimalist design  </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Sumin Oh (student)</dc:creator>
  <cp:lastModifiedBy>Sumin Oh (student)</cp:lastModifiedBy>
  <cp:revision>1</cp:revision>
  <dcterms:created xsi:type="dcterms:W3CDTF">2022-08-31T21:25:18Z</dcterms:created>
  <dcterms:modified xsi:type="dcterms:W3CDTF">2022-09-01T08:45:59Z</dcterms:modified>
</cp:coreProperties>
</file>