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AB7504-C89F-44E8-BF4A-2642C74D687B}">
          <p14:sldIdLst>
            <p14:sldId id="256"/>
            <p14:sldId id="259"/>
            <p14:sldId id="257"/>
            <p14:sldId id="258"/>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FB1AEA-ED90-4B9C-AFCB-C0B8E9372249}"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189840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B1AEA-ED90-4B9C-AFCB-C0B8E9372249}"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13757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B1AEA-ED90-4B9C-AFCB-C0B8E9372249}"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B33E78-57FA-4C22-813A-1694E6D9991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954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AFB1AEA-ED90-4B9C-AFCB-C0B8E9372249}"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3739926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AFB1AEA-ED90-4B9C-AFCB-C0B8E9372249}"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B33E78-57FA-4C22-813A-1694E6D9991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4000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AFB1AEA-ED90-4B9C-AFCB-C0B8E9372249}"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341680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FB1AEA-ED90-4B9C-AFCB-C0B8E9372249}"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3799911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FB1AEA-ED90-4B9C-AFCB-C0B8E9372249}"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38090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FB1AEA-ED90-4B9C-AFCB-C0B8E9372249}"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132729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B1AEA-ED90-4B9C-AFCB-C0B8E9372249}"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141518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FB1AEA-ED90-4B9C-AFCB-C0B8E9372249}"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349650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FB1AEA-ED90-4B9C-AFCB-C0B8E9372249}"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405369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FB1AEA-ED90-4B9C-AFCB-C0B8E9372249}"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140628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B1AEA-ED90-4B9C-AFCB-C0B8E9372249}"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1240159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FB1AEA-ED90-4B9C-AFCB-C0B8E9372249}"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214151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FB1AEA-ED90-4B9C-AFCB-C0B8E9372249}"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B33E78-57FA-4C22-813A-1694E6D99916}" type="slidenum">
              <a:rPr lang="en-US" smtClean="0"/>
              <a:t>‹#›</a:t>
            </a:fld>
            <a:endParaRPr lang="en-US"/>
          </a:p>
        </p:txBody>
      </p:sp>
    </p:spTree>
    <p:extLst>
      <p:ext uri="{BB962C8B-B14F-4D97-AF65-F5344CB8AC3E}">
        <p14:creationId xmlns:p14="http://schemas.microsoft.com/office/powerpoint/2010/main" val="248792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FB1AEA-ED90-4B9C-AFCB-C0B8E9372249}" type="datetimeFigureOut">
              <a:rPr lang="en-US" smtClean="0"/>
              <a:t>2/20/2022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B33E78-57FA-4C22-813A-1694E6D99916}" type="slidenum">
              <a:rPr lang="en-US" smtClean="0"/>
              <a:t>‹#›</a:t>
            </a:fld>
            <a:endParaRPr lang="en-US"/>
          </a:p>
        </p:txBody>
      </p:sp>
    </p:spTree>
    <p:extLst>
      <p:ext uri="{BB962C8B-B14F-4D97-AF65-F5344CB8AC3E}">
        <p14:creationId xmlns:p14="http://schemas.microsoft.com/office/powerpoint/2010/main" val="248119690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3497" y="1623522"/>
            <a:ext cx="2953064" cy="646842"/>
          </a:xfrm>
        </p:spPr>
        <p:txBody>
          <a:bodyPr>
            <a:noAutofit/>
          </a:bodyPr>
          <a:lstStyle/>
          <a:p>
            <a:r>
              <a:rPr lang="en-US" sz="4000" b="1" dirty="0" smtClean="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93497" y="3390788"/>
            <a:ext cx="8769245" cy="2650248"/>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Kurmaian.com is a matrimony website. We can use this website to find life partner in simple manner. We have 3 different categories in our website that is the unique and different part of our website. The concept to make this website to is to simplifier the matchmaking process for a common person. Let’s talk about our 3 categories.</a:t>
            </a:r>
          </a:p>
          <a:p>
            <a:pPr algn="ctr"/>
            <a:r>
              <a:rPr lang="en-US" sz="2400" dirty="0" smtClean="0">
                <a:solidFill>
                  <a:schemeClr val="tx1"/>
                </a:solidFill>
                <a:latin typeface="Times New Roman" panose="02020603050405020304" pitchFamily="18" charset="0"/>
                <a:cs typeface="Times New Roman" panose="02020603050405020304" pitchFamily="18" charset="0"/>
              </a:rPr>
              <a:t>NRI, IELTS, NORMAL</a:t>
            </a:r>
          </a:p>
          <a:p>
            <a:endParaRPr lang="en-US" sz="240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590" y="321869"/>
            <a:ext cx="2818152" cy="1301653"/>
          </a:xfrm>
          <a:prstGeom prst="rect">
            <a:avLst/>
          </a:prstGeom>
        </p:spPr>
      </p:pic>
      <p:sp>
        <p:nvSpPr>
          <p:cNvPr id="7" name="Rectangle 3"/>
          <p:cNvSpPr>
            <a:spLocks noChangeArrowheads="1"/>
          </p:cNvSpPr>
          <p:nvPr/>
        </p:nvSpPr>
        <p:spPr bwMode="auto">
          <a:xfrm>
            <a:off x="0" y="-321869"/>
            <a:ext cx="184731"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7652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826" y="624110"/>
            <a:ext cx="3088347" cy="754985"/>
          </a:xfrm>
        </p:spPr>
        <p:txBody>
          <a:bodyPr/>
          <a:lstStyle/>
          <a:p>
            <a:r>
              <a:rPr lang="en-US" b="1" dirty="0">
                <a:solidFill>
                  <a:schemeClr val="tx1"/>
                </a:solidFill>
                <a:latin typeface="Times New Roman" panose="02020603050405020304" pitchFamily="18" charset="0"/>
                <a:cs typeface="Times New Roman" panose="02020603050405020304" pitchFamily="18" charset="0"/>
              </a:rPr>
              <a:t>Description </a:t>
            </a:r>
            <a:endParaRPr lang="en-US" dirty="0"/>
          </a:p>
        </p:txBody>
      </p:sp>
      <p:sp>
        <p:nvSpPr>
          <p:cNvPr id="3" name="Content Placeholder 2"/>
          <p:cNvSpPr>
            <a:spLocks noGrp="1"/>
          </p:cNvSpPr>
          <p:nvPr>
            <p:ph idx="1"/>
          </p:nvPr>
        </p:nvSpPr>
        <p:spPr>
          <a:xfrm>
            <a:off x="2742826" y="2403424"/>
            <a:ext cx="8915400" cy="3777622"/>
          </a:xfrm>
        </p:spPr>
        <p:txBody>
          <a:bodyPr>
            <a:noAutofit/>
          </a:bodyPr>
          <a:lstStyle/>
          <a:p>
            <a:endParaRPr lang="en-US" sz="2400" dirty="0" smtClean="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FontTx/>
              <a:buChar char="•"/>
            </a:pPr>
            <a:r>
              <a:rPr lang="en-US" sz="2400" b="1" dirty="0" smtClean="0">
                <a:solidFill>
                  <a:schemeClr val="tx1"/>
                </a:solidFill>
                <a:latin typeface="Times New Roman" panose="02020603050405020304" pitchFamily="18" charset="0"/>
                <a:cs typeface="Times New Roman" panose="02020603050405020304" pitchFamily="18" charset="0"/>
              </a:rPr>
              <a:t>NRI</a:t>
            </a:r>
            <a:r>
              <a:rPr lang="en-US" sz="2400" dirty="0">
                <a:solidFill>
                  <a:schemeClr val="tx1"/>
                </a:solidFill>
                <a:latin typeface="Times New Roman" panose="02020603050405020304" pitchFamily="18" charset="0"/>
                <a:cs typeface="Times New Roman" panose="02020603050405020304" pitchFamily="18" charset="0"/>
              </a:rPr>
              <a:t> - You are an Indian or NRI and finding your match in your desired country and you can easily find your match in the NRI section according to your preference.</a:t>
            </a:r>
          </a:p>
          <a:p>
            <a:pPr lvl="0" defTabSz="914400" eaLnBrk="0" fontAlgn="base" hangingPunct="0">
              <a:spcBef>
                <a:spcPct val="0"/>
              </a:spcBef>
              <a:spcAft>
                <a:spcPct val="0"/>
              </a:spcAft>
              <a:buClrTx/>
              <a:buFontTx/>
              <a:buChar char="•"/>
            </a:pPr>
            <a:r>
              <a:rPr lang="en-US" sz="2400" b="1" dirty="0">
                <a:solidFill>
                  <a:schemeClr val="tx1"/>
                </a:solidFill>
                <a:latin typeface="Times New Roman" panose="02020603050405020304" pitchFamily="18" charset="0"/>
                <a:cs typeface="Times New Roman" panose="02020603050405020304" pitchFamily="18" charset="0"/>
              </a:rPr>
              <a:t>IELTS</a:t>
            </a:r>
            <a:r>
              <a:rPr lang="en-US" sz="2400" dirty="0">
                <a:solidFill>
                  <a:schemeClr val="tx1"/>
                </a:solidFill>
                <a:latin typeface="Times New Roman" panose="02020603050405020304" pitchFamily="18" charset="0"/>
                <a:cs typeface="Times New Roman" panose="02020603050405020304" pitchFamily="18" charset="0"/>
              </a:rPr>
              <a:t> - Are you done with IELTS test after your education and finding a match or you are finding a match who done with IELTS, register your profile and find your life partner in the IELTS section.</a:t>
            </a:r>
          </a:p>
          <a:p>
            <a:pPr lvl="0" defTabSz="914400" eaLnBrk="0" fontAlgn="base" hangingPunct="0">
              <a:spcBef>
                <a:spcPct val="0"/>
              </a:spcBef>
              <a:spcAft>
                <a:spcPct val="0"/>
              </a:spcAft>
              <a:buClrTx/>
              <a:buFontTx/>
              <a:buChar char="•"/>
            </a:pPr>
            <a:r>
              <a:rPr lang="en-US" sz="2400" b="1" dirty="0">
                <a:solidFill>
                  <a:schemeClr val="tx1"/>
                </a:solidFill>
                <a:latin typeface="Times New Roman" panose="02020603050405020304" pitchFamily="18" charset="0"/>
                <a:cs typeface="Times New Roman" panose="02020603050405020304" pitchFamily="18" charset="0"/>
              </a:rPr>
              <a:t>NORMAL</a:t>
            </a:r>
            <a:r>
              <a:rPr lang="en-US" sz="2400" dirty="0">
                <a:solidFill>
                  <a:schemeClr val="tx1"/>
                </a:solidFill>
                <a:latin typeface="Times New Roman" panose="02020603050405020304" pitchFamily="18" charset="0"/>
                <a:cs typeface="Times New Roman" panose="02020603050405020304" pitchFamily="18" charset="0"/>
              </a:rPr>
              <a:t> - Are you Indian and finding your match in your Religion in your Cast just register yourself we'll help you to find your perfect match</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811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417" y="669081"/>
            <a:ext cx="6805908" cy="739995"/>
          </a:xfrm>
        </p:spPr>
        <p:txBody>
          <a:bodyPr/>
          <a:lstStyle/>
          <a:p>
            <a:r>
              <a:rPr lang="en-US" b="1" dirty="0" smtClean="0">
                <a:latin typeface="Times New Roman" panose="02020603050405020304" pitchFamily="18" charset="0"/>
                <a:cs typeface="Times New Roman" panose="02020603050405020304" pitchFamily="18" charset="0"/>
              </a:rPr>
              <a:t>Income source of Kurmaian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3417" y="2495860"/>
            <a:ext cx="9878891" cy="3702571"/>
          </a:xfrm>
        </p:spPr>
        <p:txBody>
          <a:bodyPr>
            <a:normAutofit/>
          </a:bodyPr>
          <a:lstStyle/>
          <a:p>
            <a:r>
              <a:rPr lang="en-US" sz="2400" dirty="0" smtClean="0">
                <a:latin typeface="Times New Roman" panose="02020603050405020304" pitchFamily="18" charset="0"/>
                <a:cs typeface="Times New Roman" panose="02020603050405020304" pitchFamily="18" charset="0"/>
              </a:rPr>
              <a:t>Our income source is membership, When a member join at our website and wants to contact their  matches than they have to pay a certain amount to us and after that they can contact to their matches.</a:t>
            </a:r>
          </a:p>
          <a:p>
            <a:r>
              <a:rPr lang="en-US" sz="2400" dirty="0" smtClean="0">
                <a:latin typeface="Times New Roman" panose="02020603050405020304" pitchFamily="18" charset="0"/>
                <a:cs typeface="Times New Roman" panose="02020603050405020304" pitchFamily="18" charset="0"/>
              </a:rPr>
              <a:t>Our next plan to make more income from our website is advertising at our website, but now are working on it.</a:t>
            </a:r>
          </a:p>
          <a:p>
            <a:r>
              <a:rPr lang="en-US" sz="2400" dirty="0" smtClean="0">
                <a:latin typeface="Times New Roman" panose="02020603050405020304" pitchFamily="18" charset="0"/>
                <a:cs typeface="Times New Roman" panose="02020603050405020304" pitchFamily="18" charset="0"/>
              </a:rPr>
              <a:t>The advertisements will also generate income for our website like we have IELTS category in our website and to attract IELTS students Immigrations and visa consultant can advertise to attract the audience at our website and we’ll make income from the advertisements also.</a:t>
            </a:r>
          </a:p>
        </p:txBody>
      </p:sp>
    </p:spTree>
    <p:extLst>
      <p:ext uri="{BB962C8B-B14F-4D97-AF65-F5344CB8AC3E}">
        <p14:creationId xmlns:p14="http://schemas.microsoft.com/office/powerpoint/2010/main" val="2478105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39099"/>
            <a:ext cx="5576714" cy="1009818"/>
          </a:xfrm>
        </p:spPr>
        <p:txBody>
          <a:bodyPr/>
          <a:lstStyle/>
          <a:p>
            <a:r>
              <a:rPr lang="en-US" b="1" dirty="0" smtClean="0">
                <a:latin typeface="Times New Roman" panose="02020603050405020304" pitchFamily="18" charset="0"/>
                <a:cs typeface="Times New Roman" panose="02020603050405020304" pitchFamily="18" charset="0"/>
              </a:rPr>
              <a:t>Benefits to Users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328472"/>
            <a:ext cx="8915400" cy="3777622"/>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As I already told that we have 3 different type of categories, it’s really helping to users to find a match at the right place to select their category.</a:t>
            </a:r>
          </a:p>
          <a:p>
            <a:r>
              <a:rPr lang="en-US" sz="2400" dirty="0" smtClean="0">
                <a:latin typeface="Times New Roman" panose="02020603050405020304" pitchFamily="18" charset="0"/>
                <a:cs typeface="Times New Roman" panose="02020603050405020304" pitchFamily="18" charset="0"/>
              </a:rPr>
              <a:t>We are only approve verified contact details at our website.</a:t>
            </a:r>
          </a:p>
          <a:p>
            <a:r>
              <a:rPr lang="en-US" sz="2400" dirty="0" smtClean="0">
                <a:latin typeface="Times New Roman" panose="02020603050405020304" pitchFamily="18" charset="0"/>
                <a:cs typeface="Times New Roman" panose="02020603050405020304" pitchFamily="18" charset="0"/>
              </a:rPr>
              <a:t>We have Some security features for female members to lock their photographs they can set a password to see the photographs at or website.</a:t>
            </a:r>
          </a:p>
          <a:p>
            <a:r>
              <a:rPr lang="en-US" sz="2400" dirty="0" smtClean="0">
                <a:latin typeface="Times New Roman" panose="02020603050405020304" pitchFamily="18" charset="0"/>
                <a:cs typeface="Times New Roman" panose="02020603050405020304" pitchFamily="18" charset="0"/>
              </a:rPr>
              <a:t>The website is easy to use that everyone can use this website, we are also working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 make this website multilingual that user can use our website in their language.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864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39100"/>
            <a:ext cx="7165672" cy="844926"/>
          </a:xfrm>
        </p:spPr>
        <p:txBody>
          <a:bodyPr/>
          <a:lstStyle/>
          <a:p>
            <a:r>
              <a:rPr lang="en-US" b="1" dirty="0" smtClean="0">
                <a:latin typeface="Times New Roman" panose="02020603050405020304" pitchFamily="18" charset="0"/>
                <a:cs typeface="Times New Roman" panose="02020603050405020304" pitchFamily="18" charset="0"/>
              </a:rPr>
              <a:t>Awareness Campaigns in future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853127"/>
            <a:ext cx="8915400" cy="3442741"/>
          </a:xfrm>
        </p:spPr>
        <p:txBody>
          <a:bodyPr>
            <a:noAutofit/>
          </a:bodyPr>
          <a:lstStyle/>
          <a:p>
            <a:r>
              <a:rPr lang="en-US" sz="2400" dirty="0" smtClean="0">
                <a:latin typeface="Times New Roman" panose="02020603050405020304" pitchFamily="18" charset="0"/>
                <a:cs typeface="Times New Roman" panose="02020603050405020304" pitchFamily="18" charset="0"/>
              </a:rPr>
              <a:t>Our organization is anti-dowry, we are planning to plan some events and campaigns to aware people about dowry. </a:t>
            </a:r>
          </a:p>
          <a:p>
            <a:r>
              <a:rPr lang="en-US" sz="2400" dirty="0" smtClean="0">
                <a:latin typeface="Times New Roman" panose="02020603050405020304" pitchFamily="18" charset="0"/>
                <a:cs typeface="Times New Roman" panose="02020603050405020304" pitchFamily="18" charset="0"/>
              </a:rPr>
              <a:t>Our organization is against child marriage, we will plan events and campaigns to aware youth and their parents about child marriage.</a:t>
            </a:r>
          </a:p>
          <a:p>
            <a:r>
              <a:rPr lang="en-US" sz="2400" dirty="0" smtClean="0">
                <a:latin typeface="Times New Roman" panose="02020603050405020304" pitchFamily="18" charset="0"/>
                <a:cs typeface="Times New Roman" panose="02020603050405020304" pitchFamily="18" charset="0"/>
              </a:rPr>
              <a:t>These awareness events and camps will help us to keep in news again and again and it will help us to grow more because it’ll advertise our company name automatically in our community.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628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636675" cy="725005"/>
          </a:xfrm>
        </p:spPr>
        <p:txBody>
          <a:bodyPr/>
          <a:lstStyle/>
          <a:p>
            <a:r>
              <a:rPr lang="en-US" b="1" dirty="0" smtClean="0">
                <a:latin typeface="Times New Roman" panose="02020603050405020304" pitchFamily="18" charset="0"/>
                <a:cs typeface="Times New Roman" panose="02020603050405020304" pitchFamily="18" charset="0"/>
              </a:rPr>
              <a:t>Employment Generation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2613285"/>
            <a:ext cx="8915400" cy="3777622"/>
          </a:xfrm>
        </p:spPr>
        <p:txBody>
          <a:bodyPr>
            <a:normAutofit fontScale="92500" lnSpcReduction="10000"/>
          </a:bodyPr>
          <a:lstStyle/>
          <a:p>
            <a:r>
              <a:rPr lang="en-US" sz="2400" dirty="0" smtClean="0">
                <a:latin typeface="Times New Roman" panose="02020603050405020304" pitchFamily="18" charset="0"/>
                <a:cs typeface="Times New Roman" panose="02020603050405020304" pitchFamily="18" charset="0"/>
              </a:rPr>
              <a:t>Our business will generate employment, to expand this business we will  need more people to join our company </a:t>
            </a:r>
          </a:p>
          <a:p>
            <a:r>
              <a:rPr lang="en-US" sz="2400" dirty="0" smtClean="0">
                <a:latin typeface="Times New Roman" panose="02020603050405020304" pitchFamily="18" charset="0"/>
                <a:cs typeface="Times New Roman" panose="02020603050405020304" pitchFamily="18" charset="0"/>
              </a:rPr>
              <a:t>We will need </a:t>
            </a:r>
            <a:r>
              <a:rPr lang="en-US" sz="2400" dirty="0">
                <a:latin typeface="Times New Roman" panose="02020603050405020304" pitchFamily="18" charset="0"/>
                <a:cs typeface="Times New Roman" panose="02020603050405020304" pitchFamily="18" charset="0"/>
              </a:rPr>
              <a:t>telecaller </a:t>
            </a:r>
            <a:r>
              <a:rPr lang="en-US" sz="2400" dirty="0" smtClean="0">
                <a:latin typeface="Times New Roman" panose="02020603050405020304" pitchFamily="18" charset="0"/>
                <a:cs typeface="Times New Roman" panose="02020603050405020304" pitchFamily="18" charset="0"/>
              </a:rPr>
              <a:t>to  call all the members at our website, to give them our services.</a:t>
            </a:r>
          </a:p>
          <a:p>
            <a:r>
              <a:rPr lang="en-US" sz="2400" dirty="0" smtClean="0">
                <a:latin typeface="Times New Roman" panose="02020603050405020304" pitchFamily="18" charset="0"/>
                <a:cs typeface="Times New Roman" panose="02020603050405020304" pitchFamily="18" charset="0"/>
              </a:rPr>
              <a:t>We will need technical team to for our website to make our website up to date and make our  website more creative  and helpful to our users.</a:t>
            </a:r>
          </a:p>
          <a:p>
            <a:r>
              <a:rPr lang="en-US" sz="2400" dirty="0" smtClean="0">
                <a:latin typeface="Times New Roman" panose="02020603050405020304" pitchFamily="18" charset="0"/>
                <a:cs typeface="Times New Roman" panose="02020603050405020304" pitchFamily="18" charset="0"/>
              </a:rPr>
              <a:t>We will need some graphic designer to make designer and to post it to our social medias.</a:t>
            </a:r>
          </a:p>
          <a:p>
            <a:r>
              <a:rPr lang="en-US" sz="2400" dirty="0" smtClean="0">
                <a:latin typeface="Times New Roman" panose="02020603050405020304" pitchFamily="18" charset="0"/>
                <a:cs typeface="Times New Roman" panose="02020603050405020304" pitchFamily="18" charset="0"/>
              </a:rPr>
              <a:t>We will need content writer to write the right  content  according to  occasions and situations held surrounding us.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645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343180" cy="754985"/>
          </a:xfrm>
        </p:spPr>
        <p:txBody>
          <a:bodyPr/>
          <a:lstStyle/>
          <a:p>
            <a:r>
              <a:rPr lang="en-US" b="1" dirty="0" smtClean="0">
                <a:latin typeface="Times New Roman" panose="02020603050405020304" pitchFamily="18" charset="0"/>
                <a:cs typeface="Times New Roman" panose="02020603050405020304" pitchFamily="18" charset="0"/>
              </a:rPr>
              <a:t>Future plans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We are planning to expand our business more and more.</a:t>
            </a:r>
          </a:p>
          <a:p>
            <a:r>
              <a:rPr lang="en-US" sz="2400" dirty="0" smtClean="0">
                <a:latin typeface="Times New Roman" panose="02020603050405020304" pitchFamily="18" charset="0"/>
                <a:cs typeface="Times New Roman" panose="02020603050405020304" pitchFamily="18" charset="0"/>
              </a:rPr>
              <a:t>We are planning to open our service centers in India’s  major cities Like Delhi, Mumbai, Bangalore,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Kolkata,</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Hyderabad, Jaipur, it’ll help us to gain more trust on us.</a:t>
            </a:r>
          </a:p>
          <a:p>
            <a:r>
              <a:rPr lang="en-US" sz="2400" dirty="0" smtClean="0">
                <a:latin typeface="Times New Roman" panose="02020603050405020304" pitchFamily="18" charset="0"/>
                <a:cs typeface="Times New Roman" panose="02020603050405020304" pitchFamily="18" charset="0"/>
              </a:rPr>
              <a:t>After we are planning to open our centers internationally in major countries like United  states, United kingdom and Australia to cover the communication gap and time zone.</a:t>
            </a:r>
          </a:p>
          <a:p>
            <a:r>
              <a:rPr lang="en-US" sz="2400" dirty="0" smtClean="0">
                <a:latin typeface="Times New Roman" panose="02020603050405020304" pitchFamily="18" charset="0"/>
                <a:cs typeface="Times New Roman" panose="02020603050405020304" pitchFamily="18" charset="0"/>
              </a:rPr>
              <a:t>Our service centers will help to our clients in </a:t>
            </a:r>
            <a:r>
              <a:rPr lang="en-US" sz="2400" smtClean="0">
                <a:latin typeface="Times New Roman" panose="02020603050405020304" pitchFamily="18" charset="0"/>
                <a:cs typeface="Times New Roman" panose="02020603050405020304" pitchFamily="18" charset="0"/>
              </a:rPr>
              <a:t>manually basis.</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677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109</TotalTime>
  <Words>501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Introduction</vt:lpstr>
      <vt:lpstr>Description </vt:lpstr>
      <vt:lpstr>Income source of Kurmaian</vt:lpstr>
      <vt:lpstr>Benefits to Users </vt:lpstr>
      <vt:lpstr>Awareness Campaigns in future</vt:lpstr>
      <vt:lpstr>Employment Generation</vt:lpstr>
      <vt:lpstr>Future plans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 account</dc:creator>
  <cp:lastModifiedBy>Microsoft account</cp:lastModifiedBy>
  <cp:revision>11</cp:revision>
  <dcterms:created xsi:type="dcterms:W3CDTF">2022-02-20T07:41:06Z</dcterms:created>
  <dcterms:modified xsi:type="dcterms:W3CDTF">2022-02-20T09:30:29Z</dcterms:modified>
</cp:coreProperties>
</file>