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67" y="38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B9EE7-5308-4EB3-B8B4-EB0ECC78CF02}"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BC706-BB40-4E39-8BD2-A35A2764AFDE}" type="slidenum">
              <a:rPr lang="en-US" smtClean="0"/>
              <a:t>‹#›</a:t>
            </a:fld>
            <a:endParaRPr lang="en-US"/>
          </a:p>
        </p:txBody>
      </p:sp>
    </p:spTree>
    <p:extLst>
      <p:ext uri="{BB962C8B-B14F-4D97-AF65-F5344CB8AC3E}">
        <p14:creationId xmlns:p14="http://schemas.microsoft.com/office/powerpoint/2010/main" val="91994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CBC706-BB40-4E39-8BD2-A35A2764AFDE}" type="slidenum">
              <a:rPr lang="en-US" smtClean="0"/>
              <a:t>2</a:t>
            </a:fld>
            <a:endParaRPr lang="en-US"/>
          </a:p>
        </p:txBody>
      </p:sp>
    </p:spTree>
    <p:extLst>
      <p:ext uri="{BB962C8B-B14F-4D97-AF65-F5344CB8AC3E}">
        <p14:creationId xmlns:p14="http://schemas.microsoft.com/office/powerpoint/2010/main" val="19315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186084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146603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889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1537473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07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379688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1160957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215692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375209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1EC1C-8626-4B65-BAD0-C8CDA75DC81D}"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84800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81EC1C-8626-4B65-BAD0-C8CDA75DC81D}"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1710042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81EC1C-8626-4B65-BAD0-C8CDA75DC81D}"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30532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81EC1C-8626-4B65-BAD0-C8CDA75DC81D}"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113115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1EC1C-8626-4B65-BAD0-C8CDA75DC81D}"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425923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1EC1C-8626-4B65-BAD0-C8CDA75DC81D}"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216655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1EC1C-8626-4B65-BAD0-C8CDA75DC81D}"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57B02-3625-4C84-AEDC-0E2550E45D35}" type="slidenum">
              <a:rPr lang="en-US" smtClean="0"/>
              <a:t>‹#›</a:t>
            </a:fld>
            <a:endParaRPr lang="en-US"/>
          </a:p>
        </p:txBody>
      </p:sp>
    </p:spTree>
    <p:extLst>
      <p:ext uri="{BB962C8B-B14F-4D97-AF65-F5344CB8AC3E}">
        <p14:creationId xmlns:p14="http://schemas.microsoft.com/office/powerpoint/2010/main" val="367681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81EC1C-8626-4B65-BAD0-C8CDA75DC81D}" type="datetimeFigureOut">
              <a:rPr lang="en-US" smtClean="0"/>
              <a:t>6/6/2022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157B02-3625-4C84-AEDC-0E2550E45D35}" type="slidenum">
              <a:rPr lang="en-US" smtClean="0"/>
              <a:t>‹#›</a:t>
            </a:fld>
            <a:endParaRPr lang="en-US"/>
          </a:p>
        </p:txBody>
      </p:sp>
    </p:spTree>
    <p:extLst>
      <p:ext uri="{BB962C8B-B14F-4D97-AF65-F5344CB8AC3E}">
        <p14:creationId xmlns:p14="http://schemas.microsoft.com/office/powerpoint/2010/main" val="34953995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unjabi_wedding_tradition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2210" y="783770"/>
            <a:ext cx="5045032" cy="1047667"/>
          </a:xfrm>
        </p:spPr>
        <p:txBody>
          <a:bodyPr>
            <a:noAutofit/>
          </a:bodyPr>
          <a:lstStyle/>
          <a:p>
            <a:pPr algn="ctr"/>
            <a:r>
              <a:rPr lang="en-US" sz="6000" b="1" dirty="0" smtClean="0">
                <a:latin typeface="Times New Roman" panose="02020603050405020304" pitchFamily="18" charset="0"/>
                <a:cs typeface="Times New Roman" panose="02020603050405020304" pitchFamily="18" charset="0"/>
              </a:rPr>
              <a:t>Description </a:t>
            </a:r>
            <a:endParaRPr lang="en-US" sz="6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28012" y="2871116"/>
            <a:ext cx="7673428" cy="2616185"/>
          </a:xfrm>
        </p:spPr>
        <p:txBody>
          <a:bodyPr>
            <a:norm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Basically the Matrimony and Matchmaking is very big industry and there are so many big players in market. But the demand of Matchmaking and Matrimony services is so high because the Industry targeting each and every Unmarried boy’s and Girl’s, to find match’s and get  married.</a:t>
            </a:r>
          </a:p>
          <a:p>
            <a:pPr algn="ctr"/>
            <a:r>
              <a:rPr lang="en-US" sz="2000" dirty="0" smtClean="0">
                <a:solidFill>
                  <a:schemeClr val="tx1"/>
                </a:solidFill>
                <a:latin typeface="Times New Roman" panose="02020603050405020304" pitchFamily="18" charset="0"/>
                <a:cs typeface="Times New Roman" panose="02020603050405020304" pitchFamily="18" charset="0"/>
              </a:rPr>
              <a:t>Before stating this website I research the market and I found that there are some loop pols and from that I started my own platform Kurmaian.com.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3017" y="162062"/>
            <a:ext cx="2079929" cy="960681"/>
          </a:xfrm>
          <a:prstGeom prst="rect">
            <a:avLst/>
          </a:prstGeom>
        </p:spPr>
      </p:pic>
    </p:spTree>
    <p:extLst>
      <p:ext uri="{BB962C8B-B14F-4D97-AF65-F5344CB8AC3E}">
        <p14:creationId xmlns:p14="http://schemas.microsoft.com/office/powerpoint/2010/main" val="403605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45" y="265216"/>
            <a:ext cx="3633409" cy="1242951"/>
          </a:xfrm>
        </p:spPr>
        <p:txBody>
          <a:bodyPr>
            <a:normAutofit/>
          </a:bodyPr>
          <a:lstStyle/>
          <a:p>
            <a:r>
              <a:rPr lang="en-US" sz="6000" dirty="0">
                <a:latin typeface="Times New Roman" panose="02020603050405020304" pitchFamily="18" charset="0"/>
                <a:cs typeface="Times New Roman" panose="02020603050405020304" pitchFamily="18" charset="0"/>
              </a:rPr>
              <a:t>Revenue</a:t>
            </a:r>
          </a:p>
        </p:txBody>
      </p:sp>
      <p:sp>
        <p:nvSpPr>
          <p:cNvPr id="3" name="Text Placeholder 2"/>
          <p:cNvSpPr>
            <a:spLocks noGrp="1"/>
          </p:cNvSpPr>
          <p:nvPr>
            <p:ph type="body" idx="1"/>
          </p:nvPr>
        </p:nvSpPr>
        <p:spPr>
          <a:xfrm>
            <a:off x="675745" y="1816925"/>
            <a:ext cx="7553855" cy="4239491"/>
          </a:xfrm>
        </p:spPr>
        <p:txBody>
          <a:bodyPr/>
          <a:lstStyle/>
          <a:p>
            <a:r>
              <a:rPr lang="en-US" sz="2000" dirty="0">
                <a:latin typeface="Times New Roman" panose="02020603050405020304" pitchFamily="18" charset="0"/>
                <a:cs typeface="Times New Roman" panose="02020603050405020304" pitchFamily="18" charset="0"/>
              </a:rPr>
              <a:t>I talk about everything and now I'm going to share my revenue generating </a:t>
            </a:r>
            <a:r>
              <a:rPr lang="en-US" sz="2000" dirty="0" smtClean="0">
                <a:latin typeface="Times New Roman" panose="02020603050405020304" pitchFamily="18" charset="0"/>
                <a:cs typeface="Times New Roman" panose="02020603050405020304" pitchFamily="18" charset="0"/>
              </a:rPr>
              <a:t>process. First </a:t>
            </a:r>
            <a:r>
              <a:rPr lang="en-US" sz="2000" dirty="0">
                <a:latin typeface="Times New Roman" panose="02020603050405020304" pitchFamily="18" charset="0"/>
                <a:cs typeface="Times New Roman" panose="02020603050405020304" pitchFamily="18" charset="0"/>
              </a:rPr>
              <a:t>of all we will charge a certain amount for users if anyone wants to contact </a:t>
            </a:r>
            <a:r>
              <a:rPr lang="en-US" sz="2000" dirty="0" smtClean="0">
                <a:latin typeface="Times New Roman" panose="02020603050405020304" pitchFamily="18" charset="0"/>
                <a:cs typeface="Times New Roman" panose="02020603050405020304" pitchFamily="18" charset="0"/>
              </a:rPr>
              <a:t>match's. Second </a:t>
            </a:r>
            <a:r>
              <a:rPr lang="en-US" sz="2000" dirty="0">
                <a:latin typeface="Times New Roman" panose="02020603050405020304" pitchFamily="18" charset="0"/>
                <a:cs typeface="Times New Roman" panose="02020603050405020304" pitchFamily="18" charset="0"/>
              </a:rPr>
              <a:t>we will start advertisement, we are going to advertise worthy ads so that user's can attract and advertiser can </a:t>
            </a:r>
            <a:r>
              <a:rPr lang="en-US" sz="2000" dirty="0" smtClean="0">
                <a:latin typeface="Times New Roman" panose="02020603050405020304" pitchFamily="18" charset="0"/>
                <a:cs typeface="Times New Roman" panose="02020603050405020304" pitchFamily="18" charset="0"/>
              </a:rPr>
              <a:t>also </a:t>
            </a:r>
            <a:r>
              <a:rPr lang="en-US" sz="2000" dirty="0">
                <a:latin typeface="Times New Roman" panose="02020603050405020304" pitchFamily="18" charset="0"/>
                <a:cs typeface="Times New Roman" panose="02020603050405020304" pitchFamily="18" charset="0"/>
              </a:rPr>
              <a:t>generate revenue from our </a:t>
            </a:r>
            <a:r>
              <a:rPr lang="en-US" sz="2000" dirty="0" smtClean="0">
                <a:latin typeface="Times New Roman" panose="02020603050405020304" pitchFamily="18" charset="0"/>
                <a:cs typeface="Times New Roman" panose="02020603050405020304" pitchFamily="18" charset="0"/>
              </a:rPr>
              <a:t>user. Like </a:t>
            </a:r>
            <a:r>
              <a:rPr lang="en-US" sz="2000" dirty="0">
                <a:latin typeface="Times New Roman" panose="02020603050405020304" pitchFamily="18" charset="0"/>
                <a:cs typeface="Times New Roman" panose="02020603050405020304" pitchFamily="18" charset="0"/>
              </a:rPr>
              <a:t>immigrations, marriage lawyers can advertise at our platform and these ad's will run at our IELTS Matrimony because this category is relating to the advertisement and it'll help advertiser's get more and genuine </a:t>
            </a:r>
            <a:r>
              <a:rPr lang="en-US" sz="2000" dirty="0" smtClean="0">
                <a:latin typeface="Times New Roman" panose="02020603050405020304" pitchFamily="18" charset="0"/>
                <a:cs typeface="Times New Roman" panose="02020603050405020304" pitchFamily="18" charset="0"/>
              </a:rPr>
              <a:t>leads. We </a:t>
            </a:r>
            <a:r>
              <a:rPr lang="en-US" sz="2000" dirty="0">
                <a:latin typeface="Times New Roman" panose="02020603050405020304" pitchFamily="18" charset="0"/>
                <a:cs typeface="Times New Roman" panose="02020603050405020304" pitchFamily="18" charset="0"/>
              </a:rPr>
              <a:t>are planning collaborating with travel industry so that we can advertise and sale honeymoon packages </a:t>
            </a:r>
            <a:r>
              <a:rPr lang="en-US" sz="2000" dirty="0" smtClean="0">
                <a:latin typeface="Times New Roman" panose="02020603050405020304" pitchFamily="18" charset="0"/>
                <a:cs typeface="Times New Roman" panose="02020603050405020304" pitchFamily="18" charset="0"/>
              </a:rPr>
              <a:t>also. We'll </a:t>
            </a:r>
            <a:r>
              <a:rPr lang="en-US" sz="2000" dirty="0">
                <a:latin typeface="Times New Roman" panose="02020603050405020304" pitchFamily="18" charset="0"/>
                <a:cs typeface="Times New Roman" panose="02020603050405020304" pitchFamily="18" charset="0"/>
              </a:rPr>
              <a:t>take our </a:t>
            </a:r>
            <a:r>
              <a:rPr lang="en-US" sz="2000" dirty="0" smtClean="0">
                <a:latin typeface="Times New Roman" panose="02020603050405020304" pitchFamily="18" charset="0"/>
                <a:cs typeface="Times New Roman" panose="02020603050405020304" pitchFamily="18" charset="0"/>
              </a:rPr>
              <a:t>commission </a:t>
            </a:r>
            <a:r>
              <a:rPr lang="en-US" sz="2000" dirty="0">
                <a:latin typeface="Times New Roman" panose="02020603050405020304" pitchFamily="18" charset="0"/>
                <a:cs typeface="Times New Roman" panose="02020603050405020304" pitchFamily="18" charset="0"/>
              </a:rPr>
              <a:t>from every </a:t>
            </a:r>
            <a:r>
              <a:rPr lang="en-US" sz="2000" dirty="0" smtClean="0">
                <a:latin typeface="Times New Roman" panose="02020603050405020304" pitchFamily="18" charset="0"/>
                <a:cs typeface="Times New Roman" panose="02020603050405020304" pitchFamily="18" charset="0"/>
              </a:rPr>
              <a:t>package. So </a:t>
            </a:r>
            <a:r>
              <a:rPr lang="en-US" sz="2000" dirty="0">
                <a:latin typeface="Times New Roman" panose="02020603050405020304" pitchFamily="18" charset="0"/>
                <a:cs typeface="Times New Roman" panose="02020603050405020304" pitchFamily="18" charset="0"/>
              </a:rPr>
              <a:t>these are revenue generating program's we are planning </a:t>
            </a:r>
            <a:r>
              <a:rPr lang="en-US" sz="2000" dirty="0" smtClean="0">
                <a:latin typeface="Times New Roman" panose="02020603050405020304" pitchFamily="18" charset="0"/>
                <a:cs typeface="Times New Roman" panose="02020603050405020304" pitchFamily="18" charset="0"/>
              </a:rPr>
              <a:t>for. But </a:t>
            </a:r>
            <a:r>
              <a:rPr lang="en-US" sz="2000" dirty="0">
                <a:latin typeface="Times New Roman" panose="02020603050405020304" pitchFamily="18" charset="0"/>
                <a:cs typeface="Times New Roman" panose="02020603050405020304" pitchFamily="18" charset="0"/>
              </a:rPr>
              <a:t>now we are generating our revenue from our paid services.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4444" y="122711"/>
            <a:ext cx="2202554" cy="1017319"/>
          </a:xfrm>
          <a:prstGeom prst="rect">
            <a:avLst/>
          </a:prstGeom>
        </p:spPr>
      </p:pic>
    </p:spTree>
    <p:extLst>
      <p:ext uri="{BB962C8B-B14F-4D97-AF65-F5344CB8AC3E}">
        <p14:creationId xmlns:p14="http://schemas.microsoft.com/office/powerpoint/2010/main" val="329463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839" y="771564"/>
            <a:ext cx="4617939" cy="1044097"/>
          </a:xfrm>
        </p:spPr>
        <p:txBody>
          <a:bodyPr/>
          <a:lstStyle/>
          <a:p>
            <a:r>
              <a:rPr lang="en-US" sz="6000" b="1" dirty="0" smtClean="0">
                <a:solidFill>
                  <a:schemeClr val="accent2">
                    <a:lumMod val="75000"/>
                  </a:schemeClr>
                </a:solidFill>
                <a:latin typeface="Times New Roman" panose="02020603050405020304" pitchFamily="18" charset="0"/>
                <a:cs typeface="Times New Roman" panose="02020603050405020304" pitchFamily="18" charset="0"/>
              </a:rPr>
              <a:t>Introduction </a:t>
            </a:r>
            <a:endParaRPr lang="en-US" sz="6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a:xfrm>
            <a:off x="1018570" y="2649545"/>
            <a:ext cx="8255432" cy="3371245"/>
          </a:xfrm>
        </p:spPr>
        <p:txBody>
          <a:bodyPr>
            <a:noAutofit/>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The website Kurmaian.com is a start-up from Punjab and the name of this website has comes from a Punjabi word</a:t>
            </a:r>
            <a:r>
              <a:rPr lang="en-US" sz="2000" dirty="0" smtClean="0">
                <a:solidFill>
                  <a:schemeClr val="tx1"/>
                </a:solidFill>
                <a:latin typeface="Times New Roman" panose="02020603050405020304" pitchFamily="18" charset="0"/>
                <a:cs typeface="Times New Roman" panose="02020603050405020304" pitchFamily="18" charset="0"/>
                <a:hlinkClick r:id="rId3"/>
              </a:rPr>
              <a:t> </a:t>
            </a:r>
            <a:r>
              <a:rPr lang="en-US" sz="2000" dirty="0" err="1" smtClean="0">
                <a:solidFill>
                  <a:schemeClr val="accent2">
                    <a:lumMod val="75000"/>
                  </a:schemeClr>
                </a:solidFill>
                <a:latin typeface="Times New Roman" panose="02020603050405020304" pitchFamily="18" charset="0"/>
                <a:cs typeface="Times New Roman" panose="02020603050405020304" pitchFamily="18" charset="0"/>
              </a:rPr>
              <a:t>Kurmai</a:t>
            </a:r>
            <a:r>
              <a:rPr lang="en-US" sz="20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Engagement ) it’s the combination of kurmai+ian+.com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and this combination becomes Kurmaian.com.</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smtClean="0">
                <a:solidFill>
                  <a:schemeClr val="tx1"/>
                </a:solidFill>
                <a:latin typeface="Times New Roman" panose="02020603050405020304" pitchFamily="18" charset="0"/>
                <a:cs typeface="Times New Roman" panose="02020603050405020304" pitchFamily="18" charset="0"/>
              </a:rPr>
              <a:t>Actually our core market is Punjab and Punjabis those are settled in Other countries across the world so we select the name so that they can easily remember our name and it’s attachment with a emotion and Culture of Punjab.</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smtClean="0">
                <a:solidFill>
                  <a:schemeClr val="tx1"/>
                </a:solidFill>
                <a:latin typeface="Times New Roman" panose="02020603050405020304" pitchFamily="18" charset="0"/>
                <a:cs typeface="Times New Roman" panose="02020603050405020304" pitchFamily="18" charset="0"/>
              </a:rPr>
              <a:t>But we are also serving our services in Pan India and to every community in the same way.</a:t>
            </a:r>
          </a:p>
        </p:txBody>
      </p:sp>
      <p:pic>
        <p:nvPicPr>
          <p:cNvPr id="5" name="Content Placeholder 4"/>
          <p:cNvPicPr>
            <a:picLocks noGrp="1" noChangeAspect="1"/>
          </p:cNvPicPr>
          <p:nvPr>
            <p:ph idx="4294967295"/>
          </p:nvPr>
        </p:nvPicPr>
        <p:blipFill>
          <a:blip r:embed="rId4" cstate="print">
            <a:extLst>
              <a:ext uri="{28A0092B-C50C-407E-A947-70E740481C1C}">
                <a14:useLocalDpi xmlns:a14="http://schemas.microsoft.com/office/drawing/2010/main" val="0"/>
              </a:ext>
            </a:extLst>
          </a:blip>
          <a:stretch>
            <a:fillRect/>
          </a:stretch>
        </p:blipFill>
        <p:spPr>
          <a:xfrm>
            <a:off x="10020300" y="177799"/>
            <a:ext cx="2032000" cy="939973"/>
          </a:xfrm>
        </p:spPr>
      </p:pic>
    </p:spTree>
    <p:extLst>
      <p:ext uri="{BB962C8B-B14F-4D97-AF65-F5344CB8AC3E}">
        <p14:creationId xmlns:p14="http://schemas.microsoft.com/office/powerpoint/2010/main" val="303715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006" y="502722"/>
            <a:ext cx="4916038" cy="851065"/>
          </a:xfrm>
        </p:spPr>
        <p:txBody>
          <a:bodyPr>
            <a:noAutofit/>
          </a:bodyPr>
          <a:lstStyle/>
          <a:p>
            <a:r>
              <a:rPr lang="en-US" sz="6000" b="1" dirty="0" smtClean="0">
                <a:latin typeface="Times New Roman" panose="02020603050405020304" pitchFamily="18" charset="0"/>
                <a:cs typeface="Times New Roman" panose="02020603050405020304" pitchFamily="18" charset="0"/>
              </a:rPr>
              <a:t>Home Page</a:t>
            </a:r>
            <a:endParaRPr lang="en-US" sz="60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265" y="2028530"/>
            <a:ext cx="6471706" cy="4324768"/>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7148" y="205839"/>
            <a:ext cx="2074223" cy="958046"/>
          </a:xfrm>
          <a:prstGeom prst="rect">
            <a:avLst/>
          </a:prstGeom>
        </p:spPr>
      </p:pic>
    </p:spTree>
    <p:extLst>
      <p:ext uri="{BB962C8B-B14F-4D97-AF65-F5344CB8AC3E}">
        <p14:creationId xmlns:p14="http://schemas.microsoft.com/office/powerpoint/2010/main" val="249549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819" y="148580"/>
            <a:ext cx="8596668"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Our Different Matrimony Categories</a:t>
            </a:r>
            <a:endParaRPr lang="en-US" sz="4000" b="1"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678541" y="4536075"/>
            <a:ext cx="8075221" cy="1911927"/>
          </a:xfrm>
        </p:spPr>
        <p:txBody>
          <a:bodyPr anchor="t"/>
          <a:lstStyle/>
          <a:p>
            <a:r>
              <a:rPr lang="en-US" sz="2000" dirty="0" smtClean="0">
                <a:latin typeface="Times New Roman" panose="02020603050405020304" pitchFamily="18" charset="0"/>
                <a:cs typeface="Times New Roman" panose="02020603050405020304" pitchFamily="18" charset="0"/>
              </a:rPr>
              <a:t>We have 3 different categories according to deferent Interests so that user can easily find their match’s. </a:t>
            </a:r>
          </a:p>
          <a:p>
            <a:r>
              <a:rPr lang="en-US" sz="2000" dirty="0" smtClean="0">
                <a:latin typeface="Times New Roman" panose="02020603050405020304" pitchFamily="18" charset="0"/>
                <a:cs typeface="Times New Roman" panose="02020603050405020304" pitchFamily="18" charset="0"/>
              </a:rPr>
              <a:t>We also give a description for Category section at Category ?</a:t>
            </a:r>
          </a:p>
          <a:p>
            <a:r>
              <a:rPr lang="en-US" sz="2000" dirty="0" smtClean="0">
                <a:latin typeface="Times New Roman" panose="02020603050405020304" pitchFamily="18" charset="0"/>
                <a:cs typeface="Times New Roman" panose="02020603050405020304" pitchFamily="18" charset="0"/>
              </a:rPr>
              <a:t>We believe and aim to provide a user friendly interface to users.</a:t>
            </a: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02801" y="1565423"/>
            <a:ext cx="5826702" cy="240883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0125" y="148580"/>
            <a:ext cx="2141958" cy="989331"/>
          </a:xfrm>
          <a:prstGeom prst="rect">
            <a:avLst/>
          </a:prstGeom>
        </p:spPr>
      </p:pic>
    </p:spTree>
    <p:extLst>
      <p:ext uri="{BB962C8B-B14F-4D97-AF65-F5344CB8AC3E}">
        <p14:creationId xmlns:p14="http://schemas.microsoft.com/office/powerpoint/2010/main" val="24205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199" y="241465"/>
            <a:ext cx="9519698" cy="637309"/>
          </a:xfrm>
        </p:spPr>
        <p:txBody>
          <a:bodyPr>
            <a:noAutofit/>
          </a:bodyPr>
          <a:lstStyle/>
          <a:p>
            <a:r>
              <a:rPr lang="en-US" sz="4000" b="1" dirty="0" smtClean="0">
                <a:solidFill>
                  <a:schemeClr val="accent2">
                    <a:lumMod val="50000"/>
                  </a:schemeClr>
                </a:solidFill>
                <a:latin typeface="Times New Roman" panose="02020603050405020304" pitchFamily="18" charset="0"/>
                <a:cs typeface="Times New Roman" panose="02020603050405020304" pitchFamily="18" charset="0"/>
              </a:rPr>
              <a:t>Description of 3 Matrimony categories</a:t>
            </a:r>
            <a:endParaRPr lang="en-US"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2292377" y="1145952"/>
            <a:ext cx="3847165" cy="1288490"/>
          </a:xfrm>
        </p:spPr>
        <p:txBody>
          <a:bodyPr>
            <a:normAutofit/>
          </a:bodyPr>
          <a:lstStyle/>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NRI Matrimony</a:t>
            </a:r>
          </a:p>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IELTS Matrimony</a:t>
            </a:r>
          </a:p>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NORMAL Matrimony</a:t>
            </a:r>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9828897" y="188951"/>
            <a:ext cx="2277648" cy="1052004"/>
          </a:xfrm>
        </p:spPr>
      </p:pic>
      <p:sp>
        <p:nvSpPr>
          <p:cNvPr id="8" name="Title 1"/>
          <p:cNvSpPr txBox="1">
            <a:spLocks/>
          </p:cNvSpPr>
          <p:nvPr/>
        </p:nvSpPr>
        <p:spPr>
          <a:xfrm>
            <a:off x="309199" y="2701621"/>
            <a:ext cx="7896650" cy="3966374"/>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smtClean="0">
                <a:solidFill>
                  <a:schemeClr val="tx1"/>
                </a:solidFill>
                <a:latin typeface="Times New Roman" panose="02020603050405020304" pitchFamily="18" charset="0"/>
                <a:cs typeface="Times New Roman" panose="02020603050405020304" pitchFamily="18" charset="0"/>
              </a:rPr>
              <a:t>When I analyze some popular match making and Matrimony website I found some loop poles I found so many users are wasting moony at the plat forms. </a:t>
            </a:r>
          </a:p>
          <a:p>
            <a:pPr algn="ctr"/>
            <a:r>
              <a:rPr lang="en-US" sz="2000" dirty="0" smtClean="0">
                <a:solidFill>
                  <a:schemeClr val="tx1"/>
                </a:solidFill>
                <a:latin typeface="Times New Roman" panose="02020603050405020304" pitchFamily="18" charset="0"/>
                <a:cs typeface="Times New Roman" panose="02020603050405020304" pitchFamily="18" charset="0"/>
              </a:rPr>
              <a:t>I realize that they are finding something else and these websites and apps are not providing the same match as per users request. </a:t>
            </a:r>
          </a:p>
          <a:p>
            <a:pPr algn="ctr"/>
            <a:r>
              <a:rPr lang="en-US" sz="2000" dirty="0" smtClean="0">
                <a:solidFill>
                  <a:schemeClr val="tx1"/>
                </a:solidFill>
                <a:latin typeface="Times New Roman" panose="02020603050405020304" pitchFamily="18" charset="0"/>
                <a:cs typeface="Times New Roman" panose="02020603050405020304" pitchFamily="18" charset="0"/>
              </a:rPr>
              <a:t>After research in Punjab I found that so many youngsters are going to abroad and before going to abroad they are getting married. </a:t>
            </a:r>
          </a:p>
          <a:p>
            <a:pPr algn="ctr"/>
            <a:r>
              <a:rPr lang="en-US" sz="2000" dirty="0" smtClean="0">
                <a:solidFill>
                  <a:schemeClr val="tx1"/>
                </a:solidFill>
                <a:latin typeface="Times New Roman" panose="02020603050405020304" pitchFamily="18" charset="0"/>
                <a:cs typeface="Times New Roman" panose="02020603050405020304" pitchFamily="18" charset="0"/>
              </a:rPr>
              <a:t>6 from 10 youngsters are doing </a:t>
            </a:r>
            <a:r>
              <a:rPr lang="en-US" sz="2000" dirty="0" smtClean="0">
                <a:solidFill>
                  <a:schemeClr val="accent2">
                    <a:lumMod val="75000"/>
                  </a:schemeClr>
                </a:solidFill>
                <a:latin typeface="Times New Roman" panose="02020603050405020304" pitchFamily="18" charset="0"/>
                <a:cs typeface="Times New Roman" panose="02020603050405020304" pitchFamily="18" charset="0"/>
              </a:rPr>
              <a:t>IELTS</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International </a:t>
            </a:r>
            <a:r>
              <a:rPr lang="en-US" sz="2000" b="1" dirty="0">
                <a:solidFill>
                  <a:schemeClr val="tx1"/>
                </a:solidFill>
                <a:latin typeface="Times New Roman" panose="02020603050405020304" pitchFamily="18" charset="0"/>
                <a:cs typeface="Times New Roman" panose="02020603050405020304" pitchFamily="18" charset="0"/>
              </a:rPr>
              <a:t>English Language Testing </a:t>
            </a:r>
            <a:r>
              <a:rPr lang="en-US" sz="2000" b="1" dirty="0" smtClean="0">
                <a:solidFill>
                  <a:schemeClr val="tx1"/>
                </a:solidFill>
                <a:latin typeface="Times New Roman" panose="02020603050405020304" pitchFamily="18" charset="0"/>
                <a:cs typeface="Times New Roman" panose="02020603050405020304" pitchFamily="18" charset="0"/>
              </a:rPr>
              <a:t>System) </a:t>
            </a:r>
            <a:r>
              <a:rPr lang="en-US" sz="2000" dirty="0" smtClean="0">
                <a:solidFill>
                  <a:schemeClr val="tx1"/>
                </a:solidFill>
                <a:latin typeface="Times New Roman" panose="02020603050405020304" pitchFamily="18" charset="0"/>
                <a:cs typeface="Times New Roman" panose="02020603050405020304" pitchFamily="18" charset="0"/>
              </a:rPr>
              <a:t>and almost 75% youth is getting married.</a:t>
            </a:r>
          </a:p>
          <a:p>
            <a:pPr algn="ctr"/>
            <a:r>
              <a:rPr lang="en-US" sz="2000" dirty="0" smtClean="0">
                <a:solidFill>
                  <a:schemeClr val="tx1"/>
                </a:solidFill>
                <a:latin typeface="Times New Roman" panose="02020603050405020304" pitchFamily="18" charset="0"/>
                <a:cs typeface="Times New Roman" panose="02020603050405020304" pitchFamily="18" charset="0"/>
              </a:rPr>
              <a:t>But the thing is market  demand is high to find match’s but they do not have any digital  platform, they are using Newspaper classified to check match’s.</a:t>
            </a:r>
          </a:p>
          <a:p>
            <a:pPr algn="ctr"/>
            <a:r>
              <a:rPr lang="en-US" sz="2000" dirty="0" smtClean="0">
                <a:solidFill>
                  <a:schemeClr val="tx1"/>
                </a:solidFill>
                <a:latin typeface="Times New Roman" panose="02020603050405020304" pitchFamily="18" charset="0"/>
                <a:cs typeface="Times New Roman" panose="02020603050405020304" pitchFamily="18" charset="0"/>
              </a:rPr>
              <a:t>So we have launched IELTS Matrimony we are the first  in the whole matchmaking and matrimony industry </a:t>
            </a:r>
          </a:p>
        </p:txBody>
      </p:sp>
    </p:spTree>
    <p:extLst>
      <p:ext uri="{BB962C8B-B14F-4D97-AF65-F5344CB8AC3E}">
        <p14:creationId xmlns:p14="http://schemas.microsoft.com/office/powerpoint/2010/main" val="123445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Times New Roman" panose="02020603050405020304" pitchFamily="18" charset="0"/>
                <a:cs typeface="Times New Roman" panose="02020603050405020304" pitchFamily="18" charset="0"/>
              </a:rPr>
              <a:t>NRI Matrimony </a:t>
            </a:r>
            <a:endParaRPr lang="en-US" sz="6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5745" y="2160982"/>
            <a:ext cx="9157024" cy="3812305"/>
          </a:xfrm>
        </p:spPr>
        <p:txBody>
          <a:bodyPr/>
          <a:lstStyle/>
          <a:p>
            <a:r>
              <a:rPr lang="en-US" sz="2000" dirty="0" smtClean="0">
                <a:latin typeface="Times New Roman" panose="02020603050405020304" pitchFamily="18" charset="0"/>
                <a:cs typeface="Times New Roman" panose="02020603050405020304" pitchFamily="18" charset="0"/>
              </a:rPr>
              <a:t>NRI matrimony If </a:t>
            </a:r>
            <a:r>
              <a:rPr lang="en-US" sz="2000" dirty="0">
                <a:latin typeface="Times New Roman" panose="02020603050405020304" pitchFamily="18" charset="0"/>
                <a:cs typeface="Times New Roman" panose="02020603050405020304" pitchFamily="18" charset="0"/>
              </a:rPr>
              <a:t>we briefly talk about our first product </a:t>
            </a:r>
            <a:r>
              <a:rPr lang="en-US" sz="2000" dirty="0" smtClean="0">
                <a:latin typeface="Times New Roman" panose="02020603050405020304" pitchFamily="18" charset="0"/>
                <a:cs typeface="Times New Roman" panose="02020603050405020304" pitchFamily="18" charset="0"/>
              </a:rPr>
              <a:t>NRI matrimony. It's </a:t>
            </a:r>
            <a:r>
              <a:rPr lang="en-US" sz="2000" dirty="0">
                <a:latin typeface="Times New Roman" panose="02020603050405020304" pitchFamily="18" charset="0"/>
                <a:cs typeface="Times New Roman" panose="02020603050405020304" pitchFamily="18" charset="0"/>
              </a:rPr>
              <a:t>solving a big gap between user and website. Let suppose someone is from Canada and finding a match from India so sign up he/she sign-up with xyz.com website and Start finding their match and they also paid for service to contact </a:t>
            </a:r>
            <a:r>
              <a:rPr lang="en-US" sz="2000" dirty="0" smtClean="0">
                <a:latin typeface="Times New Roman" panose="02020603050405020304" pitchFamily="18" charset="0"/>
                <a:cs typeface="Times New Roman" panose="02020603050405020304" pitchFamily="18" charset="0"/>
              </a:rPr>
              <a:t>matches. But </a:t>
            </a:r>
            <a:r>
              <a:rPr lang="en-US" sz="2000" dirty="0">
                <a:latin typeface="Times New Roman" panose="02020603050405020304" pitchFamily="18" charset="0"/>
                <a:cs typeface="Times New Roman" panose="02020603050405020304" pitchFamily="18" charset="0"/>
              </a:rPr>
              <a:t>when they talk to some of matches they are not interested for NRI's and package balance getting </a:t>
            </a:r>
            <a:r>
              <a:rPr lang="en-US" sz="2000" dirty="0" smtClean="0">
                <a:latin typeface="Times New Roman" panose="02020603050405020304" pitchFamily="18" charset="0"/>
                <a:cs typeface="Times New Roman" panose="02020603050405020304" pitchFamily="18" charset="0"/>
              </a:rPr>
              <a:t>low. When </a:t>
            </a:r>
            <a:r>
              <a:rPr lang="en-US" sz="2000" dirty="0">
                <a:latin typeface="Times New Roman" panose="02020603050405020304" pitchFamily="18" charset="0"/>
                <a:cs typeface="Times New Roman" panose="02020603050405020304" pitchFamily="18" charset="0"/>
              </a:rPr>
              <a:t>the same user use Kurmaian.com firstly they select the matrimony category in the mentioned section NRI Matrimony and after they paid for service and start contact to </a:t>
            </a:r>
            <a:r>
              <a:rPr lang="en-US" sz="2000" dirty="0" smtClean="0">
                <a:latin typeface="Times New Roman" panose="02020603050405020304" pitchFamily="18" charset="0"/>
                <a:cs typeface="Times New Roman" panose="02020603050405020304" pitchFamily="18" charset="0"/>
              </a:rPr>
              <a:t>match's </a:t>
            </a:r>
            <a:r>
              <a:rPr lang="en-US" sz="2000" dirty="0">
                <a:latin typeface="Times New Roman" panose="02020603050405020304" pitchFamily="18" charset="0"/>
                <a:cs typeface="Times New Roman" panose="02020603050405020304" pitchFamily="18" charset="0"/>
              </a:rPr>
              <a:t>all the matches are interested to get married with NRI</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So this is the big game changer in market and it's really easy to use and user friendly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Also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other </a:t>
            </a:r>
            <a:r>
              <a:rPr lang="en-US" sz="2000" dirty="0" smtClean="0">
                <a:latin typeface="Times New Roman" panose="02020603050405020304" pitchFamily="18" charset="0"/>
                <a:cs typeface="Times New Roman" panose="02020603050405020304" pitchFamily="18" charset="0"/>
              </a:rPr>
              <a:t>hands. If </a:t>
            </a:r>
            <a:r>
              <a:rPr lang="en-US" sz="2000" dirty="0">
                <a:latin typeface="Times New Roman" panose="02020603050405020304" pitchFamily="18" charset="0"/>
                <a:cs typeface="Times New Roman" panose="02020603050405020304" pitchFamily="18" charset="0"/>
              </a:rPr>
              <a:t>someone from India finding a match from other countries they can easily find Match in the same Matrimony category.</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2769" y="109050"/>
            <a:ext cx="2167435" cy="1001099"/>
          </a:xfrm>
          <a:prstGeom prst="rect">
            <a:avLst/>
          </a:prstGeom>
        </p:spPr>
      </p:pic>
    </p:spTree>
    <p:extLst>
      <p:ext uri="{BB962C8B-B14F-4D97-AF65-F5344CB8AC3E}">
        <p14:creationId xmlns:p14="http://schemas.microsoft.com/office/powerpoint/2010/main" val="112611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IELTS Matrimony</a:t>
            </a:r>
          </a:p>
        </p:txBody>
      </p:sp>
      <p:sp>
        <p:nvSpPr>
          <p:cNvPr id="3" name="Text Placeholder 2"/>
          <p:cNvSpPr>
            <a:spLocks noGrp="1"/>
          </p:cNvSpPr>
          <p:nvPr>
            <p:ph type="body" idx="1"/>
          </p:nvPr>
        </p:nvSpPr>
        <p:spPr>
          <a:xfrm>
            <a:off x="581223" y="2351314"/>
            <a:ext cx="8788889" cy="3906982"/>
          </a:xfrm>
        </p:spPr>
        <p:txBody>
          <a:bodyPr/>
          <a:lstStyle/>
          <a:p>
            <a:r>
              <a:rPr lang="en-US" sz="2000" dirty="0">
                <a:latin typeface="Times New Roman" panose="02020603050405020304" pitchFamily="18" charset="0"/>
                <a:cs typeface="Times New Roman" panose="02020603050405020304" pitchFamily="18" charset="0"/>
              </a:rPr>
              <a:t>IELTS Matrimony is the first matrimony product that we have launched in the </a:t>
            </a:r>
            <a:r>
              <a:rPr lang="en-US" sz="2000" dirty="0" smtClean="0">
                <a:latin typeface="Times New Roman" panose="02020603050405020304" pitchFamily="18" charset="0"/>
                <a:cs typeface="Times New Roman" panose="02020603050405020304" pitchFamily="18" charset="0"/>
              </a:rPr>
              <a:t>Market. No </a:t>
            </a:r>
            <a:r>
              <a:rPr lang="en-US" sz="2000" dirty="0">
                <a:latin typeface="Times New Roman" panose="02020603050405020304" pitchFamily="18" charset="0"/>
                <a:cs typeface="Times New Roman" panose="02020603050405020304" pitchFamily="18" charset="0"/>
              </a:rPr>
              <a:t>one is providing this service right </a:t>
            </a:r>
            <a:r>
              <a:rPr lang="en-US" sz="2000" dirty="0" smtClean="0">
                <a:latin typeface="Times New Roman" panose="02020603050405020304" pitchFamily="18" charset="0"/>
                <a:cs typeface="Times New Roman" panose="02020603050405020304" pitchFamily="18" charset="0"/>
              </a:rPr>
              <a:t>now. If </a:t>
            </a:r>
            <a:r>
              <a:rPr lang="en-US" sz="2000" dirty="0">
                <a:latin typeface="Times New Roman" panose="02020603050405020304" pitchFamily="18" charset="0"/>
                <a:cs typeface="Times New Roman" panose="02020603050405020304" pitchFamily="18" charset="0"/>
              </a:rPr>
              <a:t>we talk about north India youngsters are doing IELTS and after that they getting married and go to </a:t>
            </a:r>
            <a:r>
              <a:rPr lang="en-US" sz="2000" dirty="0" smtClean="0">
                <a:latin typeface="Times New Roman" panose="02020603050405020304" pitchFamily="18" charset="0"/>
                <a:cs typeface="Times New Roman" panose="02020603050405020304" pitchFamily="18" charset="0"/>
              </a:rPr>
              <a:t>abroad. This </a:t>
            </a:r>
            <a:r>
              <a:rPr lang="en-US" sz="2000" dirty="0">
                <a:latin typeface="Times New Roman" panose="02020603050405020304" pitchFamily="18" charset="0"/>
                <a:cs typeface="Times New Roman" panose="02020603050405020304" pitchFamily="18" charset="0"/>
              </a:rPr>
              <a:t>Trend is common in North Indian and people are finding Matches only through newspaper </a:t>
            </a:r>
            <a:r>
              <a:rPr lang="en-US" sz="2000" dirty="0" smtClean="0">
                <a:latin typeface="Times New Roman" panose="02020603050405020304" pitchFamily="18" charset="0"/>
                <a:cs typeface="Times New Roman" panose="02020603050405020304" pitchFamily="18" charset="0"/>
              </a:rPr>
              <a:t>classified. No </a:t>
            </a:r>
            <a:r>
              <a:rPr lang="en-US" sz="2000" dirty="0">
                <a:latin typeface="Times New Roman" panose="02020603050405020304" pitchFamily="18" charset="0"/>
                <a:cs typeface="Times New Roman" panose="02020603050405020304" pitchFamily="18" charset="0"/>
              </a:rPr>
              <a:t>one digitally providing this service at the online </a:t>
            </a:r>
            <a:r>
              <a:rPr lang="en-US" sz="2000" dirty="0" smtClean="0">
                <a:latin typeface="Times New Roman" panose="02020603050405020304" pitchFamily="18" charset="0"/>
                <a:cs typeface="Times New Roman" panose="02020603050405020304" pitchFamily="18" charset="0"/>
              </a:rPr>
              <a:t>platform. So </a:t>
            </a:r>
            <a:r>
              <a:rPr lang="en-US" sz="2000" dirty="0">
                <a:latin typeface="Times New Roman" panose="02020603050405020304" pitchFamily="18" charset="0"/>
                <a:cs typeface="Times New Roman" panose="02020603050405020304" pitchFamily="18" charset="0"/>
              </a:rPr>
              <a:t>we have launched this IELTS </a:t>
            </a:r>
            <a:r>
              <a:rPr lang="en-US" sz="2000" dirty="0" smtClean="0">
                <a:latin typeface="Times New Roman" panose="02020603050405020304" pitchFamily="18" charset="0"/>
                <a:cs typeface="Times New Roman" panose="02020603050405020304" pitchFamily="18" charset="0"/>
              </a:rPr>
              <a:t>Matrimony. If </a:t>
            </a:r>
            <a:r>
              <a:rPr lang="en-US" sz="2000" dirty="0">
                <a:latin typeface="Times New Roman" panose="02020603050405020304" pitchFamily="18" charset="0"/>
                <a:cs typeface="Times New Roman" panose="02020603050405020304" pitchFamily="18" charset="0"/>
              </a:rPr>
              <a:t>someone have completed IELTS or any other English test and finding a match for them, they can select IELTS Matrimony in category section and we have specially mentioned score option so that they can mention the score of test, and which country they wanted to </a:t>
            </a:r>
            <a:r>
              <a:rPr lang="en-US" sz="2000" dirty="0" smtClean="0">
                <a:latin typeface="Times New Roman" panose="02020603050405020304" pitchFamily="18" charset="0"/>
                <a:cs typeface="Times New Roman" panose="02020603050405020304" pitchFamily="18" charset="0"/>
              </a:rPr>
              <a:t>apply. It's kind of </a:t>
            </a:r>
            <a:r>
              <a:rPr lang="en-US" sz="2000" dirty="0">
                <a:latin typeface="Times New Roman" panose="02020603050405020304" pitchFamily="18" charset="0"/>
                <a:cs typeface="Times New Roman" panose="02020603050405020304" pitchFamily="18" charset="0"/>
              </a:rPr>
              <a:t>immigration process but if a user is finding a match they can check everything like test score and which country they wanted to apply after </a:t>
            </a:r>
            <a:r>
              <a:rPr lang="en-US" sz="2000" dirty="0" smtClean="0">
                <a:latin typeface="Times New Roman" panose="02020603050405020304" pitchFamily="18" charset="0"/>
                <a:cs typeface="Times New Roman" panose="02020603050405020304" pitchFamily="18" charset="0"/>
              </a:rPr>
              <a:t>that. So </a:t>
            </a:r>
            <a:r>
              <a:rPr lang="en-US" sz="2000" dirty="0">
                <a:latin typeface="Times New Roman" panose="02020603050405020304" pitchFamily="18" charset="0"/>
                <a:cs typeface="Times New Roman" panose="02020603050405020304" pitchFamily="18" charset="0"/>
              </a:rPr>
              <a:t>user can consume their paid services to get worthy results not to waste their balance.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6615" y="84266"/>
            <a:ext cx="2274756" cy="1050668"/>
          </a:xfrm>
          <a:prstGeom prst="rect">
            <a:avLst/>
          </a:prstGeom>
        </p:spPr>
      </p:pic>
    </p:spTree>
    <p:extLst>
      <p:ext uri="{BB962C8B-B14F-4D97-AF65-F5344CB8AC3E}">
        <p14:creationId xmlns:p14="http://schemas.microsoft.com/office/powerpoint/2010/main" val="396415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2565069"/>
            <a:ext cx="9038271" cy="3562598"/>
          </a:xfrm>
        </p:spPr>
        <p:txBody>
          <a:bodyPr/>
          <a:lstStyle/>
          <a:p>
            <a:r>
              <a:rPr lang="en-US" sz="2000" dirty="0">
                <a:latin typeface="Times New Roman" panose="02020603050405020304" pitchFamily="18" charset="0"/>
                <a:cs typeface="Times New Roman" panose="02020603050405020304" pitchFamily="18" charset="0"/>
              </a:rPr>
              <a:t>If we talk about other competitors in the market they are following this process Normal </a:t>
            </a:r>
            <a:r>
              <a:rPr lang="en-US" sz="2000" dirty="0" smtClean="0">
                <a:latin typeface="Times New Roman" panose="02020603050405020304" pitchFamily="18" charset="0"/>
                <a:cs typeface="Times New Roman" panose="02020603050405020304" pitchFamily="18" charset="0"/>
              </a:rPr>
              <a:t>matrimony If </a:t>
            </a:r>
            <a:r>
              <a:rPr lang="en-US" sz="2000" dirty="0">
                <a:latin typeface="Times New Roman" panose="02020603050405020304" pitchFamily="18" charset="0"/>
                <a:cs typeface="Times New Roman" panose="02020603050405020304" pitchFamily="18" charset="0"/>
              </a:rPr>
              <a:t>someone is finding a match they filled the details and website will show them matches according to age height </a:t>
            </a:r>
            <a:r>
              <a:rPr lang="en-US" sz="2000" dirty="0" smtClean="0">
                <a:latin typeface="Times New Roman" panose="02020603050405020304" pitchFamily="18" charset="0"/>
                <a:cs typeface="Times New Roman" panose="02020603050405020304" pitchFamily="18" charset="0"/>
              </a:rPr>
              <a:t>religion. But </a:t>
            </a:r>
            <a:r>
              <a:rPr lang="en-US" sz="2000" dirty="0">
                <a:latin typeface="Times New Roman" panose="02020603050405020304" pitchFamily="18" charset="0"/>
                <a:cs typeface="Times New Roman" panose="02020603050405020304" pitchFamily="18" charset="0"/>
              </a:rPr>
              <a:t>we are going to some upgraded features in Normal Matrimony in a few </a:t>
            </a:r>
            <a:r>
              <a:rPr lang="en-US" sz="2000" dirty="0" smtClean="0">
                <a:latin typeface="Times New Roman" panose="02020603050405020304" pitchFamily="18" charset="0"/>
                <a:cs typeface="Times New Roman" panose="02020603050405020304" pitchFamily="18" charset="0"/>
              </a:rPr>
              <a:t>months. The </a:t>
            </a:r>
            <a:r>
              <a:rPr lang="en-US" sz="2000" dirty="0">
                <a:latin typeface="Times New Roman" panose="02020603050405020304" pitchFamily="18" charset="0"/>
                <a:cs typeface="Times New Roman" panose="02020603050405020304" pitchFamily="18" charset="0"/>
              </a:rPr>
              <a:t>changes are mentioned </a:t>
            </a:r>
            <a:r>
              <a:rPr lang="en-US" sz="2000" dirty="0" smtClean="0">
                <a:latin typeface="Times New Roman" panose="02020603050405020304" pitchFamily="18" charset="0"/>
                <a:cs typeface="Times New Roman" panose="02020603050405020304" pitchFamily="18" charset="0"/>
              </a:rPr>
              <a:t>below. We </a:t>
            </a:r>
            <a:r>
              <a:rPr lang="en-US" sz="2000" dirty="0">
                <a:latin typeface="Times New Roman" panose="02020603050405020304" pitchFamily="18" charset="0"/>
                <a:cs typeface="Times New Roman" panose="02020603050405020304" pitchFamily="18" charset="0"/>
              </a:rPr>
              <a:t>are going to use Google maps to find </a:t>
            </a:r>
            <a:r>
              <a:rPr lang="en-US" sz="2000" dirty="0" smtClean="0">
                <a:latin typeface="Times New Roman" panose="02020603050405020304" pitchFamily="18" charset="0"/>
                <a:cs typeface="Times New Roman" panose="02020603050405020304" pitchFamily="18" charset="0"/>
              </a:rPr>
              <a:t>match. Like </a:t>
            </a:r>
            <a:r>
              <a:rPr lang="en-US" sz="2000" dirty="0">
                <a:latin typeface="Times New Roman" panose="02020603050405020304" pitchFamily="18" charset="0"/>
                <a:cs typeface="Times New Roman" panose="02020603050405020304" pitchFamily="18" charset="0"/>
              </a:rPr>
              <a:t>if user sign-up with Kurmaian.com they select home city from where they are with help of maps we are going to set an algorithm that website will show nearby matches from the location like within 40-50 </a:t>
            </a:r>
            <a:r>
              <a:rPr lang="en-US" sz="2000" dirty="0" smtClean="0">
                <a:latin typeface="Times New Roman" panose="02020603050405020304" pitchFamily="18" charset="0"/>
                <a:cs typeface="Times New Roman" panose="02020603050405020304" pitchFamily="18" charset="0"/>
              </a:rPr>
              <a:t>kilometers. Matches </a:t>
            </a:r>
            <a:r>
              <a:rPr lang="en-US" sz="2000" dirty="0">
                <a:latin typeface="Times New Roman" panose="02020603050405020304" pitchFamily="18" charset="0"/>
                <a:cs typeface="Times New Roman" panose="02020603050405020304" pitchFamily="18" charset="0"/>
              </a:rPr>
              <a:t>will show with the algorithm we are going to set it will find out the best and perfect match for user according to age height religion caste and also nearby locations. Because we have research that most of the Indian people are preferred to get married in nearby locations.</a:t>
            </a:r>
          </a:p>
        </p:txBody>
      </p:sp>
      <p:sp>
        <p:nvSpPr>
          <p:cNvPr id="7" name="Title 6"/>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Normal Matrimony</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9980" y="98302"/>
            <a:ext cx="2213978" cy="1022596"/>
          </a:xfrm>
          <a:prstGeom prst="rect">
            <a:avLst/>
          </a:prstGeom>
        </p:spPr>
      </p:pic>
    </p:spTree>
    <p:extLst>
      <p:ext uri="{BB962C8B-B14F-4D97-AF65-F5344CB8AC3E}">
        <p14:creationId xmlns:p14="http://schemas.microsoft.com/office/powerpoint/2010/main" val="83243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8966"/>
            <a:ext cx="8596668" cy="1320800"/>
          </a:xfrm>
        </p:spPr>
        <p:txBody>
          <a:bodyPr>
            <a:normAutofit/>
          </a:bodyPr>
          <a:lstStyle/>
          <a:p>
            <a:r>
              <a:rPr lang="en-US" sz="6000" dirty="0">
                <a:latin typeface="Times New Roman" panose="02020603050405020304" pitchFamily="18" charset="0"/>
                <a:cs typeface="Times New Roman" panose="02020603050405020304" pitchFamily="18" charset="0"/>
              </a:rPr>
              <a:t>Employment </a:t>
            </a:r>
            <a:r>
              <a:rPr lang="en-US" sz="6000" dirty="0" smtClean="0">
                <a:latin typeface="Times New Roman" panose="02020603050405020304" pitchFamily="18" charset="0"/>
                <a:cs typeface="Times New Roman" panose="02020603050405020304" pitchFamily="18" charset="0"/>
              </a:rPr>
              <a:t>Generation</a:t>
            </a:r>
            <a:endParaRPr lang="en-US" sz="6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57472" y="2161309"/>
            <a:ext cx="8836391" cy="4067299"/>
          </a:xfrm>
        </p:spPr>
        <p:txBody>
          <a:bodyPr/>
          <a:lstStyle/>
          <a:p>
            <a:r>
              <a:rPr lang="en-US" sz="2000" dirty="0">
                <a:latin typeface="Times New Roman" panose="02020603050405020304" pitchFamily="18" charset="0"/>
                <a:cs typeface="Times New Roman" panose="02020603050405020304" pitchFamily="18" charset="0"/>
              </a:rPr>
              <a:t>I </a:t>
            </a:r>
            <a:r>
              <a:rPr lang="en-US" sz="2000" dirty="0" smtClean="0">
                <a:latin typeface="Times New Roman" panose="02020603050405020304" pitchFamily="18" charset="0"/>
                <a:cs typeface="Times New Roman" panose="02020603050405020304" pitchFamily="18" charset="0"/>
              </a:rPr>
              <a:t>believe </a:t>
            </a:r>
            <a:r>
              <a:rPr lang="en-US" sz="2000" dirty="0">
                <a:latin typeface="Times New Roman" panose="02020603050405020304" pitchFamily="18" charset="0"/>
                <a:cs typeface="Times New Roman" panose="02020603050405020304" pitchFamily="18" charset="0"/>
              </a:rPr>
              <a:t>that if </a:t>
            </a:r>
            <a:r>
              <a:rPr lang="en-US" sz="2000" dirty="0" smtClean="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want to become wealthy and grow up in business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have to make a strong team because a leader is nothing without a team and a team is nothing without a true </a:t>
            </a:r>
            <a:r>
              <a:rPr lang="en-US" sz="2000" dirty="0" smtClean="0">
                <a:latin typeface="Times New Roman" panose="02020603050405020304" pitchFamily="18" charset="0"/>
                <a:cs typeface="Times New Roman" panose="02020603050405020304" pitchFamily="18" charset="0"/>
              </a:rPr>
              <a:t>leader. So </a:t>
            </a:r>
            <a:r>
              <a:rPr lang="en-US" sz="2000" dirty="0">
                <a:latin typeface="Times New Roman" panose="02020603050405020304" pitchFamily="18" charset="0"/>
                <a:cs typeface="Times New Roman" panose="02020603050405020304" pitchFamily="18" charset="0"/>
              </a:rPr>
              <a:t>we are going to generate maximum to maximum </a:t>
            </a:r>
            <a:r>
              <a:rPr lang="en-US" sz="2000" dirty="0" smtClean="0">
                <a:latin typeface="Times New Roman" panose="02020603050405020304" pitchFamily="18" charset="0"/>
                <a:cs typeface="Times New Roman" panose="02020603050405020304" pitchFamily="18" charset="0"/>
              </a:rPr>
              <a:t>employment. First </a:t>
            </a:r>
            <a:r>
              <a:rPr lang="en-US" sz="2000" dirty="0">
                <a:latin typeface="Times New Roman" panose="02020603050405020304" pitchFamily="18" charset="0"/>
                <a:cs typeface="Times New Roman" panose="02020603050405020304" pitchFamily="18" charset="0"/>
              </a:rPr>
              <a:t>of all we are going to hire some members for website and app development engineers to make our website </a:t>
            </a:r>
            <a:r>
              <a:rPr lang="en-US" sz="2000" dirty="0" err="1" smtClean="0">
                <a:latin typeface="Times New Roman" panose="02020603050405020304" pitchFamily="18" charset="0"/>
                <a:cs typeface="Times New Roman" panose="02020603050405020304" pitchFamily="18" charset="0"/>
              </a:rPr>
              <a:t>upto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date and bug free so we can complete our promise to user that we our platform is user friendly and easy-to-use</a:t>
            </a:r>
            <a:r>
              <a:rPr lang="en-US" sz="2000" dirty="0" smtClean="0">
                <a:latin typeface="Times New Roman" panose="02020603050405020304" pitchFamily="18" charset="0"/>
                <a:cs typeface="Times New Roman" panose="02020603050405020304" pitchFamily="18" charset="0"/>
              </a:rPr>
              <a:t>. After </a:t>
            </a:r>
            <a:r>
              <a:rPr lang="en-US" sz="2000" dirty="0">
                <a:latin typeface="Times New Roman" panose="02020603050405020304" pitchFamily="18" charset="0"/>
                <a:cs typeface="Times New Roman" panose="02020603050405020304" pitchFamily="18" charset="0"/>
              </a:rPr>
              <a:t>that we are going to hire some customers service executives so they can contact each and every user for verification process and interaction with them and ask them if they are facing any problem or any suggestions for </a:t>
            </a:r>
            <a:r>
              <a:rPr lang="en-US" sz="2000" dirty="0" smtClean="0">
                <a:latin typeface="Times New Roman" panose="02020603050405020304" pitchFamily="18" charset="0"/>
                <a:cs typeface="Times New Roman" panose="02020603050405020304" pitchFamily="18" charset="0"/>
              </a:rPr>
              <a:t>website. Customer </a:t>
            </a:r>
            <a:r>
              <a:rPr lang="en-US" sz="2000" dirty="0">
                <a:latin typeface="Times New Roman" panose="02020603050405020304" pitchFamily="18" charset="0"/>
                <a:cs typeface="Times New Roman" panose="02020603050405020304" pitchFamily="18" charset="0"/>
              </a:rPr>
              <a:t>service executives will also contact user for paid </a:t>
            </a:r>
            <a:r>
              <a:rPr lang="en-US" sz="2000" dirty="0" smtClean="0">
                <a:latin typeface="Times New Roman" panose="02020603050405020304" pitchFamily="18" charset="0"/>
                <a:cs typeface="Times New Roman" panose="02020603050405020304" pitchFamily="18" charset="0"/>
              </a:rPr>
              <a:t>services. In </a:t>
            </a:r>
            <a:r>
              <a:rPr lang="en-US" sz="2000" dirty="0">
                <a:latin typeface="Times New Roman" panose="02020603050405020304" pitchFamily="18" charset="0"/>
                <a:cs typeface="Times New Roman" panose="02020603050405020304" pitchFamily="18" charset="0"/>
              </a:rPr>
              <a:t>future we are planning to open our center's in big cities like Chandigarh Delhi Chennai and also out of country to built trust and we are also going to introduce some new matrimony products like love </a:t>
            </a:r>
            <a:r>
              <a:rPr lang="en-US" sz="2000" dirty="0" smtClean="0">
                <a:latin typeface="Times New Roman" panose="02020603050405020304" pitchFamily="18" charset="0"/>
                <a:cs typeface="Times New Roman" panose="02020603050405020304" pitchFamily="18" charset="0"/>
              </a:rPr>
              <a:t>marriage. We </a:t>
            </a:r>
            <a:r>
              <a:rPr lang="en-US" sz="2000" dirty="0">
                <a:latin typeface="Times New Roman" panose="02020603050405020304" pitchFamily="18" charset="0"/>
                <a:cs typeface="Times New Roman" panose="02020603050405020304" pitchFamily="18" charset="0"/>
              </a:rPr>
              <a:t>will need a big team to handle this much of audience to provide our services.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54112" y="87682"/>
            <a:ext cx="2124131" cy="981097"/>
          </a:xfrm>
          <a:prstGeom prst="rect">
            <a:avLst/>
          </a:prstGeom>
        </p:spPr>
      </p:pic>
    </p:spTree>
    <p:extLst>
      <p:ext uri="{BB962C8B-B14F-4D97-AF65-F5344CB8AC3E}">
        <p14:creationId xmlns:p14="http://schemas.microsoft.com/office/powerpoint/2010/main" val="31232451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TotalTime>
  <Words>1241</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Description </vt:lpstr>
      <vt:lpstr>Introduction </vt:lpstr>
      <vt:lpstr>Home Page</vt:lpstr>
      <vt:lpstr>Our Different Matrimony Categories</vt:lpstr>
      <vt:lpstr>Description of 3 Matrimony categories</vt:lpstr>
      <vt:lpstr>NRI Matrimony </vt:lpstr>
      <vt:lpstr>IELTS Matrimony</vt:lpstr>
      <vt:lpstr>Normal Matrimony</vt:lpstr>
      <vt:lpstr>Employment Generation</vt:lpstr>
      <vt:lpstr>Revenue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c:title>
  <dc:creator>user</dc:creator>
  <cp:lastModifiedBy>user</cp:lastModifiedBy>
  <cp:revision>14</cp:revision>
  <dcterms:created xsi:type="dcterms:W3CDTF">2022-06-06T12:37:36Z</dcterms:created>
  <dcterms:modified xsi:type="dcterms:W3CDTF">2022-06-06T15:25:15Z</dcterms:modified>
</cp:coreProperties>
</file>