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88611-524F-4E2E-90F1-B29696D7F60B}" v="5" dt="2025-02-26T07:23:10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rma" userId="cf9b9eef31c1c8a4" providerId="LiveId" clId="{E9F88611-524F-4E2E-90F1-B29696D7F60B}"/>
    <pc:docChg chg="modSld">
      <pc:chgData name="Sanjay kurma" userId="cf9b9eef31c1c8a4" providerId="LiveId" clId="{E9F88611-524F-4E2E-90F1-B29696D7F60B}" dt="2025-02-26T07:22:56.849" v="42"/>
      <pc:docMkLst>
        <pc:docMk/>
      </pc:docMkLst>
      <pc:sldChg chg="modSp mod">
        <pc:chgData name="Sanjay kurma" userId="cf9b9eef31c1c8a4" providerId="LiveId" clId="{E9F88611-524F-4E2E-90F1-B29696D7F60B}" dt="2025-02-26T07:22:56.849" v="42"/>
        <pc:sldMkLst>
          <pc:docMk/>
          <pc:sldMk cId="2230664768" sldId="2146847061"/>
        </pc:sldMkLst>
        <pc:spChg chg="mod">
          <ac:chgData name="Sanjay kurma" userId="cf9b9eef31c1c8a4" providerId="LiveId" clId="{E9F88611-524F-4E2E-90F1-B29696D7F60B}" dt="2025-02-26T07:22:56.849" v="42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rmasanju/Secure-Data-Hiding-In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KURMA SANJAY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KURMA SANJAY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MALLAREDDY UNIVERSITY/          CSE(AI&amp;ML)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77D9C-75BE-1159-ADD0-3DB43C1D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7085" y="1301751"/>
            <a:ext cx="4355690" cy="22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6134C-EB4B-E66C-96FA-206EB8D9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13" y="1167579"/>
            <a:ext cx="4433260" cy="2261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5E7757-B081-3FC9-1924-40D81414C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0" y="3765752"/>
            <a:ext cx="4355690" cy="2261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F4960A-F8D6-5462-0929-3D4BA0FB1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510" y="3563173"/>
            <a:ext cx="4708563" cy="27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https://github.com/kurmasanju/Secure-Data-Hiding-In-Using-Steganography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383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Sanjay kurma</cp:lastModifiedBy>
  <cp:revision>29</cp:revision>
  <dcterms:created xsi:type="dcterms:W3CDTF">2021-05-26T16:50:10Z</dcterms:created>
  <dcterms:modified xsi:type="dcterms:W3CDTF">2025-02-26T07:23:12Z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