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B1D1D1-E141-4161-B1E1-4131C1612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81F121-0191-4131-B181-61F1A1E1119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60000" y="301320"/>
            <a:ext cx="828000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000">
                <a:latin typeface="Times New Roman"/>
              </a:rPr>
              <a:t>CORTEX-R4 MIKROVALDIKLIO ARCHITEKTŪROS TYRIMAS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65760" y="5669280"/>
            <a:ext cx="8412480" cy="1737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en-US" sz="2600">
                <a:latin typeface="Times New Roman"/>
              </a:rPr>
              <a:t>Studentas                                         Mindaugas Kurmauskas</a:t>
            </a:r>
            <a:endParaRPr/>
          </a:p>
          <a:p>
            <a:r>
              <a:rPr b="1" lang="en-US" sz="2600">
                <a:latin typeface="Times New Roman"/>
              </a:rPr>
              <a:t>Darbo vadovas                                dr. Mindaugas Viliūnas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914400" y="5943600"/>
            <a:ext cx="7315200" cy="1348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STM32F4 mikrovaldiklio vartojamos galios priklausomybė nuo taktinio dažnio atliekant slankaus kablelio ir fiksuoto kablelio testus, bei būnant tuščiame cikle.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Išvados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8136000" cy="4763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RM48, esant 100MHz taktiniam dažniui, yra žymiai greitesnis atliekant dvigubo tikslumo slankaus kablelio skaičiavimus nei stm32f4 mikrovaldiklis.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 mikrovaldiklio periferija dirba lėčiau nei stm32f4 esant 100MHz taktiniam dažniui.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 trūkių sistema yra labai lėta ir neefektyvi.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Mažiausia naudojama galia, kurią pavyko pasiekti su RM48 yra 82 kartus didesnė nei mažiausia vartojama galia, kurią pavyko pasiekti su stm32f4 maketu.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Mikrovaldikliams atliekant skirtingus skaičiavimus naudojama galia labiausiai priklauso nuo taktinio dažnio ir tik nežymiai nuo procesoriaus apkrovos skaičiavimais.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Pasiekti ir ateities tikslai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8136000" cy="4467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Pasiekta: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Išmatuota mikrovaldiklio vartojama galia: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Esant skirtingiems taktavimo dažniams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Esant skirtingai proscesoriaus apkrovai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Palyginta trūkių sistema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Palyginti skaičiavimų greičiai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Ateityje: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Darbas ekstramaliomis salygomis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Galimybė mikrovaldiklį panaudoti kosmose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Naudota įranga ir programos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TMDXRM48USB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Du 32bitų ARM Cortex-R4F procesoriai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Greitis iki 200MHz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Palyginimui STM32F4DISCOVERY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32 bitų ARM Cortex-M4F procesorius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Greitis iki 168MHz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Kompiliatorius – IAR 6.4.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Mikrovaldiklio RM48 ypatybės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5650560"/>
            <a:ext cx="8136000" cy="1573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Mikrovaldiklyje esantys du procesoriai luste išdėstyti skirtingomis orientacijomis atžvilgiu vienas kito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Mikrovaldiklio RM48 ypatybės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65760" y="6400800"/>
            <a:ext cx="8136000" cy="1001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Dviejų branduolių  įgyvendinimas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280160"/>
            <a:ext cx="8321040" cy="50292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Atlikti matavimai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67920" y="1563480"/>
            <a:ext cx="8136000" cy="5852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Palygintos mikrovaldiklių skaičiavimo trukmės esant 100MHz taktiniam dažniui atliekant šias užduotis: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Viengubo ir dvigubo tikslumo slankaus kablelio operacijas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Fiksuoto kablelio operacijas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Loginius veiksmus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Greitas diskretinis Furijė eilutės transformavimas slankaus ir fiksuoto kablelio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Palyginti įėjimo ir išėjimo į trūkį laikai esant </a:t>
            </a:r>
            <a:r>
              <a:rPr lang="en-US" sz="2200">
                <a:latin typeface="Times New Roman"/>
              </a:rPr>
              <a:t>100MHz taktiniam dažniui.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Naudojamos galios matavimai: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Minimalios sunaudojamos galios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Galios esant miego režime, esant įvairiems dažniams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Atliekant skaičiavimus, esant įvairiems dažniams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371600" y="5731560"/>
            <a:ext cx="6858000" cy="1217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latin typeface="Times New Roman"/>
              </a:rPr>
              <a:t>Skaičiavimo algoritmų laikai. 1 – dvigubo tiklsumo slankaus kablelio testas. 2 – slankaus kablelio testas. 3 - fiksuoto kablelio testas. 4 - loginių funkcijų testas. 5 - Furijė slankaus kablelio testas. 6 - Furijė neslankaus kablelio testas.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48640" y="3840480"/>
            <a:ext cx="8136000" cy="457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R4 trūkio laikas 730ns. M4 – 200ns. 100MHz  taktinis dažnis.</a:t>
            </a:r>
            <a:endParaRPr/>
          </a:p>
        </p:txBody>
      </p:sp>
      <p:pic>
        <p:nvPicPr>
          <p:cNvPr descr="" id="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7680" y="4297680"/>
            <a:ext cx="3933360" cy="2926080"/>
          </a:xfrm>
          <a:prstGeom prst="rect">
            <a:avLst/>
          </a:prstGeom>
        </p:spPr>
      </p:pic>
      <p:sp>
        <p:nvSpPr>
          <p:cNvPr id="92" name="TextShape 3"/>
          <p:cNvSpPr txBox="1"/>
          <p:nvPr/>
        </p:nvSpPr>
        <p:spPr>
          <a:xfrm>
            <a:off x="91440" y="5029200"/>
            <a:ext cx="4114800" cy="2011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R4 minimali pasiekta naudojama galia 149mW.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M4 – 1.8mW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914400" y="5943600"/>
            <a:ext cx="7315200" cy="109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RM48 mikrovaldiklio vartojamos galios priklausomybė nuo taktinio dažnio atliekant slankaus kablelio ir fiksuoto kablelio testus, bei būnant tuščiame cikle.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