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8867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720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8867160" cy="438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8867160" cy="438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720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4059360"/>
            <a:ext cx="886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88671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720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364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7200" y="405936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360"/>
            <a:ext cx="8866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71F181-01C1-4111-B181-A12181E1D13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9640" y="301320"/>
            <a:ext cx="82774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133480" cy="4385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14280" y="6888960"/>
            <a:ext cx="319392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3320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F1F1D1-E131-4101-9141-F1F13151415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3640" y="301320"/>
            <a:ext cx="9068760" cy="408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>
                <a:solidFill>
                  <a:srgbClr val="000000"/>
                </a:solidFill>
              </a:rPr>
              <a:t>CORTEX-R4 ARCHITEKTŪROS MIKROVALDIKLIO SAVYBIŲ TYRIMAS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101960" y="5394960"/>
            <a:ext cx="8133480" cy="1737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Studentas                 Mindaugas Kurmauskas</a:t>
            </a:r>
            <a:endParaRPr/>
          </a:p>
          <a:p>
            <a:r>
              <a:rPr lang="en-US"/>
              <a:t>Darbo vadovas         dr. Mindaugas Viliūnas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59640" y="656640"/>
            <a:ext cx="8277480" cy="551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Rezultatai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48280" y="3841560"/>
            <a:ext cx="8133480" cy="680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RM48 trūkio laikas 730ns. stm32 – 270ns. 100MHz  taktinis dažnis.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91080" y="5030280"/>
            <a:ext cx="4113360" cy="1199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RM48 minimali pasiekta naudojama galia 4mW.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stm32 – 1.8mW</a:t>
            </a:r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01760" y="4297680"/>
            <a:ext cx="4333680" cy="285156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Rezultatai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48640" y="6309360"/>
            <a:ext cx="8867160" cy="938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Stm32 mikrovaldiklio vartojamos galios priklausomybė nuo taktinio dažnio atliekant slankaus kablelio ir fiksuoto kablelio testus, bei būnant tuščiame cikle.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Rezultatai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79520" y="6287400"/>
            <a:ext cx="8867160" cy="902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RM48 mikrovaldiklio vartojamos galios priklausomybė nuo taktinio dažnio atliekant slankaus kablelio ir fiksuoto kablelio testus, bei būnant tuščiame cikle.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Rezultatai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Mikrovaldiklis Cortex-M4 buvo 1h švitinamas 1.176MeV gama spinduliais (137Cs). Jokių nukripimų nuo normalaus mikrovaldiklio darbo neužfiksuota.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Šviečiant rentgeno lempa prie 19kV įtampos ir 19mA per 15min mikrovaldiklis nustojo veikti, tačiau iki nustojimo veikti visus skaičiavumus atliko gerai. Mikrovaldiklis per 3h atsistatė ir vėl pradėjo atlikinėti skaičiavimus.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Išvados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lang="en-US"/>
              <a:t> </a:t>
            </a:r>
            <a:r>
              <a:rPr lang="en-US"/>
              <a:t>Cortex-R4, esant 100MHz taktiniui dažniui, yra žymiai greitesnis atliekant dvigubo tikslumo slankaus kablelio skaičiavimus nei Cortex-M4 mikrovaldiklis.</a:t>
            </a:r>
            <a:endParaRPr/>
          </a:p>
          <a:p>
            <a:pPr>
              <a:buFont typeface="Times New Roman"/>
              <a:buAutoNum type="arabicPeriod"/>
            </a:pPr>
            <a:r>
              <a:rPr lang="en-US"/>
              <a:t> </a:t>
            </a:r>
            <a:r>
              <a:rPr lang="en-US"/>
              <a:t>Cortex-R4 trūkių sistema lyginant su Cortex-M4 yra labai lėta ir neefektyvi.</a:t>
            </a:r>
            <a:endParaRPr/>
          </a:p>
          <a:p>
            <a:pPr>
              <a:buFont typeface="Times New Roman"/>
              <a:buAutoNum type="arabicPeriod"/>
            </a:pPr>
            <a:r>
              <a:rPr lang="en-US"/>
              <a:t> </a:t>
            </a:r>
            <a:r>
              <a:rPr lang="en-US"/>
              <a:t>Mikrovaldikliams atliekant skirtingus skaičiavimus naudojama galia labiausiai priklauso nuo taktinio dažnio ir tik nežymiai nuo procesoriaus apkrovos skaičiavimais.</a:t>
            </a:r>
            <a:endParaRPr/>
          </a:p>
          <a:p>
            <a:pPr>
              <a:buFont typeface="Times New Roman"/>
              <a:buAutoNum type="arabicPeriod"/>
            </a:pPr>
            <a:r>
              <a:rPr lang="en-US"/>
              <a:t> </a:t>
            </a:r>
            <a:r>
              <a:rPr lang="en-US"/>
              <a:t>RM48 mikrovaldiklio periferija taisiklyngai neišsijungia.</a:t>
            </a:r>
            <a:endParaRPr/>
          </a:p>
          <a:p>
            <a:pPr>
              <a:buFont typeface="Times New Roman"/>
              <a:buAutoNum type="arabicPeriod"/>
            </a:pPr>
            <a:r>
              <a:rPr lang="en-US"/>
              <a:t> </a:t>
            </a:r>
            <a:r>
              <a:rPr lang="en-US"/>
              <a:t>Su prieinamais jonizuojančios spinduliuotės šaltiniais atliekant matavimus net su vienguba šerdimi nepavyko pasiekti duomenų pažeidimų programos vykdymo metu. Keliant intensyvumą prasidėjo išliekantys procesoriaus funkcionalumo pažeidimai.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Darbo tikslas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Palyginti Cortex-R</a:t>
            </a:r>
            <a:r>
              <a:rPr lang="en-US">
                <a:solidFill>
                  <a:srgbClr val="000000"/>
                </a:solidFill>
              </a:rPr>
              <a:t>4 ir Cortex-M4 mikrovaldiklių matematinių veiksmų atlikimo greičius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Patikrinti Cortex-R</a:t>
            </a:r>
            <a:r>
              <a:rPr lang="en-US">
                <a:solidFill>
                  <a:srgbClr val="000000"/>
                </a:solidFill>
              </a:rPr>
              <a:t>4 mikrovaldiklio energetinį efektyvumą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Palyginti trūkių sistemas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Patikrinti radiacinį atsparumą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ARM RISC architektūra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Pagrinde 32 bitų. RISC – paprastesnių komandų sistema: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Daug bendrosios paskirties registrų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Paprastai tiesiogiai dirbama su registrais, o ne atmintimi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Paprasti adresavimo režimai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lt-LT"/>
              <a:t>Pasirinkimo priežastys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Cortex-R</a:t>
            </a:r>
            <a:r>
              <a:rPr lang="en-US">
                <a:solidFill>
                  <a:srgbClr val="000000"/>
                </a:solidFill>
              </a:rPr>
              <a:t>4: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</a:rPr>
              <a:t>Palaiko dviejų šerdžių darbo dubliavimą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</a:rPr>
              <a:t>Paprasčiausias iš Cortex-R šeimos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Cortex-M4: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</a:rPr>
              <a:t>Panašios skaičiavimo galimybės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</a:rPr>
              <a:t>Energetiniškai efektyvus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Naudota įranga ir programos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3640" y="1769400"/>
            <a:ext cx="886716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TMDXRM48USB maketas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Dvi 32bitų ARM Cortex-R4F šerdys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Greitis iki 200MHz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Palyginimui STM32F4DISCOVERY maketas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32 bitų ARM Cortex-M4F šerdis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Greitis iki 168MHz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Kompiliatorius – IAR 6.4.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RM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48 ypatybės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3640" y="5486400"/>
            <a:ext cx="8867160" cy="1371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Šerdys pakreiptos luste viena kitos atžvilgiu ir atskirtos 100μm atstumu.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RM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48 ypatybės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Atlikti matavimai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3640" y="1769400"/>
            <a:ext cx="8867160" cy="5362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Palyginti skaičiavimų atlikimo laikai esant 100MHz taktiniams dažniams atliekant įvairias operacijas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Palyginti įėjimo ir išėjimo į trūkį laikai esant 100MHz taktiniams dažniams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Vartojama galia: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Minimalios suvartojamos galios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Galios vartojimo priklausomybė nuo dažnio atliekant įvairius skaičiavimus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Atskirai pamatuota RM48 periferijos vartojama galia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Radiacijos įtaka mikrovaldiklio darbui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48640" y="1764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Rezultatai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81680" y="5943600"/>
            <a:ext cx="9119520" cy="17373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Skaičiavimo algoritmų laikai. 1 - dvigubo tikslumo slankaus kablelio testas. 2 - slankaus kablelio testas. 3 - fiksuoto tikslumo kintamųjų testas.  4 - loginių funkcijų testas. 5 - Furijė slankaus kablelio. 6 - Furijė fiksuoto tikslumo kintamųjų testas.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