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90" r:id="rId4"/>
    <p:sldId id="281" r:id="rId5"/>
    <p:sldId id="280" r:id="rId6"/>
    <p:sldId id="283" r:id="rId7"/>
    <p:sldId id="284" r:id="rId8"/>
    <p:sldId id="285" r:id="rId9"/>
    <p:sldId id="271" r:id="rId10"/>
    <p:sldId id="272" r:id="rId11"/>
    <p:sldId id="286" r:id="rId12"/>
    <p:sldId id="273" r:id="rId13"/>
    <p:sldId id="287" r:id="rId14"/>
    <p:sldId id="291" r:id="rId15"/>
    <p:sldId id="292" r:id="rId16"/>
    <p:sldId id="288" r:id="rId17"/>
    <p:sldId id="278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urn3san/Koro_DG_Internship_Project" TargetMode="External"/><Relationship Id="rId4" Type="http://schemas.openxmlformats.org/officeDocument/2006/relationships/hyperlink" Target="mailto:mohamedkornasan@hot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  <a:p>
            <a:r>
              <a:rPr lang="en-US" sz="2800" b="1" dirty="0"/>
              <a:t>&lt;14/05/2022&gt;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574801" y="1931272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Koro</a:t>
            </a: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73594"/>
              </p:ext>
            </p:extLst>
          </p:nvPr>
        </p:nvGraphicFramePr>
        <p:xfrm>
          <a:off x="1152144" y="3024050"/>
          <a:ext cx="8897112" cy="22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278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81941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1414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</a:rPr>
                        <a:t>Muhammed KURNASAN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  <a:hlinkClick r:id="rId4"/>
                        </a:rPr>
                        <a:t>mohamedkornasan@hotmail.com</a:t>
                      </a:r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Turkish-German University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5BFA9F-3117-42DF-B656-3A5F9E44A10A}"/>
              </a:ext>
            </a:extLst>
          </p:cNvPr>
          <p:cNvSpPr txBox="1"/>
          <p:nvPr/>
        </p:nvSpPr>
        <p:spPr>
          <a:xfrm>
            <a:off x="2017744" y="6153719"/>
            <a:ext cx="8385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Github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repo :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https://github.com/kurn3san/Koro_DG_Internship_Project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/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88435" y="3991889"/>
            <a:ext cx="562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4 steps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44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867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Lato Extended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Muhammet KURNASAN</cp:lastModifiedBy>
  <cp:revision>19</cp:revision>
  <dcterms:created xsi:type="dcterms:W3CDTF">2021-06-20T10:48:36Z</dcterms:created>
  <dcterms:modified xsi:type="dcterms:W3CDTF">2022-05-24T21:56:32Z</dcterms:modified>
</cp:coreProperties>
</file>