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90" r:id="rId4"/>
    <p:sldId id="281" r:id="rId5"/>
    <p:sldId id="280" r:id="rId6"/>
    <p:sldId id="283" r:id="rId7"/>
    <p:sldId id="284" r:id="rId8"/>
    <p:sldId id="285" r:id="rId9"/>
    <p:sldId id="271" r:id="rId10"/>
    <p:sldId id="272" r:id="rId11"/>
    <p:sldId id="286" r:id="rId12"/>
    <p:sldId id="273" r:id="rId13"/>
    <p:sldId id="287" r:id="rId14"/>
    <p:sldId id="291" r:id="rId15"/>
    <p:sldId id="292" r:id="rId16"/>
    <p:sldId id="288" r:id="rId17"/>
    <p:sldId id="278" r:id="rId18"/>
    <p:sldId id="289" r:id="rId19"/>
    <p:sldId id="300" r:id="rId20"/>
    <p:sldId id="299" r:id="rId21"/>
    <p:sldId id="294" r:id="rId22"/>
    <p:sldId id="295" r:id="rId23"/>
    <p:sldId id="296" r:id="rId24"/>
    <p:sldId id="29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urn3san/Koro_DG_Internship_Project" TargetMode="External"/><Relationship Id="rId4" Type="http://schemas.openxmlformats.org/officeDocument/2006/relationships/hyperlink" Target="mailto:mohamedkornasan@hot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6373604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Presentation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  <a:p>
            <a:r>
              <a:rPr lang="en-US" sz="2800" b="1" dirty="0"/>
              <a:t>&lt;25/05/2022&gt;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D58B7-A888-42C9-ACD6-58AAB1A4440F}"/>
              </a:ext>
            </a:extLst>
          </p:cNvPr>
          <p:cNvSpPr txBox="1"/>
          <p:nvPr/>
        </p:nvSpPr>
        <p:spPr>
          <a:xfrm>
            <a:off x="827313" y="1811240"/>
            <a:ext cx="101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know, the Machine learning models work with numerical data only, so we had to convert all the non- numerical data columns into numerical and that was done with help of  Ordinal Encoder for columns that contains yes or no instances  and </a:t>
            </a:r>
            <a:r>
              <a:rPr lang="en-US" sz="2400" dirty="0" err="1"/>
              <a:t>OneHotEncoding</a:t>
            </a:r>
            <a:r>
              <a:rPr lang="en-US" sz="2400" dirty="0"/>
              <a:t> for the rest of the columns.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55D5-6C1B-4B55-A35B-3081BB1F25F1}"/>
              </a:ext>
            </a:extLst>
          </p:cNvPr>
          <p:cNvSpPr txBox="1"/>
          <p:nvPr/>
        </p:nvSpPr>
        <p:spPr>
          <a:xfrm>
            <a:off x="827313" y="3863996"/>
            <a:ext cx="9280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problem that appeared after applying the </a:t>
            </a:r>
            <a:r>
              <a:rPr lang="en-US" sz="2400" dirty="0" err="1"/>
              <a:t>Onehotencodeing</a:t>
            </a:r>
            <a:r>
              <a:rPr lang="en-US" sz="2400" dirty="0"/>
              <a:t> algorithm  is the increase of the dimensions, we used PCA (Principal component analysis) to help with the dimensionality reduction After scaling the data on a Min-Max scalar</a:t>
            </a:r>
          </a:p>
        </p:txBody>
      </p:sp>
    </p:spTree>
    <p:extLst>
      <p:ext uri="{BB962C8B-B14F-4D97-AF65-F5344CB8AC3E}">
        <p14:creationId xmlns:p14="http://schemas.microsoft.com/office/powerpoint/2010/main" val="83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574801" y="1931272"/>
            <a:ext cx="610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Koro</a:t>
            </a: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65100"/>
              </p:ext>
            </p:extLst>
          </p:nvPr>
        </p:nvGraphicFramePr>
        <p:xfrm>
          <a:off x="1669142" y="3024051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Muhammed Kurnasan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mohamedkornasan@hotmail.com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Turkish-German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5BFA9F-3117-42DF-B656-3A5F9E44A10A}"/>
              </a:ext>
            </a:extLst>
          </p:cNvPr>
          <p:cNvSpPr txBox="1"/>
          <p:nvPr/>
        </p:nvSpPr>
        <p:spPr>
          <a:xfrm>
            <a:off x="2017744" y="6153719"/>
            <a:ext cx="8385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Github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repo :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https://github.com/kurn3san/Koro_DG_Internship_Project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/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98B5-4BC2-4E49-88FF-05AB60AE2778}"/>
              </a:ext>
            </a:extLst>
          </p:cNvPr>
          <p:cNvSpPr txBox="1"/>
          <p:nvPr/>
        </p:nvSpPr>
        <p:spPr>
          <a:xfrm>
            <a:off x="581229" y="1848655"/>
            <a:ext cx="9126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And the final data set is now all-numeric, feature-scaled and with reasonable number of dimensions and ready to be used for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BF9E4-3F9E-4FEE-A869-F8D392E60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0" y="3333617"/>
            <a:ext cx="4860828" cy="2360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2F139-5284-43D8-9000-5027E52E3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56" y="3343345"/>
            <a:ext cx="6632453" cy="2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From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Scikit-learn</a:t>
            </a:r>
            <a:r>
              <a:rPr lang="de-DE" sz="2000" b="0" i="0" dirty="0">
                <a:effectLst/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library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Helvetica Neue"/>
              </a:rPr>
              <a:t>Logistic</a:t>
            </a:r>
            <a:r>
              <a:rPr lang="de-DE" sz="2000" dirty="0">
                <a:latin typeface="Helvetica Neue"/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SVC (Support Vector </a:t>
            </a:r>
            <a:r>
              <a:rPr lang="de-DE" sz="2000" dirty="0" err="1">
                <a:latin typeface="Helvetica Neue"/>
              </a:rPr>
              <a:t>Classifier</a:t>
            </a:r>
            <a:r>
              <a:rPr lang="de-DE" sz="2000" dirty="0"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879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AB5E6E-92EE-4AB3-A054-60B340326D3A}"/>
              </a:ext>
            </a:extLst>
          </p:cNvPr>
          <p:cNvSpPr txBox="1"/>
          <p:nvPr/>
        </p:nvSpPr>
        <p:spPr>
          <a:xfrm>
            <a:off x="3176638" y="1518211"/>
            <a:ext cx="558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Helvetica Neue"/>
              </a:rPr>
              <a:t>Chossing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right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parameters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for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model</a:t>
            </a:r>
            <a:r>
              <a:rPr lang="de-DE" dirty="0"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Helvetica Neue"/>
              </a:rPr>
              <a:t>K </a:t>
            </a:r>
            <a:r>
              <a:rPr lang="de-DE" sz="1800" dirty="0" err="1">
                <a:latin typeface="Helvetica Neue"/>
              </a:rPr>
              <a:t>Neighbors</a:t>
            </a:r>
            <a:r>
              <a:rPr lang="de-DE" sz="1800" dirty="0">
                <a:latin typeface="Helvetica Neue"/>
              </a:rPr>
              <a:t> </a:t>
            </a:r>
            <a:r>
              <a:rPr lang="de-DE" sz="1800" dirty="0" err="1">
                <a:latin typeface="Helvetica Neue"/>
              </a:rPr>
              <a:t>Classifier</a:t>
            </a:r>
            <a:r>
              <a:rPr lang="de-DE" sz="1800" dirty="0">
                <a:latin typeface="Helvetica Neue"/>
              </a:rPr>
              <a:t> =&gt; K </a:t>
            </a:r>
            <a:r>
              <a:rPr lang="de-DE" sz="1800" dirty="0" err="1">
                <a:latin typeface="Helvetica Neue"/>
              </a:rPr>
              <a:t>value</a:t>
            </a:r>
            <a:r>
              <a:rPr lang="de-DE" sz="1800" dirty="0">
                <a:latin typeface="Helvetica Neue"/>
              </a:rPr>
              <a:t> vs. Error Rate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7BE1B3-6CF7-4F18-8889-F4D3A221A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85" y="2441542"/>
            <a:ext cx="7013712" cy="40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Comparing results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660E72A-8F93-474D-AAE0-EC614842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5197"/>
              </p:ext>
            </p:extLst>
          </p:nvPr>
        </p:nvGraphicFramePr>
        <p:xfrm>
          <a:off x="716926" y="1836828"/>
          <a:ext cx="8128000" cy="3571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87119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638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ML </a:t>
                      </a:r>
                      <a:r>
                        <a:rPr lang="de-DE" dirty="0" err="1">
                          <a:latin typeface="Helvetica Neue"/>
                        </a:rPr>
                        <a:t>Algorithm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latin typeface="Helvetica Neue"/>
                        </a:rPr>
                        <a:t>Result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latin typeface="Helvetica Neue"/>
                        </a:rPr>
                        <a:t>Logistic</a:t>
                      </a:r>
                      <a:r>
                        <a:rPr lang="de-DE" sz="1800" dirty="0">
                          <a:latin typeface="Helvetica Neue"/>
                        </a:rPr>
                        <a:t> Regression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Random Forest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9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Ada Boost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SVC (Support Vector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r>
                        <a:rPr lang="de-DE" sz="1800" dirty="0">
                          <a:latin typeface="Helvetica Neue"/>
                        </a:rPr>
                        <a:t>)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K </a:t>
                      </a:r>
                      <a:r>
                        <a:rPr lang="de-DE" sz="1800" dirty="0" err="1">
                          <a:latin typeface="Helvetica Neue"/>
                        </a:rPr>
                        <a:t>Neighbors</a:t>
                      </a:r>
                      <a:r>
                        <a:rPr lang="de-DE" sz="1800" dirty="0">
                          <a:latin typeface="Helvetica Neue"/>
                        </a:rPr>
                        <a:t>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5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Final Result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We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can</a:t>
            </a:r>
            <a:r>
              <a:rPr lang="de-DE" sz="2000" dirty="0">
                <a:latin typeface="Helvetica Neue"/>
              </a:rPr>
              <a:t> not </a:t>
            </a:r>
            <a:r>
              <a:rPr lang="de-DE" sz="2000" dirty="0" err="1">
                <a:latin typeface="Helvetica Neue"/>
              </a:rPr>
              <a:t>say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for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sure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that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one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of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is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because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results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seems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very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close</a:t>
            </a:r>
            <a:r>
              <a:rPr lang="de-DE" sz="2000" dirty="0">
                <a:latin typeface="Helvetica Neue"/>
              </a:rPr>
              <a:t>.</a:t>
            </a:r>
          </a:p>
          <a:p>
            <a:r>
              <a:rPr lang="de-DE" sz="2000" dirty="0">
                <a:latin typeface="Helvetica Neue"/>
              </a:rPr>
              <a:t>So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first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three</a:t>
            </a:r>
            <a:r>
              <a:rPr lang="de-DE" sz="2000" dirty="0">
                <a:latin typeface="Helvetica Neue"/>
              </a:rPr>
              <a:t> ML </a:t>
            </a:r>
            <a:r>
              <a:rPr lang="de-DE" sz="2000" dirty="0" err="1">
                <a:latin typeface="Helvetica Neue"/>
              </a:rPr>
              <a:t>algorithm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are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015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28329" y="3810963"/>
            <a:ext cx="766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8 steps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Preparing the data to fit on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selecting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result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44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1133</Words>
  <Application>Microsoft Office PowerPoint</Application>
  <PresentationFormat>Widescreen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Lato Extended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Muhammet KURNASAN</cp:lastModifiedBy>
  <cp:revision>20</cp:revision>
  <dcterms:created xsi:type="dcterms:W3CDTF">2021-06-20T10:48:36Z</dcterms:created>
  <dcterms:modified xsi:type="dcterms:W3CDTF">2022-05-24T21:54:09Z</dcterms:modified>
</cp:coreProperties>
</file>