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79" r:id="rId6"/>
    <p:sldId id="281" r:id="rId7"/>
    <p:sldId id="280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96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72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668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307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89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1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06000" algn="r" defTabSz="457200" rtl="1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Cloud deployment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Muhammed KURNASAN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Model selection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algn="l" rtl="0"/>
            <a:r>
              <a:rPr lang="en-US" sz="2400" dirty="0"/>
              <a:t>Selected model from week 4</a:t>
            </a:r>
          </a:p>
          <a:p>
            <a:pPr algn="l" rtl="0"/>
            <a:endParaRPr lang="en-US" sz="2400" dirty="0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0E925EE9-DFC1-4F7F-A7F7-1D617ECF15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0730" b="40261"/>
          <a:stretch/>
        </p:blipFill>
        <p:spPr bwMode="auto">
          <a:xfrm>
            <a:off x="145870" y="1580050"/>
            <a:ext cx="5787015" cy="38501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Model selection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algn="l" rtl="0"/>
            <a:r>
              <a:rPr lang="en-US" sz="2400" dirty="0"/>
              <a:t>Selected model from week 4</a:t>
            </a:r>
          </a:p>
          <a:p>
            <a:pPr algn="l" rtl="0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62A5F-657E-4C0A-A4BD-BA0CCB54B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18" y="1580050"/>
            <a:ext cx="7156966" cy="514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9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Following instructions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indent="0" algn="l" rtl="0">
              <a:buNone/>
            </a:pPr>
            <a:r>
              <a:rPr lang="en-US" sz="2400" dirty="0"/>
              <a:t>Initialing a git</a:t>
            </a:r>
          </a:p>
          <a:p>
            <a:pPr marL="36900" indent="0" algn="l" rtl="0">
              <a:buNone/>
            </a:pPr>
            <a:r>
              <a:rPr lang="en-US" sz="2400" dirty="0"/>
              <a:t>Setting remote</a:t>
            </a:r>
          </a:p>
          <a:p>
            <a:pPr marL="36900" indent="0" algn="l" rtl="0">
              <a:buNone/>
            </a:pPr>
            <a:r>
              <a:rPr lang="en-US" sz="2400" dirty="0"/>
              <a:t>Adding files</a:t>
            </a:r>
          </a:p>
          <a:p>
            <a:pPr marL="36900" indent="0" algn="l" rtl="0">
              <a:buNone/>
            </a:pPr>
            <a:r>
              <a:rPr lang="en-US" sz="2400" dirty="0"/>
              <a:t>Committing and </a:t>
            </a:r>
            <a:r>
              <a:rPr lang="en-US" sz="2400" dirty="0" err="1"/>
              <a:t>puyshing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CAA0A-B909-4F65-B7D4-3B884B0AE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2505" y="1191652"/>
            <a:ext cx="6821905" cy="547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3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093" y="248652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Following instructions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F9A02-7E85-4E24-A17F-2A7C5EBED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4" y="-7058"/>
            <a:ext cx="7071009" cy="686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040" y="-236573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/>
              <a:t>failure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7AB073-2C29-4447-A024-96E7FCFB6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09853"/>
            <a:ext cx="10207635" cy="61481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D525C6-F692-4BFC-A190-DA3B43970707}"/>
              </a:ext>
            </a:extLst>
          </p:cNvPr>
          <p:cNvSpPr txBox="1"/>
          <p:nvPr/>
        </p:nvSpPr>
        <p:spPr>
          <a:xfrm>
            <a:off x="5325323" y="5440261"/>
            <a:ext cx="405194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FFFF00"/>
                </a:highlight>
              </a:rPr>
              <a:t>Most probably internal error. Couldn’t resolve the issue</a:t>
            </a:r>
            <a:endParaRPr lang="ar-SA" sz="20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04358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{A12517B5-4A30-458D-8C78-7A84745F480F}tf55705232_win32</Template>
  <TotalTime>17</TotalTime>
  <Words>48</Words>
  <Application>Microsoft Office PowerPoint</Application>
  <PresentationFormat>Widescreen</PresentationFormat>
  <Paragraphs>19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Goudy Old Style</vt:lpstr>
      <vt:lpstr>Wingdings 2</vt:lpstr>
      <vt:lpstr>SlateVTI</vt:lpstr>
      <vt:lpstr>Cloud deployment </vt:lpstr>
      <vt:lpstr>Model selection</vt:lpstr>
      <vt:lpstr>Model selection</vt:lpstr>
      <vt:lpstr>Following instructions</vt:lpstr>
      <vt:lpstr>Following instructions</vt:lpstr>
      <vt:lpstr>failure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deployment </dc:title>
  <dc:creator>Muhammet KURNASAN</dc:creator>
  <cp:lastModifiedBy>Muhammet KURNASAN</cp:lastModifiedBy>
  <cp:revision>1</cp:revision>
  <dcterms:created xsi:type="dcterms:W3CDTF">2022-04-16T15:33:32Z</dcterms:created>
  <dcterms:modified xsi:type="dcterms:W3CDTF">2022-04-16T15:51:04Z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