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JC9lWA3UfsASjdoErgYr3k8TW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25" name="Google Shape;2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8e5dae0c7_1_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61" name="Google Shape;261;g2f8e5dae0c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5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74" name="Google Shape;2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87" name="Google Shape;2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11" name="Google Shape;3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22" name="Google Shape;3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34" name="Google Shape;3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a059c9113_2_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57" name="Google Shape;357;g26a059c911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5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195444006_1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66" name="Google Shape;366;g33195444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5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8e5dae0c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7" name="Google Shape;377;g2f8e5dae0c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000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warraif/R_ExploratoryDataAnalysis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dot-intern/jenis-flowchart-dan-simbol-simbolnya-ef6553c53d73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geeksforgeeks.org/python-sklearn-sklearn-datasets-load_breast_cancer-functio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top-6-machine-learning-algorithms-for-classification/" TargetMode="External"/><Relationship Id="rId5" Type="http://schemas.openxmlformats.org/officeDocument/2006/relationships/hyperlink" Target="https://scikit-learn.org/1.5/datasets/toy_dataset.html" TargetMode="Externa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warraif/R_ExploratoryData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5707259" y="1313854"/>
            <a:ext cx="63096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69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eorgia"/>
              <a:buNone/>
            </a:pPr>
            <a:r>
              <a:rPr lang="en-US" sz="4800" i="0" u="none" strike="noStrike">
                <a:latin typeface="Montserrat"/>
                <a:ea typeface="Montserrat"/>
                <a:cs typeface="Montserrat"/>
                <a:sym typeface="Montserrat"/>
              </a:rPr>
              <a:t>Portfolio Building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05" name="Google Shape;205;p1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0"/>
          <p:cNvSpPr txBox="1"/>
          <p:nvPr/>
        </p:nvSpPr>
        <p:spPr>
          <a:xfrm>
            <a:off x="5184307" y="440921"/>
            <a:ext cx="6749700" cy="21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lang="en-US" sz="1699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99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lang="en-US" sz="15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description, goals, insight dependency, advice</a:t>
            </a:r>
            <a:endParaRPr sz="1699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4300" y="2404949"/>
            <a:ext cx="5335702" cy="34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5354500" y="6161950"/>
            <a:ext cx="5719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https://github.com/anwarraif/R_ExploratoryDataAnalysis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17" name="Google Shape;217;p11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1"/>
          <p:cNvSpPr txBox="1"/>
          <p:nvPr/>
        </p:nvSpPr>
        <p:spPr>
          <a:xfrm>
            <a:off x="5184307" y="440921"/>
            <a:ext cx="6749689" cy="166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lang="en-US" sz="15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line of codes that needs further explanation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1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475" y="2578276"/>
            <a:ext cx="5910425" cy="34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2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28" name="Google Shape;228;p12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/>
          <p:nvPr/>
        </p:nvSpPr>
        <p:spPr>
          <a:xfrm>
            <a:off x="5184307" y="440919"/>
            <a:ext cx="6749689" cy="179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endParaRPr sz="1566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repo can be indexed and searched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0850" y="2385560"/>
            <a:ext cx="32766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3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39" name="Google Shape;239;p13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3"/>
          <p:cNvSpPr txBox="1"/>
          <p:nvPr/>
        </p:nvSpPr>
        <p:spPr>
          <a:xfrm>
            <a:off x="5184307" y="440920"/>
            <a:ext cx="6749700" cy="2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endParaRPr sz="1566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 (Optional)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other people can see your slide-making skill as well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6174768" y="2557808"/>
            <a:ext cx="4768129" cy="3680597"/>
            <a:chOff x="8108075" y="2818375"/>
            <a:chExt cx="8667750" cy="6877050"/>
          </a:xfrm>
        </p:grpSpPr>
        <p:pic>
          <p:nvPicPr>
            <p:cNvPr id="245" name="Google Shape;24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08075" y="2818375"/>
              <a:ext cx="8667750" cy="687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13"/>
            <p:cNvSpPr/>
            <p:nvPr/>
          </p:nvSpPr>
          <p:spPr>
            <a:xfrm>
              <a:off x="8217075" y="2841600"/>
              <a:ext cx="2038200" cy="3531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8401575" y="9125625"/>
              <a:ext cx="5223900" cy="3531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>
            <a:off x="10656" y="464"/>
            <a:ext cx="4768206" cy="6857086"/>
            <a:chOff x="0" y="0"/>
            <a:chExt cx="7153275" cy="10287019"/>
          </a:xfrm>
        </p:grpSpPr>
        <p:sp>
          <p:nvSpPr>
            <p:cNvPr id="253" name="Google Shape;253;p14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4"/>
          <p:cNvSpPr txBox="1"/>
          <p:nvPr/>
        </p:nvSpPr>
        <p:spPr>
          <a:xfrm>
            <a:off x="5042235" y="27322"/>
            <a:ext cx="6749689" cy="680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823" y="1933619"/>
            <a:ext cx="37770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473979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2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732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228126" y="3843378"/>
            <a:ext cx="4255225" cy="120760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60925" tIns="60925" rIns="60925" bIns="60925" anchor="t" anchorCtr="0">
            <a:spAutoFit/>
          </a:bodyPr>
          <a:lstStyle/>
          <a:p>
            <a:pPr marL="8465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place where you can </a:t>
            </a:r>
            <a:r>
              <a:rPr lang="en-US" sz="1699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gain audiences</a:t>
            </a:r>
            <a:r>
              <a:rPr lang="en-US" sz="1699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your project</a:t>
            </a: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465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66"/>
              <a:buFont typeface="Arial"/>
              <a:buNone/>
            </a:pPr>
            <a:endParaRPr sz="666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2f8e5dae0c7_1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8614" y="2609647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g2f8e5dae0c7_1_13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265" name="Google Shape;265;g2f8e5dae0c7_1_13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2f8e5dae0c7_1_13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g2f8e5dae0c7_1_13"/>
          <p:cNvSpPr txBox="1"/>
          <p:nvPr/>
        </p:nvSpPr>
        <p:spPr>
          <a:xfrm>
            <a:off x="5184307" y="440920"/>
            <a:ext cx="6749700" cy="20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3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1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lang="en-US" sz="15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g2f8e5dae0c7_1_13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4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  <a:p>
            <a:pPr marL="8464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2f8e5dae0c7_1_13"/>
          <p:cNvSpPr/>
          <p:nvPr/>
        </p:nvSpPr>
        <p:spPr>
          <a:xfrm>
            <a:off x="4843525" y="3024125"/>
            <a:ext cx="3682200" cy="294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f8e5dae0c7_1_13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2f8e5dae0c7_1_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84847" y="3104955"/>
            <a:ext cx="3266352" cy="24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414" y="2609647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16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78" name="Google Shape;278;p16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6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lang="en-US" sz="15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4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4822425" y="3274700"/>
            <a:ext cx="3867000" cy="1231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84847" y="3104955"/>
            <a:ext cx="3266352" cy="24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364" y="2477772"/>
            <a:ext cx="3962425" cy="383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lang="en-US" sz="15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tend to be happier when they saw something that is beneficial for them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1" name="Google Shape;291;p17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92" name="Google Shape;292;p17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17"/>
          <p:cNvSpPr/>
          <p:nvPr/>
        </p:nvSpPr>
        <p:spPr>
          <a:xfrm>
            <a:off x="6156375" y="4342075"/>
            <a:ext cx="3888900" cy="572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4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502" y="2522122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18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03" name="Google Shape;303;p18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18"/>
          <p:cNvSpPr txBox="1"/>
          <p:nvPr/>
        </p:nvSpPr>
        <p:spPr>
          <a:xfrm>
            <a:off x="5184307" y="440919"/>
            <a:ext cx="6749689" cy="175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lang="en-US" sz="15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keep your reader’s eye wide open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4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713500" y="3142825"/>
            <a:ext cx="3962400" cy="1231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14" name="Google Shape;314;p19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9"/>
          <p:cNvSpPr txBox="1"/>
          <p:nvPr/>
        </p:nvSpPr>
        <p:spPr>
          <a:xfrm>
            <a:off x="5184307" y="440920"/>
            <a:ext cx="6749700" cy="2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lang="en-US" sz="15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LinkedIn’s algorithm will share your post to a broader audience when you don’t put any external link in your post body. Adding github repository link.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4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0575" y="2889195"/>
            <a:ext cx="4733926" cy="362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5"/>
          <p:cNvGrpSpPr/>
          <p:nvPr/>
        </p:nvGrpSpPr>
        <p:grpSpPr>
          <a:xfrm>
            <a:off x="823" y="466"/>
            <a:ext cx="12190355" cy="2774578"/>
            <a:chOff x="0" y="5"/>
            <a:chExt cx="18288000" cy="4162430"/>
          </a:xfrm>
        </p:grpSpPr>
        <p:sp>
          <p:nvSpPr>
            <p:cNvPr id="99" name="Google Shape;99;p35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5"/>
          <p:cNvSpPr txBox="1"/>
          <p:nvPr/>
        </p:nvSpPr>
        <p:spPr>
          <a:xfrm>
            <a:off x="517683" y="3025609"/>
            <a:ext cx="4967729" cy="74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775" rIns="0" bIns="0" anchor="t" anchorCtr="0">
            <a:spAutoFit/>
          </a:bodyPr>
          <a:lstStyle/>
          <a:p>
            <a:pPr marL="8465" marR="3387" lvl="0" indent="0" algn="l" rtl="0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3"/>
              <a:buFont typeface="Arial"/>
              <a:buNone/>
            </a:pPr>
            <a:r>
              <a:rPr lang="en-US" sz="3933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sz="3933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35"/>
          <p:cNvSpPr txBox="1"/>
          <p:nvPr/>
        </p:nvSpPr>
        <p:spPr>
          <a:xfrm>
            <a:off x="277574" y="3829404"/>
            <a:ext cx="66753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25" rIns="0" bIns="0" anchor="t" anchorCtr="0">
            <a:spAutoFit/>
          </a:bodyPr>
          <a:lstStyle/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Data &amp; AI Platform - PT. Mastersystem Infotama Tbk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Mentor DS/BI/AI-ML - @ Dibimbing.id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3500" y="3035076"/>
            <a:ext cx="4078476" cy="30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5"/>
          <p:cNvSpPr/>
          <p:nvPr/>
        </p:nvSpPr>
        <p:spPr>
          <a:xfrm>
            <a:off x="11101985" y="5867042"/>
            <a:ext cx="1089900" cy="99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5184200" y="599175"/>
            <a:ext cx="68670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lang="en-US" sz="15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 many details is not good (Screenshot of flowchart projects or video)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4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1258251" y="93869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8000" y="2814449"/>
            <a:ext cx="5680249" cy="35058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4838550" y="6242200"/>
            <a:ext cx="626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https://medium.com/dot-intern/jenis-flowchart-dan-simbol-simbolnya-ef6553c53d73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6852" y="2535322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38" name="Google Shape;338;p21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1"/>
          <p:cNvSpPr txBox="1"/>
          <p:nvPr/>
        </p:nvSpPr>
        <p:spPr>
          <a:xfrm>
            <a:off x="5184307" y="440920"/>
            <a:ext cx="6749689" cy="139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lang="en-US" sz="23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lang="en-US" sz="15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post can be indexed by LinkedIn</a:t>
            </a:r>
            <a:endParaRPr sz="16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700" cy="1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6926848" y="6175924"/>
            <a:ext cx="1351200" cy="282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144314" y="1977271"/>
            <a:ext cx="6113937" cy="83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: If there are &gt;1 images, save them in a PDF</a:t>
            </a:r>
            <a:endParaRPr sz="239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Brief Assignment creating Portfolio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60" name="Google Shape;360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6a059c9113_2_10"/>
          <p:cNvSpPr txBox="1"/>
          <p:nvPr/>
        </p:nvSpPr>
        <p:spPr>
          <a:xfrm>
            <a:off x="5583975" y="239125"/>
            <a:ext cx="5478300" cy="6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6927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Brief Assignment I creating Portfolio :</a:t>
            </a:r>
            <a:endParaRPr sz="3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445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lang="en-US"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Buatlah portofolio yang di-posting ke github untuk code, dataset dan ppt (opsional) yang sudah dibuat.</a:t>
            </a:r>
            <a:endParaRPr sz="3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445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lang="en-US"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Share portofolio anda ke linkedin sesuai tips-tips yang diberikan beserta lampiran ppt nya juga.</a:t>
            </a:r>
            <a:endParaRPr sz="3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33195444006_1_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69" name="Google Shape;369;g33195444006_1_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33195444006_1_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g33195444006_1_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33195444006_1_0"/>
          <p:cNvSpPr txBox="1"/>
          <p:nvPr/>
        </p:nvSpPr>
        <p:spPr>
          <a:xfrm>
            <a:off x="5431575" y="10525"/>
            <a:ext cx="54783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Assignment II : dari mentor sebelumnya</a:t>
            </a:r>
            <a:endParaRPr sz="3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3" name="Google Shape;373;g3319544400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500" y="1275525"/>
            <a:ext cx="9775501" cy="55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33195444006_1_0"/>
          <p:cNvSpPr txBox="1"/>
          <p:nvPr/>
        </p:nvSpPr>
        <p:spPr>
          <a:xfrm>
            <a:off x="0" y="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https://scikit-learn.org/1.5/datasets/toy_dataset.html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ml-algoritma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https://www.geeksforgeeks.org/top-6-machine-learning-algorithms-for-classification/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cara load datasetnya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https://www.geeksforgeeks.org/python-sklearn-sklearn-datasets-load_breast_cancer-function/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g2f8e5dae0c7_1_26"/>
          <p:cNvGrpSpPr/>
          <p:nvPr/>
        </p:nvGrpSpPr>
        <p:grpSpPr>
          <a:xfrm>
            <a:off x="823" y="0"/>
            <a:ext cx="5155684" cy="6858343"/>
            <a:chOff x="0" y="0"/>
            <a:chExt cx="7734300" cy="10287000"/>
          </a:xfrm>
        </p:grpSpPr>
        <p:sp>
          <p:nvSpPr>
            <p:cNvPr id="380" name="Google Shape;380;g2f8e5dae0c7_1_26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2f8e5dae0c7_1_26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2f8e5dae0c7_1_26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g2f8e5dae0c7_1_26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00" cy="7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7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>
                <a:latin typeface="Trebuchet MS"/>
                <a:ea typeface="Trebuchet MS"/>
                <a:cs typeface="Trebuchet MS"/>
                <a:sym typeface="Trebuchet MS"/>
              </a:rPr>
              <a:t>Q &amp; A</a:t>
            </a:r>
            <a:endParaRPr dirty="0"/>
          </a:p>
        </p:txBody>
      </p:sp>
      <p:sp>
        <p:nvSpPr>
          <p:cNvPr id="384" name="Google Shape;384;g2f8e5dae0c7_1_26"/>
          <p:cNvSpPr/>
          <p:nvPr/>
        </p:nvSpPr>
        <p:spPr>
          <a:xfrm>
            <a:off x="10944738" y="72753"/>
            <a:ext cx="1123800" cy="109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5302211" y="905390"/>
            <a:ext cx="6714600" cy="27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7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/>
              <a:t>Outline :</a:t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  <a:p>
            <a:pPr marL="473979" lvl="0" indent="-2286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Impact Portfolio to get the jobs</a:t>
            </a:r>
            <a:endParaRPr/>
          </a:p>
          <a:p>
            <a:pPr marL="473979" lvl="0" indent="-2286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Step by step to create portfolio</a:t>
            </a:r>
            <a:endParaRPr/>
          </a:p>
          <a:p>
            <a:pPr marL="473979" lvl="0" indent="-2286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Brief Assignment pembuatan Portfolio</a:t>
            </a:r>
            <a:endParaRPr/>
          </a:p>
          <a:p>
            <a:pPr marL="473979" lvl="0" indent="-101663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  <a:p>
            <a:pPr marL="473979" lvl="0" indent="-101663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20" name="Google Shape;120;p4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Impact Portfolio to get the jobs</a:t>
            </a:r>
            <a:endParaRPr/>
          </a:p>
          <a:p>
            <a:pPr marL="473979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171041" y="6429383"/>
            <a:ext cx="179090" cy="179892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71041" y="6133735"/>
            <a:ext cx="179090" cy="179892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823" y="464"/>
            <a:ext cx="516242" cy="6854280"/>
          </a:xfrm>
          <a:custGeom>
            <a:avLst/>
            <a:gdLst/>
            <a:ahLst/>
            <a:cxnLst/>
            <a:rect l="l" t="t" r="r" b="b"/>
            <a:pathLst>
              <a:path w="624571" h="3479800" extrusionOk="0">
                <a:moveTo>
                  <a:pt x="0" y="0"/>
                </a:moveTo>
                <a:lnTo>
                  <a:pt x="624571" y="0"/>
                </a:lnTo>
                <a:lnTo>
                  <a:pt x="62457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19FAB"/>
          </a:solidFill>
          <a:ln>
            <a:noFill/>
          </a:ln>
        </p:spPr>
        <p:txBody>
          <a:bodyPr spcFirstLastPara="1" wrap="square" lIns="60925" tIns="30450" rIns="60925" bIns="30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5275503" y="1994894"/>
            <a:ext cx="6196164" cy="197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6"/>
              <a:buFont typeface="Arial"/>
              <a:buNone/>
            </a:pPr>
            <a:r>
              <a:rPr lang="en-US" sz="1526" b="0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encompasses the </a:t>
            </a:r>
            <a:r>
              <a:rPr lang="en-US" sz="1526" b="1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offerings</a:t>
            </a:r>
            <a:r>
              <a:rPr lang="en-US" sz="1526" b="0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deliver; the assortment of </a:t>
            </a:r>
            <a:r>
              <a:rPr lang="en-US" sz="1526" b="1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lang="en-US" sz="1526" b="0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advocate for; and the unique </a:t>
            </a:r>
            <a:r>
              <a:rPr lang="en-US" sz="1526" b="1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resources, skills and knowledge</a:t>
            </a:r>
            <a:r>
              <a:rPr lang="en-US" sz="1526" b="0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bring to the table. Effective personal branding will </a:t>
            </a:r>
            <a:r>
              <a:rPr lang="en-US" sz="1526" b="1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differentiate</a:t>
            </a:r>
            <a:r>
              <a:rPr lang="en-US" sz="1526" b="0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from the competition and allow you to </a:t>
            </a:r>
            <a:r>
              <a:rPr lang="en-US" sz="1526" b="1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build trust</a:t>
            </a:r>
            <a:r>
              <a:rPr lang="en-US" sz="1526" b="0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with prospective clients and employers.</a:t>
            </a:r>
            <a:endParaRPr sz="1526" b="0" i="1" u="none" strike="noStrike" cap="non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187513" y="635378"/>
            <a:ext cx="9609302" cy="6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lang="en-US" sz="1999" b="1" i="0" u="none" strike="noStrike" cap="none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is what people say about you when you are not in the room.</a:t>
            </a:r>
            <a:endParaRPr sz="933" b="1" i="0" u="none" strike="noStrike" cap="non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" name="Google Shape;135;p5"/>
          <p:cNvGrpSpPr/>
          <p:nvPr/>
        </p:nvGrpSpPr>
        <p:grpSpPr>
          <a:xfrm>
            <a:off x="1187505" y="1779541"/>
            <a:ext cx="3126295" cy="2310833"/>
            <a:chOff x="13320800" y="6639625"/>
            <a:chExt cx="4690075" cy="3466718"/>
          </a:xfrm>
        </p:grpSpPr>
        <p:sp>
          <p:nvSpPr>
            <p:cNvPr id="136" name="Google Shape;136;p5"/>
            <p:cNvSpPr/>
            <p:nvPr/>
          </p:nvSpPr>
          <p:spPr>
            <a:xfrm>
              <a:off x="13320800" y="6639625"/>
              <a:ext cx="2831400" cy="2831400"/>
            </a:xfrm>
            <a:prstGeom prst="ellipse">
              <a:avLst/>
            </a:prstGeom>
            <a:noFill/>
            <a:ln w="38100" cap="flat" cmpd="sng">
              <a:solidFill>
                <a:srgbClr val="FDC0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5179475" y="6639625"/>
              <a:ext cx="2831400" cy="2831400"/>
            </a:xfrm>
            <a:prstGeom prst="ellipse">
              <a:avLst/>
            </a:prstGeom>
            <a:noFill/>
            <a:ln w="38100" cap="flat" cmpd="sng">
              <a:solidFill>
                <a:srgbClr val="0194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13724375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you see yourself</a:t>
              </a:r>
              <a:endPara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16290200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others see you</a:t>
              </a:r>
              <a:endPara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40" name="Google Shape;140;p5"/>
            <p:cNvCxnSpPr/>
            <p:nvPr/>
          </p:nvCxnSpPr>
          <p:spPr>
            <a:xfrm>
              <a:off x="15684375" y="8030250"/>
              <a:ext cx="0" cy="1523400"/>
            </a:xfrm>
            <a:prstGeom prst="straightConnector1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1" name="Google Shape;141;p5"/>
            <p:cNvSpPr txBox="1"/>
            <p:nvPr/>
          </p:nvSpPr>
          <p:spPr>
            <a:xfrm>
              <a:off x="13757924" y="9644674"/>
              <a:ext cx="3852901" cy="461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your personal brand</a:t>
              </a:r>
              <a:endPara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2" name="Google Shape;142;p5"/>
          <p:cNvSpPr txBox="1"/>
          <p:nvPr/>
        </p:nvSpPr>
        <p:spPr>
          <a:xfrm>
            <a:off x="1187505" y="4703562"/>
            <a:ext cx="5031121" cy="282362"/>
          </a:xfrm>
          <a:prstGeom prst="rect">
            <a:avLst/>
          </a:prstGeom>
          <a:solidFill>
            <a:srgbClr val="FDC03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6"/>
              <a:buFont typeface="Arial"/>
              <a:buNone/>
            </a:pPr>
            <a:r>
              <a:rPr lang="en-US" sz="1526" b="1" i="1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Key elements of a successful personal branding:</a:t>
            </a:r>
            <a:endParaRPr sz="1526" b="1" i="1" u="none" strike="noStrike" cap="non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3696385" y="5745767"/>
            <a:ext cx="3242999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lang="en-US" sz="1066" b="1" i="0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screen candidates during hiring process</a:t>
            </a:r>
            <a:endParaRPr sz="1066" b="1" i="0" u="none" strike="noStrike" cap="non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181788" y="5084563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78%</a:t>
            </a:r>
            <a:endParaRPr sz="2399" b="0" i="0" u="none" strike="noStrike" cap="non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0042382" y="5654638"/>
            <a:ext cx="2042056" cy="6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lang="en-US" sz="1066" b="1" i="0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check on current employees</a:t>
            </a:r>
            <a:endParaRPr sz="1066" b="1" i="0" u="none" strike="noStrike" cap="non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0281445" y="5000031"/>
            <a:ext cx="913985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48%</a:t>
            </a:r>
            <a:endParaRPr sz="2399" b="0" i="0" u="none" strike="noStrike" cap="non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884377" y="5700444"/>
            <a:ext cx="2444696" cy="6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lang="en-US" sz="1066" b="1" i="0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a candidate’s social profiles are important to consider</a:t>
            </a:r>
            <a:endParaRPr sz="1066" b="1" i="0" u="none" strike="noStrike" cap="non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128590" y="5141292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endParaRPr sz="2399" b="0" i="0" u="none" strike="noStrike" cap="non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6913360" y="5585575"/>
            <a:ext cx="2128097" cy="9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lang="en-US" sz="1066" b="1" i="0" u="none" strike="noStrike" cap="non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good culture-fitness is more important than a candidate’s skills or experience</a:t>
            </a:r>
            <a:endParaRPr sz="1066" b="1" i="0" u="none" strike="noStrike" cap="non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7364039" y="5000031"/>
            <a:ext cx="880444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en-US" sz="2399" b="1" i="0" u="none" strike="noStrike" cap="non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58%</a:t>
            </a:r>
            <a:endParaRPr sz="666" b="0" i="0" u="none" strike="noStrike" cap="non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6313697" y="1491432"/>
            <a:ext cx="3875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Portfolio = personal brand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1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Step by step to create portfolio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822" y="-55505"/>
            <a:ext cx="4305530" cy="6913044"/>
          </a:xfrm>
          <a:prstGeom prst="rtTriangle">
            <a:avLst/>
          </a:prstGeom>
          <a:solidFill>
            <a:srgbClr val="1195A3"/>
          </a:solidFill>
          <a:ln w="25400" cap="flat" cmpd="sng">
            <a:solidFill>
              <a:srgbClr val="329D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30450" rIns="60925" bIns="30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517604" y="1569684"/>
            <a:ext cx="4878546" cy="200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575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What can be included in your </a:t>
            </a:r>
            <a:r>
              <a:rPr lang="en-US" sz="4798">
                <a:solidFill>
                  <a:srgbClr val="2E75B5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portofolio</a:t>
            </a: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sz="4798" b="1">
              <a:solidFill>
                <a:srgbClr val="01949E"/>
              </a:solidFill>
              <a:highlight>
                <a:srgbClr val="FDC03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522635" y="4707752"/>
            <a:ext cx="4328616" cy="13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8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Anything that can </a:t>
            </a:r>
            <a:r>
              <a:rPr lang="en-US" sz="2799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proof </a:t>
            </a:r>
            <a:r>
              <a:rPr lang="en-US" sz="2799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skills OR </a:t>
            </a:r>
            <a:r>
              <a:rPr lang="en-US" sz="2799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shows </a:t>
            </a:r>
            <a:r>
              <a:rPr lang="en-US" sz="2799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interest.</a:t>
            </a:r>
            <a:endParaRPr sz="2799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6513969" y="770844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505503" y="816898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21841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lang="en-US" sz="2666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666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Interactive Dashboard</a:t>
            </a:r>
            <a:endParaRPr sz="1699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6528271" y="3614010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5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6519799" y="3660075"/>
            <a:ext cx="54777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9428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lang="en-US" sz="2666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2666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SQL Projects &amp; RDBMS Warehouse</a:t>
            </a:r>
            <a:endParaRPr sz="1699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6513969" y="2193051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6505503" y="2239106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21841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lang="en-US" sz="2666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666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ML Prediction Model</a:t>
            </a:r>
            <a:endParaRPr sz="1699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528271" y="4934632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5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6519804" y="4980686"/>
            <a:ext cx="4636200" cy="14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9428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</a:pPr>
            <a:r>
              <a:rPr lang="en-US" sz="2666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4" lvl="0" indent="0" algn="l" rtl="0">
              <a:spcBef>
                <a:spcPts val="2836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Business Case Analysis : Cohort Analysis, etc</a:t>
            </a:r>
            <a:endParaRPr sz="2666"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561085" y="967136"/>
            <a:ext cx="11811686" cy="6187178"/>
          </a:xfrm>
          <a:prstGeom prst="diagStripe">
            <a:avLst>
              <a:gd name="adj" fmla="val 78874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30450" rIns="60925" bIns="30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94762" y="670360"/>
            <a:ext cx="11811686" cy="6187178"/>
          </a:xfrm>
          <a:prstGeom prst="diagStripe">
            <a:avLst>
              <a:gd name="adj" fmla="val 78874"/>
            </a:avLst>
          </a:prstGeom>
          <a:solidFill>
            <a:srgbClr val="1195A3"/>
          </a:solidFill>
          <a:ln w="25400" cap="flat" cmpd="sng">
            <a:solidFill>
              <a:srgbClr val="1195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30450" rIns="60925" bIns="30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30" y="1108334"/>
            <a:ext cx="10829072" cy="56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325129" y="202636"/>
            <a:ext cx="11197488" cy="8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575" rIns="0" bIns="0" anchor="t" anchorCtr="0">
            <a:spAutoFit/>
          </a:bodyPr>
          <a:lstStyle/>
          <a:p>
            <a:pPr marL="846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eorgia"/>
              <a:buNone/>
            </a:pPr>
            <a:r>
              <a:rPr lang="en-US" sz="40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Where to find Dataset ? Kaggle Dataset </a:t>
            </a:r>
            <a:r>
              <a:rPr lang="en-US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(kaggle.com/datasets)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1314394" y="5387917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193" name="Google Shape;193;p9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9"/>
          <p:cNvSpPr txBox="1"/>
          <p:nvPr/>
        </p:nvSpPr>
        <p:spPr>
          <a:xfrm>
            <a:off x="5214186" y="2459283"/>
            <a:ext cx="6749689" cy="166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15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lang="en-US" sz="1599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599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15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sz="1466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15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sz="1599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1599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</a:t>
            </a:r>
            <a:endParaRPr sz="1599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228118" y="1759993"/>
            <a:ext cx="4313618" cy="139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28127" y="3792584"/>
            <a:ext cx="4105446" cy="909185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60925" tIns="60925" rIns="60925" bIns="60925" anchor="t" anchorCtr="0">
            <a:spAutoFit/>
          </a:bodyPr>
          <a:lstStyle/>
          <a:p>
            <a:pPr marL="8465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699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where you can share your </a:t>
            </a:r>
            <a:r>
              <a:rPr lang="en-US" sz="1699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lang="en-US" sz="1699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 repository</a:t>
            </a:r>
            <a:endParaRPr sz="666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5214186" y="5994913"/>
            <a:ext cx="61255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Repository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https://github.com/anwarraif/R_ExploratoryDataAnalysis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Layar Lebar</PresentationFormat>
  <Paragraphs>129</Paragraphs>
  <Slides>25</Slides>
  <Notes>25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25</vt:i4>
      </vt:variant>
    </vt:vector>
  </HeadingPairs>
  <TitlesOfParts>
    <vt:vector size="31" baseType="lpstr">
      <vt:lpstr>Georgia</vt:lpstr>
      <vt:lpstr>Calibri</vt:lpstr>
      <vt:lpstr>Trebuchet MS</vt:lpstr>
      <vt:lpstr>Montserrat</vt:lpstr>
      <vt:lpstr>Arial</vt:lpstr>
      <vt:lpstr>Tema Office</vt:lpstr>
      <vt:lpstr>Portfolio Building</vt:lpstr>
      <vt:lpstr>Presentasi PowerPoint</vt:lpstr>
      <vt:lpstr>Presentasi PowerPoint</vt:lpstr>
      <vt:lpstr>Presentasi PowerPoint</vt:lpstr>
      <vt:lpstr>Presentasi PowerPoint</vt:lpstr>
      <vt:lpstr>Presentasi PowerPoint</vt:lpstr>
      <vt:lpstr>What can be included in your portofolio ?</vt:lpstr>
      <vt:lpstr>Where to find Dataset ? Kaggle Dataset (kaggle.com/datasets)</vt:lpstr>
      <vt:lpstr>Tips for Upload to github repository</vt:lpstr>
      <vt:lpstr>Tips for Upload to github repository</vt:lpstr>
      <vt:lpstr>Tips for Upload to github repository</vt:lpstr>
      <vt:lpstr>Tips for Upload to github repository</vt:lpstr>
      <vt:lpstr>Tips for Upload to github repository</vt:lpstr>
      <vt:lpstr>Tips publish portfolio in linkedin</vt:lpstr>
      <vt:lpstr>Tips publish portofolio in linkedin </vt:lpstr>
      <vt:lpstr>Tips publish portfolio in linkedin </vt:lpstr>
      <vt:lpstr>Tips publish portfolio in linkedin </vt:lpstr>
      <vt:lpstr>Tips publish portfolio in linkedin </vt:lpstr>
      <vt:lpstr>Tips publish portfolio in linkedin </vt:lpstr>
      <vt:lpstr>Tips publish portfolio in linkedin </vt:lpstr>
      <vt:lpstr>Tips publish portfolio in linkedin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20222007@mahasiswa.itb.ac.id Liwa4321six</dc:creator>
  <cp:lastModifiedBy>20222007@mahasiswa.itb.ac.id Liwa4321six</cp:lastModifiedBy>
  <cp:revision>1</cp:revision>
  <dcterms:created xsi:type="dcterms:W3CDTF">2024-02-25T07:40:25Z</dcterms:created>
  <dcterms:modified xsi:type="dcterms:W3CDTF">2025-03-05T03:34:49Z</dcterms:modified>
</cp:coreProperties>
</file>