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iH01ZafeM93B7yigpb6TucBVb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customschemas.google.com/relationships/presentationmetadata" Target="meta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8e5dae0c7_1_13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1" name="Google Shape;261;g2f8e5dae0c7_1_13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1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35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2" name="Google Shape;322;p2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3" name="Google Shape;333;p21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6" name="Google Shape;34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a059c9113_2_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6" name="Google Shape;356;g26a059c9113_2_10:notes"/>
          <p:cNvSpPr/>
          <p:nvPr>
            <p:ph idx="2" type="sldImg"/>
          </p:nvPr>
        </p:nvSpPr>
        <p:spPr>
          <a:xfrm>
            <a:off x="5716588" y="771525"/>
            <a:ext cx="6856500" cy="38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8e5dae0c7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65" name="Google Shape;365;g2f8e5dae0c7_1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sz="1000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hyperlink" Target="https://github.com/anwarraif/R_ExploratoryDataAnalysi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github.com/anwarraif/R_ExploratoryDataAnalysi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/>
          <p:nvPr>
            <p:ph type="title"/>
          </p:nvPr>
        </p:nvSpPr>
        <p:spPr>
          <a:xfrm>
            <a:off x="5707259" y="1313854"/>
            <a:ext cx="6309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  <a:t>Portfolio Building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05" name="Google Shape;205;p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10"/>
          <p:cNvSpPr txBox="1"/>
          <p:nvPr/>
        </p:nvSpPr>
        <p:spPr>
          <a:xfrm>
            <a:off x="5184307" y="440921"/>
            <a:ext cx="6749700" cy="2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description, goals, insight dependency, advice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t/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09" name="Google Shape;209;p10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4300" y="2404949"/>
            <a:ext cx="5335702" cy="3418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0"/>
          <p:cNvSpPr txBox="1"/>
          <p:nvPr/>
        </p:nvSpPr>
        <p:spPr>
          <a:xfrm>
            <a:off x="5354500" y="6161950"/>
            <a:ext cx="57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https://github.com/anwarraif/R_ExploratoryDataAnalysis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17" name="Google Shape;217;p1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11"/>
          <p:cNvSpPr txBox="1"/>
          <p:nvPr/>
        </p:nvSpPr>
        <p:spPr>
          <a:xfrm>
            <a:off x="5184307" y="440921"/>
            <a:ext cx="6749689" cy="1668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Describe line of codes that needs further explanation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475" y="2578276"/>
            <a:ext cx="5910425" cy="34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2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28" name="Google Shape;228;p12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12"/>
          <p:cNvSpPr txBox="1"/>
          <p:nvPr/>
        </p:nvSpPr>
        <p:spPr>
          <a:xfrm>
            <a:off x="5184307" y="440919"/>
            <a:ext cx="6749689" cy="179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repo can be indexed and searched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12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32" name="Google Shape;232;p12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0850" y="2385560"/>
            <a:ext cx="32766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13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39" name="Google Shape;239;p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3"/>
          <p:cNvSpPr txBox="1"/>
          <p:nvPr/>
        </p:nvSpPr>
        <p:spPr>
          <a:xfrm>
            <a:off x="5184307" y="440920"/>
            <a:ext cx="67497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GitHub Repository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t/>
            </a:r>
            <a:endParaRPr b="0" i="0" sz="15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 (Optional)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other people can see your slide-making skill as well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3"/>
          <p:cNvSpPr txBox="1"/>
          <p:nvPr>
            <p:ph type="title"/>
          </p:nvPr>
        </p:nvSpPr>
        <p:spPr>
          <a:xfrm>
            <a:off x="228118" y="2115544"/>
            <a:ext cx="4313618" cy="12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4" name="Google Shape;244;p13"/>
          <p:cNvGrpSpPr/>
          <p:nvPr/>
        </p:nvGrpSpPr>
        <p:grpSpPr>
          <a:xfrm>
            <a:off x="6174768" y="2557808"/>
            <a:ext cx="4768129" cy="3680597"/>
            <a:chOff x="8108075" y="2818375"/>
            <a:chExt cx="8667750" cy="6877050"/>
          </a:xfrm>
        </p:grpSpPr>
        <p:pic>
          <p:nvPicPr>
            <p:cNvPr id="245" name="Google Shape;245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08075" y="2818375"/>
              <a:ext cx="8667750" cy="6877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6" name="Google Shape;246;p13"/>
            <p:cNvSpPr/>
            <p:nvPr/>
          </p:nvSpPr>
          <p:spPr>
            <a:xfrm>
              <a:off x="8217075" y="2841600"/>
              <a:ext cx="20382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8401575" y="9125625"/>
              <a:ext cx="5223900" cy="3531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4"/>
          <p:cNvGrpSpPr/>
          <p:nvPr/>
        </p:nvGrpSpPr>
        <p:grpSpPr>
          <a:xfrm>
            <a:off x="10656" y="464"/>
            <a:ext cx="4768206" cy="6857086"/>
            <a:chOff x="0" y="0"/>
            <a:chExt cx="7153275" cy="10287019"/>
          </a:xfrm>
        </p:grpSpPr>
        <p:sp>
          <p:nvSpPr>
            <p:cNvPr id="253" name="Google Shape;253;p14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4"/>
          <p:cNvSpPr txBox="1"/>
          <p:nvPr/>
        </p:nvSpPr>
        <p:spPr>
          <a:xfrm>
            <a:off x="5042235" y="27322"/>
            <a:ext cx="6749689" cy="6803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4"/>
          <p:cNvSpPr txBox="1"/>
          <p:nvPr>
            <p:ph type="title"/>
          </p:nvPr>
        </p:nvSpPr>
        <p:spPr>
          <a:xfrm>
            <a:off x="823" y="1933619"/>
            <a:ext cx="3777000" cy="18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2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732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4"/>
          <p:cNvSpPr txBox="1"/>
          <p:nvPr/>
        </p:nvSpPr>
        <p:spPr>
          <a:xfrm>
            <a:off x="228126" y="3843378"/>
            <a:ext cx="4255225" cy="1207600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The place where you can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gain audiences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 for your project</a:t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66"/>
              <a:buFont typeface="Arial"/>
              <a:buNone/>
            </a:pPr>
            <a:r>
              <a:t/>
            </a:r>
            <a:endParaRPr b="0" i="0" sz="666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14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2f8e5dae0c7_1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86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g2f8e5dae0c7_1_13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265" name="Google Shape;265;g2f8e5dae0c7_1_13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2f8e5dae0c7_1_13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g2f8e5dae0c7_1_13"/>
          <p:cNvSpPr txBox="1"/>
          <p:nvPr/>
        </p:nvSpPr>
        <p:spPr>
          <a:xfrm>
            <a:off x="5184307" y="440920"/>
            <a:ext cx="6749700" cy="20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3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Write the headline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1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g2f8e5dae0c7_1_13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g2f8e5dae0c7_1_13"/>
          <p:cNvSpPr/>
          <p:nvPr/>
        </p:nvSpPr>
        <p:spPr>
          <a:xfrm>
            <a:off x="4843525" y="3024125"/>
            <a:ext cx="3682200" cy="294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f8e5dae0c7_1_13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g2f8e5dae0c7_1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2414" y="2609647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16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78" name="Google Shape;278;p16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16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Write descriptive yet effective content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deliver the key takeaways we want them to get after reading our post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16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portofolio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4822425" y="3274700"/>
            <a:ext cx="3867000" cy="1231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6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4847" y="3104955"/>
            <a:ext cx="3266352" cy="2439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364" y="2477772"/>
            <a:ext cx="3962425" cy="383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7"/>
          <p:cNvSpPr txBox="1"/>
          <p:nvPr/>
        </p:nvSpPr>
        <p:spPr>
          <a:xfrm>
            <a:off x="5184307" y="440920"/>
            <a:ext cx="6749689" cy="2036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Don’t make all of this about YOU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People tend to be happier when they saw something that is beneficial for them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91" name="Google Shape;291;p17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292" name="Google Shape;292;p17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17"/>
          <p:cNvSpPr/>
          <p:nvPr/>
        </p:nvSpPr>
        <p:spPr>
          <a:xfrm>
            <a:off x="6156375" y="4342075"/>
            <a:ext cx="3888900" cy="572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502" y="25221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18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03" name="Google Shape;303;p18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18"/>
          <p:cNvSpPr txBox="1"/>
          <p:nvPr/>
        </p:nvSpPr>
        <p:spPr>
          <a:xfrm>
            <a:off x="5184307" y="440919"/>
            <a:ext cx="6749689" cy="175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Never write more than 2 sentences in each paragraph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keep your reader’s eye wide open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6" name="Google Shape;306;p18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/>
          <p:nvPr/>
        </p:nvSpPr>
        <p:spPr>
          <a:xfrm>
            <a:off x="5713500" y="3142825"/>
            <a:ext cx="3962400" cy="1231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1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14" name="Google Shape;314;p1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9"/>
          <p:cNvSpPr txBox="1"/>
          <p:nvPr/>
        </p:nvSpPr>
        <p:spPr>
          <a:xfrm>
            <a:off x="5184307" y="440920"/>
            <a:ext cx="67497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5. Provide relevant links in the comment section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LinkedIn’s algorithm will share your post to a broader audience when you don’t put any external link in your post body. Adding github repository link.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p19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0575" y="2889195"/>
            <a:ext cx="4733926" cy="362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spAutoFit/>
          </a:bodyPr>
          <a:lstStyle/>
          <a:p>
            <a:pPr indent="0" lvl="0" marL="8465" marR="3387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b="1" i="0" lang="en-US" sz="3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33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506174" y="3829404"/>
            <a:ext cx="6675298" cy="1718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0" y="3035083"/>
            <a:ext cx="4374695" cy="3281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30535" y="5767117"/>
            <a:ext cx="1090020" cy="99095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20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25" name="Google Shape;325;p2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0"/>
          <p:cNvSpPr txBox="1"/>
          <p:nvPr/>
        </p:nvSpPr>
        <p:spPr>
          <a:xfrm>
            <a:off x="5184200" y="599175"/>
            <a:ext cx="6867000" cy="15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t/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6. Add only the preview of your project that can be ‘sold’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 many details is not good (Screenshot of flowchart projects or video)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20"/>
          <p:cNvSpPr txBox="1"/>
          <p:nvPr>
            <p:ph type="title"/>
          </p:nvPr>
        </p:nvSpPr>
        <p:spPr>
          <a:xfrm>
            <a:off x="228118" y="2064750"/>
            <a:ext cx="43137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4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t/>
            </a:r>
            <a:endParaRPr sz="31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1258251" y="93869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8000" y="2814449"/>
            <a:ext cx="5680249" cy="3505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852" y="2535322"/>
            <a:ext cx="3962425" cy="3837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21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337" name="Google Shape;337;p21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21"/>
          <p:cNvSpPr txBox="1"/>
          <p:nvPr/>
        </p:nvSpPr>
        <p:spPr>
          <a:xfrm>
            <a:off x="5184307" y="440920"/>
            <a:ext cx="6749689" cy="1398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33"/>
              <a:buFont typeface="Arial"/>
              <a:buNone/>
            </a:pPr>
            <a:r>
              <a:rPr b="1" i="0" lang="en-US" sz="23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LinkedIn</a:t>
            </a:r>
            <a:endParaRPr b="1" i="0" sz="2333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1" i="0" lang="en-US" sz="16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7. Add hashtags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04762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66"/>
              <a:buFont typeface="Arial"/>
              <a:buNone/>
            </a:pPr>
            <a:r>
              <a:rPr b="0" i="0" lang="en-US" sz="1566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 that your post can be indexed by LinkedIn</a:t>
            </a:r>
            <a:endParaRPr b="1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21"/>
          <p:cNvSpPr txBox="1"/>
          <p:nvPr>
            <p:ph type="title"/>
          </p:nvPr>
        </p:nvSpPr>
        <p:spPr>
          <a:xfrm>
            <a:off x="228118" y="2064750"/>
            <a:ext cx="4313700" cy="1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199">
                <a:latin typeface="Trebuchet MS"/>
                <a:ea typeface="Trebuchet MS"/>
                <a:cs typeface="Trebuchet MS"/>
                <a:sym typeface="Trebuchet MS"/>
              </a:rPr>
              <a:t>Tips publish portfolio in linkedin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6926848" y="6175924"/>
            <a:ext cx="1351200" cy="28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5144314" y="1977271"/>
            <a:ext cx="6113937" cy="830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: If there are &gt;1 images, save them in a PDF</a:t>
            </a:r>
            <a:endParaRPr b="0" i="0" sz="239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49" name="Google Shape;349;p2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2" name="Google Shape;352;p22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 creating Portfolio</a:t>
            </a:r>
            <a:endParaRPr/>
          </a:p>
        </p:txBody>
      </p:sp>
      <p:sp>
        <p:nvSpPr>
          <p:cNvPr id="353" name="Google Shape;353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59" name="Google Shape;359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6a059c9113_2_10"/>
          <p:cNvSpPr txBox="1"/>
          <p:nvPr/>
        </p:nvSpPr>
        <p:spPr>
          <a:xfrm>
            <a:off x="5583975" y="467725"/>
            <a:ext cx="5478300" cy="58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6927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creating Portfolio :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Buatlah portofolio yang di-posting ke github untuk code, dataset dan ppt yang sudah dibuat.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44500" lvl="0" marL="457200" marR="0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Trebuchet MS"/>
              <a:buAutoNum type="arabicPeriod"/>
            </a:pPr>
            <a:r>
              <a:rPr b="0" i="0" lang="en-US" sz="3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Share portofolio anda ke linkedin sesuai tips-tips yang diberikan beserta lampiran ppt nya juga.</a:t>
            </a:r>
            <a:endParaRPr b="0" i="0" sz="3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g2f8e5dae0c7_1_26"/>
          <p:cNvGrpSpPr/>
          <p:nvPr/>
        </p:nvGrpSpPr>
        <p:grpSpPr>
          <a:xfrm>
            <a:off x="823" y="0"/>
            <a:ext cx="5155684" cy="6858343"/>
            <a:chOff x="0" y="0"/>
            <a:chExt cx="7734300" cy="10287000"/>
          </a:xfrm>
        </p:grpSpPr>
        <p:sp>
          <p:nvSpPr>
            <p:cNvPr id="368" name="Google Shape;368;g2f8e5dae0c7_1_2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g2f8e5dae0c7_1_2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g2f8e5dae0c7_1_2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1" name="Google Shape;371;g2f8e5dae0c7_1_26"/>
          <p:cNvSpPr txBox="1"/>
          <p:nvPr>
            <p:ph idx="1" type="body"/>
          </p:nvPr>
        </p:nvSpPr>
        <p:spPr>
          <a:xfrm>
            <a:off x="5476501" y="2356635"/>
            <a:ext cx="67146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Q	 &amp; A</a:t>
            </a:r>
            <a:endParaRPr/>
          </a:p>
        </p:txBody>
      </p:sp>
      <p:sp>
        <p:nvSpPr>
          <p:cNvPr id="372" name="Google Shape;372;g2f8e5dae0c7_1_26"/>
          <p:cNvSpPr/>
          <p:nvPr/>
        </p:nvSpPr>
        <p:spPr>
          <a:xfrm>
            <a:off x="10944738" y="72753"/>
            <a:ext cx="1123800" cy="10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>
            <p:ph idx="1" type="body"/>
          </p:nvPr>
        </p:nvSpPr>
        <p:spPr>
          <a:xfrm>
            <a:off x="5302211" y="905390"/>
            <a:ext cx="6714600" cy="27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/>
              <a:t>Outline :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Impact Portfolio to get the jobs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Step by step to create portfolio</a:t>
            </a:r>
            <a:endParaRPr/>
          </a:p>
          <a:p>
            <a:pPr indent="-22860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AutoNum type="arabicPeriod"/>
            </a:pPr>
            <a:r>
              <a:rPr lang="en-US" sz="1999">
                <a:latin typeface="Trebuchet MS"/>
                <a:ea typeface="Trebuchet MS"/>
                <a:cs typeface="Trebuchet MS"/>
                <a:sym typeface="Trebuchet MS"/>
              </a:rPr>
              <a:t> Brief Assignment pembuatan Portfolio</a:t>
            </a:r>
            <a:endParaRPr/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63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9"/>
              <a:buNone/>
            </a:pPr>
            <a:r>
              <a:t/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20" name="Google Shape;120;p4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5476501" y="2356635"/>
            <a:ext cx="6714676" cy="1318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Impact Portfolio to get the jobs</a:t>
            </a:r>
            <a:endParaRPr/>
          </a:p>
          <a:p>
            <a:pPr indent="0" lvl="0" marL="473979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>
            <a:off x="171041" y="6429383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71041" y="6133735"/>
            <a:ext cx="179090" cy="179892"/>
          </a:xfrm>
          <a:custGeom>
            <a:rect b="b" l="l" r="r" t="t"/>
            <a:pathLst>
              <a:path extrusionOk="0" h="6350000" w="6321665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0925" lIns="60925" spcFirstLastPara="1" rIns="60925" wrap="square" tIns="60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823" y="464"/>
            <a:ext cx="516242" cy="6854280"/>
          </a:xfrm>
          <a:custGeom>
            <a:rect b="b" l="l" r="r" t="t"/>
            <a:pathLst>
              <a:path extrusionOk="0" h="3479800" w="624571">
                <a:moveTo>
                  <a:pt x="0" y="0"/>
                </a:moveTo>
                <a:lnTo>
                  <a:pt x="624571" y="0"/>
                </a:lnTo>
                <a:lnTo>
                  <a:pt x="624571" y="3479800"/>
                </a:lnTo>
                <a:lnTo>
                  <a:pt x="0" y="3479800"/>
                </a:lnTo>
                <a:close/>
              </a:path>
            </a:pathLst>
          </a:custGeom>
          <a:solidFill>
            <a:srgbClr val="019FAB"/>
          </a:solidFill>
          <a:ln>
            <a:noFill/>
          </a:ln>
        </p:spPr>
        <p:txBody>
          <a:bodyPr anchorCtr="0" anchor="t" bIns="30450" lIns="60925" spcFirstLastPara="1" rIns="60925" wrap="square" tIns="30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5275503" y="1994894"/>
            <a:ext cx="6196164" cy="1972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encompasses the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offerings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deliver; the assortment of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values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advocate for; and the unique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resources, skills and knowledge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bring to the table. Effective personal branding will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differentiate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you from the competition and allow you to </a:t>
            </a: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build trust</a:t>
            </a:r>
            <a:r>
              <a:rPr b="0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 with prospective clients and employers.</a:t>
            </a:r>
            <a:endParaRPr b="0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187513" y="635378"/>
            <a:ext cx="9609302" cy="689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20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9"/>
              <a:buFont typeface="Arial"/>
              <a:buNone/>
            </a:pPr>
            <a:r>
              <a:rPr b="1" i="0" lang="en-US" sz="1999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Your personal brand is what people say about you when you are not in the room.</a:t>
            </a:r>
            <a:endParaRPr b="1" i="0" sz="933" u="none" cap="none" strike="noStrike">
              <a:solidFill>
                <a:srgbClr val="0C0C0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5" name="Google Shape;135;p5"/>
          <p:cNvGrpSpPr/>
          <p:nvPr/>
        </p:nvGrpSpPr>
        <p:grpSpPr>
          <a:xfrm>
            <a:off x="1187505" y="1779541"/>
            <a:ext cx="3126295" cy="2310833"/>
            <a:chOff x="13320800" y="6639625"/>
            <a:chExt cx="4690075" cy="3466718"/>
          </a:xfrm>
        </p:grpSpPr>
        <p:sp>
          <p:nvSpPr>
            <p:cNvPr id="136" name="Google Shape;136;p5"/>
            <p:cNvSpPr/>
            <p:nvPr/>
          </p:nvSpPr>
          <p:spPr>
            <a:xfrm>
              <a:off x="13320800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FDC0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15179475" y="6639625"/>
              <a:ext cx="2831400" cy="2831400"/>
            </a:xfrm>
            <a:prstGeom prst="ellipse">
              <a:avLst/>
            </a:prstGeom>
            <a:noFill/>
            <a:ln cap="flat" cmpd="sng" w="38100">
              <a:solidFill>
                <a:srgbClr val="01949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25" lIns="60925" spcFirstLastPara="1" rIns="60925" wrap="square" tIns="60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3"/>
                <a:buFont typeface="Arial"/>
                <a:buNone/>
              </a:pPr>
              <a:r>
                <a:t/>
              </a:r>
              <a:endParaRPr b="0" i="0" sz="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 txBox="1"/>
            <p:nvPr/>
          </p:nvSpPr>
          <p:spPr>
            <a:xfrm>
              <a:off x="13724375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you see yourself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6290200" y="7547426"/>
              <a:ext cx="1239601" cy="10157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how others see you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40" name="Google Shape;140;p5"/>
            <p:cNvCxnSpPr/>
            <p:nvPr/>
          </p:nvCxnSpPr>
          <p:spPr>
            <a:xfrm>
              <a:off x="15684375" y="8030250"/>
              <a:ext cx="0" cy="1523400"/>
            </a:xfrm>
            <a:prstGeom prst="straightConnector1">
              <a:avLst/>
            </a:prstGeom>
            <a:noFill/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41" name="Google Shape;141;p5"/>
            <p:cNvSpPr txBox="1"/>
            <p:nvPr/>
          </p:nvSpPr>
          <p:spPr>
            <a:xfrm>
              <a:off x="13757924" y="9644674"/>
              <a:ext cx="3852901" cy="461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25" lIns="60925" spcFirstLastPara="1" rIns="60925" wrap="square" tIns="609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your personal brand</a:t>
              </a:r>
              <a:endParaRPr b="1" i="0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2" name="Google Shape;142;p5"/>
          <p:cNvSpPr txBox="1"/>
          <p:nvPr/>
        </p:nvSpPr>
        <p:spPr>
          <a:xfrm>
            <a:off x="1187505" y="4703562"/>
            <a:ext cx="5031121" cy="282362"/>
          </a:xfrm>
          <a:prstGeom prst="rect">
            <a:avLst/>
          </a:prstGeom>
          <a:solidFill>
            <a:srgbClr val="FDC03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6"/>
              <a:buFont typeface="Arial"/>
              <a:buNone/>
            </a:pPr>
            <a:r>
              <a:rPr b="1" i="1" lang="en-US" sz="152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Key elements of a successful personal branding:</a:t>
            </a:r>
            <a:endParaRPr b="1" i="1" sz="152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3696385" y="5745767"/>
            <a:ext cx="3242999" cy="459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screen candidates during hiring process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181788" y="5084563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78%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10042382" y="5654638"/>
            <a:ext cx="204205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Employers use social media to check on current employees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10281445" y="5000031"/>
            <a:ext cx="913985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48%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884377" y="5700444"/>
            <a:ext cx="2444696" cy="688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a candidate’s social profiles are important to consider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1128590" y="5141292"/>
            <a:ext cx="879230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b="0" i="0" sz="2399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913360" y="5585575"/>
            <a:ext cx="2128097" cy="9184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6"/>
              <a:buFont typeface="Arial"/>
              <a:buNone/>
            </a:pPr>
            <a:r>
              <a:rPr b="1" i="0" lang="en-US" sz="1066" u="none" cap="none" strike="noStrike">
                <a:solidFill>
                  <a:srgbClr val="444851"/>
                </a:solidFill>
                <a:latin typeface="Montserrat"/>
                <a:ea typeface="Montserrat"/>
                <a:cs typeface="Montserrat"/>
                <a:sym typeface="Montserrat"/>
              </a:rPr>
              <a:t>Hiring managers think that good culture-fitness is more important than a candidate’s skills or experience</a:t>
            </a:r>
            <a:endParaRPr b="1" i="0" sz="1066" u="none" cap="none" strike="noStrike">
              <a:solidFill>
                <a:srgbClr val="44485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7364039" y="5000031"/>
            <a:ext cx="880444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99"/>
              <a:buFont typeface="Arial"/>
              <a:buNone/>
            </a:pPr>
            <a:r>
              <a:rPr b="1" i="0" lang="en-US" sz="2399" u="none" cap="none" strike="noStrike">
                <a:solidFill>
                  <a:srgbClr val="FDC039"/>
                </a:solidFill>
                <a:latin typeface="Montserrat"/>
                <a:ea typeface="Montserrat"/>
                <a:cs typeface="Montserrat"/>
                <a:sym typeface="Montserrat"/>
              </a:rPr>
              <a:t>58%</a:t>
            </a:r>
            <a:endParaRPr b="0" i="0" sz="666" u="none" cap="none" strike="noStrike">
              <a:solidFill>
                <a:srgbClr val="FDC03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6313697" y="1491432"/>
            <a:ext cx="3875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1949E"/>
                </a:solidFill>
                <a:latin typeface="Montserrat"/>
                <a:ea typeface="Montserrat"/>
                <a:cs typeface="Montserrat"/>
                <a:sym typeface="Montserrat"/>
              </a:rPr>
              <a:t>Portfolio = personal brand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58" name="Google Shape;158;p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5476501" y="2356635"/>
            <a:ext cx="6714676" cy="715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Step by step to create portfolio</a:t>
            </a:r>
            <a:endParaRPr/>
          </a:p>
        </p:txBody>
      </p:sp>
      <p:sp>
        <p:nvSpPr>
          <p:cNvPr id="162" name="Google Shape;162;p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/>
          <p:nvPr/>
        </p:nvSpPr>
        <p:spPr>
          <a:xfrm>
            <a:off x="822" y="-55505"/>
            <a:ext cx="4305530" cy="6913044"/>
          </a:xfrm>
          <a:prstGeom prst="rtTriangle">
            <a:avLst/>
          </a:prstGeom>
          <a:solidFill>
            <a:srgbClr val="1195A3"/>
          </a:solidFill>
          <a:ln cap="flat" cmpd="sng" w="25400">
            <a:solidFill>
              <a:srgbClr val="329D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>
            <p:ph type="title"/>
          </p:nvPr>
        </p:nvSpPr>
        <p:spPr>
          <a:xfrm>
            <a:off x="517604" y="1569684"/>
            <a:ext cx="4878546" cy="2004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Trebuchet MS"/>
              <a:buNone/>
            </a:pP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What can be included in your </a:t>
            </a:r>
            <a:r>
              <a:rPr lang="en-US" sz="4798">
                <a:solidFill>
                  <a:srgbClr val="2E75B5"/>
                </a:solidFill>
                <a:highlight>
                  <a:srgbClr val="FFFF00"/>
                </a:highlight>
                <a:latin typeface="Trebuchet MS"/>
                <a:ea typeface="Trebuchet MS"/>
                <a:cs typeface="Trebuchet MS"/>
                <a:sym typeface="Trebuchet MS"/>
              </a:rPr>
              <a:t>portofolio</a:t>
            </a:r>
            <a:r>
              <a:rPr lang="en-US" sz="4798">
                <a:latin typeface="Trebuchet MS"/>
                <a:ea typeface="Trebuchet MS"/>
                <a:cs typeface="Trebuchet MS"/>
                <a:sym typeface="Trebuchet MS"/>
              </a:rPr>
              <a:t> ?</a:t>
            </a:r>
            <a:endParaRPr b="1" sz="4798">
              <a:solidFill>
                <a:srgbClr val="01949E"/>
              </a:solidFill>
              <a:highlight>
                <a:srgbClr val="FDC039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>
            <a:off x="522635" y="4707752"/>
            <a:ext cx="4328616" cy="130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Anything that can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proof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skills OR </a:t>
            </a:r>
            <a:r>
              <a:rPr b="1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shows </a:t>
            </a:r>
            <a:r>
              <a:rPr b="0" i="0" lang="en-US" sz="27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your interest.</a:t>
            </a:r>
            <a:endParaRPr b="0" i="0" sz="27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6513969" y="770844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505503" y="816898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Interactive Dashboard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7"/>
          <p:cNvSpPr/>
          <p:nvPr/>
        </p:nvSpPr>
        <p:spPr>
          <a:xfrm>
            <a:off x="6528271" y="3614010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519804" y="3660065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Dataset Contribution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6513969" y="2193051"/>
            <a:ext cx="544756" cy="544756"/>
          </a:xfrm>
          <a:custGeom>
            <a:rect b="b" l="l" r="r" t="t"/>
            <a:pathLst>
              <a:path extrusionOk="0" h="817245" w="817244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6505503" y="2239106"/>
            <a:ext cx="4639973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2184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ML Prediction Model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6528271" y="4934632"/>
            <a:ext cx="544756" cy="544756"/>
          </a:xfrm>
          <a:custGeom>
            <a:rect b="b" l="l" r="r" t="t"/>
            <a:pathLst>
              <a:path extrusionOk="0" h="817245" w="817245">
                <a:moveTo>
                  <a:pt x="408603" y="817206"/>
                </a:moveTo>
                <a:lnTo>
                  <a:pt x="368553" y="815239"/>
                </a:lnTo>
                <a:lnTo>
                  <a:pt x="328888" y="809355"/>
                </a:lnTo>
                <a:lnTo>
                  <a:pt x="289992" y="799612"/>
                </a:lnTo>
                <a:lnTo>
                  <a:pt x="252237" y="786103"/>
                </a:lnTo>
                <a:lnTo>
                  <a:pt x="215989" y="768958"/>
                </a:lnTo>
                <a:lnTo>
                  <a:pt x="181594" y="748344"/>
                </a:lnTo>
                <a:lnTo>
                  <a:pt x="149388" y="724458"/>
                </a:lnTo>
                <a:lnTo>
                  <a:pt x="119677" y="697530"/>
                </a:lnTo>
                <a:lnTo>
                  <a:pt x="92748" y="667818"/>
                </a:lnTo>
                <a:lnTo>
                  <a:pt x="68862" y="635612"/>
                </a:lnTo>
                <a:lnTo>
                  <a:pt x="48247" y="601217"/>
                </a:lnTo>
                <a:lnTo>
                  <a:pt x="31103" y="564969"/>
                </a:lnTo>
                <a:lnTo>
                  <a:pt x="17594" y="527214"/>
                </a:lnTo>
                <a:lnTo>
                  <a:pt x="7851" y="488318"/>
                </a:lnTo>
                <a:lnTo>
                  <a:pt x="1967" y="448653"/>
                </a:lnTo>
                <a:lnTo>
                  <a:pt x="0" y="408603"/>
                </a:lnTo>
                <a:lnTo>
                  <a:pt x="122" y="398572"/>
                </a:lnTo>
                <a:lnTo>
                  <a:pt x="3073" y="358582"/>
                </a:lnTo>
                <a:lnTo>
                  <a:pt x="9928" y="319074"/>
                </a:lnTo>
                <a:lnTo>
                  <a:pt x="20623" y="280429"/>
                </a:lnTo>
                <a:lnTo>
                  <a:pt x="35055" y="243017"/>
                </a:lnTo>
                <a:lnTo>
                  <a:pt x="53084" y="207200"/>
                </a:lnTo>
                <a:lnTo>
                  <a:pt x="74537" y="173323"/>
                </a:lnTo>
                <a:lnTo>
                  <a:pt x="99207" y="141712"/>
                </a:lnTo>
                <a:lnTo>
                  <a:pt x="126856" y="112671"/>
                </a:lnTo>
                <a:lnTo>
                  <a:pt x="157220" y="86480"/>
                </a:lnTo>
                <a:lnTo>
                  <a:pt x="190003" y="63391"/>
                </a:lnTo>
                <a:lnTo>
                  <a:pt x="224893" y="43627"/>
                </a:lnTo>
                <a:lnTo>
                  <a:pt x="261552" y="27378"/>
                </a:lnTo>
                <a:lnTo>
                  <a:pt x="299626" y="14800"/>
                </a:lnTo>
                <a:lnTo>
                  <a:pt x="338750" y="6014"/>
                </a:lnTo>
                <a:lnTo>
                  <a:pt x="378547" y="1106"/>
                </a:lnTo>
                <a:lnTo>
                  <a:pt x="408603" y="0"/>
                </a:lnTo>
                <a:lnTo>
                  <a:pt x="418634" y="122"/>
                </a:lnTo>
                <a:lnTo>
                  <a:pt x="458623" y="3073"/>
                </a:lnTo>
                <a:lnTo>
                  <a:pt x="498132" y="9928"/>
                </a:lnTo>
                <a:lnTo>
                  <a:pt x="536777" y="20623"/>
                </a:lnTo>
                <a:lnTo>
                  <a:pt x="574189" y="35055"/>
                </a:lnTo>
                <a:lnTo>
                  <a:pt x="610005" y="53084"/>
                </a:lnTo>
                <a:lnTo>
                  <a:pt x="643883" y="74537"/>
                </a:lnTo>
                <a:lnTo>
                  <a:pt x="675494" y="99207"/>
                </a:lnTo>
                <a:lnTo>
                  <a:pt x="704535" y="126856"/>
                </a:lnTo>
                <a:lnTo>
                  <a:pt x="730726" y="157220"/>
                </a:lnTo>
                <a:lnTo>
                  <a:pt x="753814" y="190003"/>
                </a:lnTo>
                <a:lnTo>
                  <a:pt x="773579" y="224893"/>
                </a:lnTo>
                <a:lnTo>
                  <a:pt x="789828" y="261552"/>
                </a:lnTo>
                <a:lnTo>
                  <a:pt x="802406" y="299626"/>
                </a:lnTo>
                <a:lnTo>
                  <a:pt x="811192" y="338750"/>
                </a:lnTo>
                <a:lnTo>
                  <a:pt x="816100" y="378547"/>
                </a:lnTo>
                <a:lnTo>
                  <a:pt x="817206" y="408603"/>
                </a:lnTo>
                <a:lnTo>
                  <a:pt x="817083" y="418634"/>
                </a:lnTo>
                <a:lnTo>
                  <a:pt x="814133" y="458623"/>
                </a:lnTo>
                <a:lnTo>
                  <a:pt x="807278" y="498132"/>
                </a:lnTo>
                <a:lnTo>
                  <a:pt x="796582" y="536777"/>
                </a:lnTo>
                <a:lnTo>
                  <a:pt x="782151" y="574189"/>
                </a:lnTo>
                <a:lnTo>
                  <a:pt x="764122" y="610005"/>
                </a:lnTo>
                <a:lnTo>
                  <a:pt x="742669" y="643883"/>
                </a:lnTo>
                <a:lnTo>
                  <a:pt x="717999" y="675494"/>
                </a:lnTo>
                <a:lnTo>
                  <a:pt x="690350" y="704535"/>
                </a:lnTo>
                <a:lnTo>
                  <a:pt x="659986" y="730726"/>
                </a:lnTo>
                <a:lnTo>
                  <a:pt x="627203" y="753814"/>
                </a:lnTo>
                <a:lnTo>
                  <a:pt x="592313" y="773579"/>
                </a:lnTo>
                <a:lnTo>
                  <a:pt x="555654" y="789828"/>
                </a:lnTo>
                <a:lnTo>
                  <a:pt x="517580" y="802406"/>
                </a:lnTo>
                <a:lnTo>
                  <a:pt x="478456" y="811192"/>
                </a:lnTo>
                <a:lnTo>
                  <a:pt x="438659" y="816100"/>
                </a:lnTo>
                <a:lnTo>
                  <a:pt x="408603" y="817206"/>
                </a:lnTo>
                <a:close/>
              </a:path>
            </a:pathLst>
          </a:custGeom>
          <a:solidFill>
            <a:srgbClr val="F08B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6519804" y="4980686"/>
            <a:ext cx="4636174" cy="11060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9428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6"/>
              <a:buFont typeface="Arial"/>
              <a:buNone/>
            </a:pPr>
            <a:r>
              <a:rPr b="1" i="0" lang="en-US" sz="2666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2666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8465" marR="0" rtl="0" algn="l">
              <a:lnSpc>
                <a:spcPct val="100000"/>
              </a:lnSpc>
              <a:spcBef>
                <a:spcPts val="2836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r>
              <a:rPr b="1" i="0" lang="en-US" sz="2133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Breakdown About An Algorithm</a:t>
            </a:r>
            <a:endParaRPr b="0" i="0" sz="16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11291482" y="164042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561085" y="967136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FFC000"/>
          </a:solidFill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194762" y="670360"/>
            <a:ext cx="11811686" cy="6187178"/>
          </a:xfrm>
          <a:prstGeom prst="diagStripe">
            <a:avLst>
              <a:gd fmla="val 78874" name="adj"/>
            </a:avLst>
          </a:prstGeom>
          <a:solidFill>
            <a:srgbClr val="1195A3"/>
          </a:solidFill>
          <a:ln cap="flat" cmpd="sng" w="25400">
            <a:solidFill>
              <a:srgbClr val="1195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0450" lIns="60925" spcFirstLastPara="1" rIns="60925" wrap="square" tIns="30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33"/>
              <a:buFont typeface="Arial"/>
              <a:buNone/>
            </a:pPr>
            <a:r>
              <a:t/>
            </a:r>
            <a:endParaRPr b="0" i="0" sz="9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730" y="1108334"/>
            <a:ext cx="10829072" cy="5668818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>
            <p:ph type="title"/>
          </p:nvPr>
        </p:nvSpPr>
        <p:spPr>
          <a:xfrm>
            <a:off x="325129" y="202636"/>
            <a:ext cx="11197488" cy="897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75">
            <a:spAutoFit/>
          </a:bodyPr>
          <a:lstStyle/>
          <a:p>
            <a:pPr indent="0" lvl="0" marL="846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Georgia"/>
              <a:buNone/>
            </a:pPr>
            <a:r>
              <a:rPr lang="en-US" sz="40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Where to find Dataset ? Kaggle Dataset </a:t>
            </a:r>
            <a:r>
              <a:rPr lang="en-US" sz="24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(kaggle.com/datasets)</a:t>
            </a:r>
            <a:endParaRPr sz="24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7" name="Google Shape;187;p8"/>
          <p:cNvSpPr/>
          <p:nvPr/>
        </p:nvSpPr>
        <p:spPr>
          <a:xfrm>
            <a:off x="11314394" y="5387917"/>
            <a:ext cx="792955" cy="7741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9"/>
          <p:cNvGrpSpPr/>
          <p:nvPr/>
        </p:nvGrpSpPr>
        <p:grpSpPr>
          <a:xfrm>
            <a:off x="824" y="464"/>
            <a:ext cx="4768206" cy="6857086"/>
            <a:chOff x="0" y="0"/>
            <a:chExt cx="7153275" cy="10287019"/>
          </a:xfrm>
        </p:grpSpPr>
        <p:sp>
          <p:nvSpPr>
            <p:cNvPr id="193" name="Google Shape;193;p9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 txBox="1"/>
          <p:nvPr/>
        </p:nvSpPr>
        <p:spPr>
          <a:xfrm>
            <a:off x="5214186" y="2459283"/>
            <a:ext cx="6749689" cy="1664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44444" marR="3387" rtl="0" algn="l">
              <a:lnSpc>
                <a:spcPct val="15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1. Rich README.MD</a:t>
            </a:r>
            <a:r>
              <a:rPr b="0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2. Clear commented code</a:t>
            </a:r>
            <a:endParaRPr b="0" i="0" sz="14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3. Add repo tags and ‘About’ description</a:t>
            </a:r>
            <a:endParaRPr b="0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4444" marR="33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4. Add corresponding presentation slides if it’s necessary</a:t>
            </a:r>
            <a:endParaRPr b="1" i="0" sz="1599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228118" y="1759993"/>
            <a:ext cx="4313618" cy="13985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300">
            <a:spAutoFit/>
          </a:bodyPr>
          <a:lstStyle/>
          <a:p>
            <a:pPr indent="0" lvl="0" marL="8465" marR="3387" rtl="0" algn="l">
              <a:lnSpc>
                <a:spcPct val="1189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r>
              <a:rPr lang="en-US" sz="3732">
                <a:latin typeface="Trebuchet MS"/>
                <a:ea typeface="Trebuchet MS"/>
                <a:cs typeface="Trebuchet MS"/>
                <a:sym typeface="Trebuchet MS"/>
              </a:rPr>
              <a:t>Tips for Upload to github repository</a:t>
            </a:r>
            <a:endParaRPr sz="3566">
              <a:solidFill>
                <a:srgbClr val="262626"/>
              </a:solidFill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228127" y="3792584"/>
            <a:ext cx="4105446" cy="909185"/>
          </a:xfrm>
          <a:prstGeom prst="rect">
            <a:avLst/>
          </a:prstGeom>
          <a:solidFill>
            <a:srgbClr val="F08B33"/>
          </a:solidFill>
          <a:ln>
            <a:noFill/>
          </a:ln>
        </p:spPr>
        <p:txBody>
          <a:bodyPr anchorCtr="0" anchor="t" bIns="60925" lIns="60925" spcFirstLastPara="1" rIns="60925" wrap="square" tIns="60925">
            <a:spAutoFit/>
          </a:bodyPr>
          <a:lstStyle/>
          <a:p>
            <a:pPr indent="0" lvl="0" marL="8465" marR="3387" rtl="0" algn="l">
              <a:lnSpc>
                <a:spcPct val="115999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699"/>
              <a:buFont typeface="Arial"/>
              <a:buNone/>
            </a:pP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where you can share your </a:t>
            </a:r>
            <a:r>
              <a:rPr b="1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code </a:t>
            </a:r>
            <a:r>
              <a:rPr b="0" i="0" lang="en-US" sz="1699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in repository</a:t>
            </a:r>
            <a:endParaRPr b="1" i="0" sz="666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11258251" y="110120"/>
            <a:ext cx="792955" cy="7741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5214186" y="5994913"/>
            <a:ext cx="612554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Repository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https://github.com/anwarraif/R_ExploratoryDataAnalysis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2024-02-25T07:40:25Z</dcterms:created>
  <dc:creator>20222007@mahasiswa.itb.ac.id Liwa4321six</dc:creator>
</cp:coreProperties>
</file>