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FlyKmCg+uxnBgzE/zM7wbRY1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97" name="Google Shape;2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08" name="Google Shape;3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19" name="Google Shape;3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33" name="Google Shape;3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44" name="Google Shape;3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56" name="Google Shape;3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68" name="Google Shape;3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92" name="Google Shape;3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403" name="Google Shape;4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414" name="Google Shape;4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7" name="Google Shape;4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a059c9113_2_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437" name="Google Shape;437;g26a059c911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5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000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65" name="Google Shape;2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286" name="Google Shape;2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warraif/R_ExploratoryDataAnalysi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5707259" y="1313854"/>
            <a:ext cx="6309627" cy="222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69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eorgia"/>
              <a:buNone/>
            </a:pPr>
            <a:r>
              <a:rPr lang="en-US" sz="4800" i="0" u="none" strike="noStrike" dirty="0">
                <a:latin typeface="Montserrat"/>
                <a:ea typeface="Montserrat"/>
                <a:cs typeface="Montserrat"/>
                <a:sym typeface="Montserrat"/>
              </a:rPr>
              <a:t>Alumni Sharing</a:t>
            </a:r>
            <a:br>
              <a:rPr lang="en-US" sz="4800" i="0" u="none" strike="noStrike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4800" i="0" u="none" strike="noStrike" dirty="0">
                <a:latin typeface="Montserrat"/>
                <a:ea typeface="Montserrat"/>
                <a:cs typeface="Montserrat"/>
                <a:sym typeface="Montserrat"/>
              </a:rPr>
              <a:t>The Journey of Portfolio Building</a:t>
            </a:r>
            <a:endParaRPr sz="9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00" name="Google Shape;300;p11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1"/>
          <p:cNvSpPr txBox="1"/>
          <p:nvPr/>
        </p:nvSpPr>
        <p:spPr>
          <a:xfrm>
            <a:off x="5184307" y="440921"/>
            <a:ext cx="6749689" cy="166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 dirty="0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sz="1699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line of codes that needs further explanation</a:t>
            </a:r>
            <a:endParaRPr sz="1699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9554" y="2305669"/>
            <a:ext cx="3969047" cy="3820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1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2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11" name="Google Shape;311;p12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2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12"/>
          <p:cNvSpPr txBox="1"/>
          <p:nvPr/>
        </p:nvSpPr>
        <p:spPr>
          <a:xfrm>
            <a:off x="5184307" y="440919"/>
            <a:ext cx="6749689" cy="179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5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repo can be indexed and searched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4" name="Google Shape;314;p12"/>
          <p:cNvPicPr preferRelativeResize="0"/>
          <p:nvPr/>
        </p:nvPicPr>
        <p:blipFill rotWithShape="1">
          <a:blip r:embed="rId3">
            <a:alphaModFix/>
          </a:blip>
          <a:srcRect b="4670"/>
          <a:stretch/>
        </p:blipFill>
        <p:spPr>
          <a:xfrm>
            <a:off x="6441970" y="2528289"/>
            <a:ext cx="3190853" cy="307018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3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22" name="Google Shape;322;p13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13"/>
          <p:cNvSpPr txBox="1"/>
          <p:nvPr/>
        </p:nvSpPr>
        <p:spPr>
          <a:xfrm>
            <a:off x="5184307" y="440920"/>
            <a:ext cx="6749689" cy="179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566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other people can see your slide-making skill as well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6174976" y="2557792"/>
            <a:ext cx="4768352" cy="3680559"/>
            <a:chOff x="8108075" y="2818375"/>
            <a:chExt cx="8667750" cy="6877050"/>
          </a:xfrm>
        </p:grpSpPr>
        <p:pic>
          <p:nvPicPr>
            <p:cNvPr id="326" name="Google Shape;32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08075" y="2818375"/>
              <a:ext cx="8667750" cy="687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13"/>
            <p:cNvSpPr/>
            <p:nvPr/>
          </p:nvSpPr>
          <p:spPr>
            <a:xfrm>
              <a:off x="8217075" y="2841600"/>
              <a:ext cx="2038200" cy="3531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8401575" y="9125625"/>
              <a:ext cx="5223900" cy="3531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4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36" name="Google Shape;336;p14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4"/>
          <p:cNvSpPr txBox="1"/>
          <p:nvPr/>
        </p:nvSpPr>
        <p:spPr>
          <a:xfrm>
            <a:off x="5042235" y="27322"/>
            <a:ext cx="6749689" cy="680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/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/>
          </a:p>
        </p:txBody>
      </p:sp>
      <p:sp>
        <p:nvSpPr>
          <p:cNvPr id="339" name="Google Shape;339;p14"/>
          <p:cNvSpPr txBox="1">
            <a:spLocks noGrp="1"/>
          </p:cNvSpPr>
          <p:nvPr>
            <p:ph type="title"/>
          </p:nvPr>
        </p:nvSpPr>
        <p:spPr>
          <a:xfrm>
            <a:off x="823" y="1933619"/>
            <a:ext cx="3777117" cy="190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473979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2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732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228126" y="3843378"/>
            <a:ext cx="4255225" cy="120760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60925" tIns="60925" rIns="60925" bIns="60925" anchor="t" anchorCtr="0">
            <a:spAutoFit/>
          </a:bodyPr>
          <a:lstStyle/>
          <a:p>
            <a:pPr marL="8465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place where you can </a:t>
            </a:r>
            <a:r>
              <a:rPr lang="en-US" sz="1699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gain audiences</a:t>
            </a:r>
            <a:r>
              <a:rPr lang="en-US" sz="16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your project</a:t>
            </a: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465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666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769" y="2525763"/>
            <a:ext cx="3343357" cy="41883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15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48" name="Google Shape;348;p15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15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they know what all this is about when they scroll through many other people posts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6459588" y="2883792"/>
            <a:ext cx="3567719" cy="35295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6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59" name="Google Shape;359;p16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16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2" name="Google Shape;362;p16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pic>
        <p:nvPicPr>
          <p:cNvPr id="363" name="Google Shape;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129" y="2508441"/>
            <a:ext cx="3014310" cy="421011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/>
          <p:nvPr/>
        </p:nvSpPr>
        <p:spPr>
          <a:xfrm>
            <a:off x="6612697" y="3169202"/>
            <a:ext cx="3177171" cy="162438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tend to be happier when they saw something that is beneficial for them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1" name="Google Shape;371;p17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72" name="Google Shape;372;p17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4" name="Google Shape;3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129" y="2508441"/>
            <a:ext cx="3014310" cy="421011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7"/>
          <p:cNvSpPr/>
          <p:nvPr/>
        </p:nvSpPr>
        <p:spPr>
          <a:xfrm>
            <a:off x="6612697" y="3590345"/>
            <a:ext cx="3177171" cy="35295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8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83" name="Google Shape;383;p18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18"/>
          <p:cNvSpPr txBox="1"/>
          <p:nvPr/>
        </p:nvSpPr>
        <p:spPr>
          <a:xfrm>
            <a:off x="5184307" y="440919"/>
            <a:ext cx="6749689" cy="175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keep your reader’s eye wide open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6" name="Google Shape;38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129" y="2508441"/>
            <a:ext cx="3014310" cy="421011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/>
          <p:nvPr/>
        </p:nvSpPr>
        <p:spPr>
          <a:xfrm>
            <a:off x="6612697" y="3169202"/>
            <a:ext cx="3177171" cy="166717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95" name="Google Shape;395;p19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19"/>
          <p:cNvSpPr txBox="1"/>
          <p:nvPr/>
        </p:nvSpPr>
        <p:spPr>
          <a:xfrm>
            <a:off x="5184307" y="440920"/>
            <a:ext cx="6749700" cy="2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LinkedIn’s algorithm will share your post to a broader audience when you don’t put any external link in your post body. Adding github repository link.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8" name="Google Shape;3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5400" y="3268097"/>
            <a:ext cx="3530125" cy="340949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9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2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406" name="Google Shape;406;p2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20"/>
          <p:cNvSpPr txBox="1"/>
          <p:nvPr/>
        </p:nvSpPr>
        <p:spPr>
          <a:xfrm>
            <a:off x="5184307" y="440920"/>
            <a:ext cx="6749689" cy="1588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 many details is not good 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20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pic>
        <p:nvPicPr>
          <p:cNvPr id="410" name="Google Shape;4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7330" y="2170419"/>
            <a:ext cx="3645725" cy="4567166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0"/>
          <p:cNvSpPr/>
          <p:nvPr/>
        </p:nvSpPr>
        <p:spPr>
          <a:xfrm>
            <a:off x="11258251" y="93869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5302211" y="905390"/>
            <a:ext cx="6714600" cy="27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 dirty="0"/>
              <a:t>Outline :</a:t>
            </a:r>
            <a:endParaRPr dirty="0"/>
          </a:p>
          <a:p>
            <a:pPr marL="473979" lvl="0" indent="-2286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 dirty="0">
                <a:latin typeface="Trebuchet MS"/>
                <a:ea typeface="Trebuchet MS"/>
                <a:cs typeface="Trebuchet MS"/>
                <a:sym typeface="Trebuchet MS"/>
              </a:rPr>
              <a:t> Impact Portfolio to get the jobs</a:t>
            </a:r>
            <a:endParaRPr dirty="0"/>
          </a:p>
          <a:p>
            <a:pPr marL="473979" lvl="0" indent="-2286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 dirty="0">
                <a:latin typeface="Trebuchet MS"/>
                <a:ea typeface="Trebuchet MS"/>
                <a:cs typeface="Trebuchet MS"/>
                <a:sym typeface="Trebuchet MS"/>
              </a:rPr>
              <a:t> Step by step to create portfolio</a:t>
            </a:r>
            <a:endParaRPr dirty="0"/>
          </a:p>
          <a:p>
            <a:pPr marL="473979" lvl="0" indent="-2286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 dirty="0">
                <a:latin typeface="Trebuchet MS"/>
                <a:ea typeface="Trebuchet MS"/>
                <a:cs typeface="Trebuchet MS"/>
                <a:sym typeface="Trebuchet MS"/>
              </a:rPr>
              <a:t> Brief Assignment </a:t>
            </a:r>
            <a:r>
              <a:rPr lang="en-US" sz="1999" dirty="0" err="1">
                <a:latin typeface="Trebuchet MS"/>
                <a:ea typeface="Trebuchet MS"/>
                <a:cs typeface="Trebuchet MS"/>
                <a:sym typeface="Trebuchet MS"/>
              </a:rPr>
              <a:t>pembuatan</a:t>
            </a:r>
            <a:r>
              <a:rPr lang="en-US" sz="1999" dirty="0">
                <a:latin typeface="Trebuchet MS"/>
                <a:ea typeface="Trebuchet MS"/>
                <a:cs typeface="Trebuchet MS"/>
                <a:sym typeface="Trebuchet MS"/>
              </a:rPr>
              <a:t> Portfolio</a:t>
            </a:r>
            <a:endParaRPr dirty="0"/>
          </a:p>
          <a:p>
            <a:pPr marL="473979" lvl="0" indent="-101663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473979" lvl="0" indent="-101663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417" name="Google Shape;417;p21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21"/>
          <p:cNvSpPr txBox="1"/>
          <p:nvPr/>
        </p:nvSpPr>
        <p:spPr>
          <a:xfrm>
            <a:off x="5184307" y="440920"/>
            <a:ext cx="6749689" cy="1398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post can be indexed by LinkedIn</a:t>
            </a: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228118" y="2064750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</p:txBody>
      </p:sp>
      <p:pic>
        <p:nvPicPr>
          <p:cNvPr id="421" name="Google Shape;4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4129" y="2508441"/>
            <a:ext cx="3014310" cy="4210114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1"/>
          <p:cNvSpPr/>
          <p:nvPr/>
        </p:nvSpPr>
        <p:spPr>
          <a:xfrm>
            <a:off x="6612697" y="4804332"/>
            <a:ext cx="3177171" cy="25636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5144314" y="1977271"/>
            <a:ext cx="6113937" cy="83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: If there are &gt;1 images, save them in a PDF</a:t>
            </a:r>
            <a:endParaRPr sz="23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430" name="Google Shape;430;p2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22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Brief Assignment creating Portfolio</a:t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440" name="Google Shape;440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g26a059c9113_2_10"/>
          <p:cNvSpPr txBox="1"/>
          <p:nvPr/>
        </p:nvSpPr>
        <p:spPr>
          <a:xfrm>
            <a:off x="5583975" y="467725"/>
            <a:ext cx="5478300" cy="5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6927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Brief Assignment creating Portfolio :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445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Buatlah portofolio yang di-posting ke github untuk code dan ppt yang sudah dibuat.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44450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Share portofolio anda ke linkedin sesuai tips-tips yang diberikan beserta lampiran ppt nya juga.</a:t>
            </a:r>
            <a:endParaRPr sz="3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4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04" name="Google Shape;204;p4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4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Impact Portfolio to get the jobs</a:t>
            </a:r>
            <a:endParaRPr/>
          </a:p>
          <a:p>
            <a:pPr marL="473979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/>
          <p:nvPr/>
        </p:nvSpPr>
        <p:spPr>
          <a:xfrm>
            <a:off x="171041" y="6429383"/>
            <a:ext cx="179090" cy="179892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171041" y="6133735"/>
            <a:ext cx="179090" cy="179892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0925" tIns="60925" rIns="60925" bIns="6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823" y="464"/>
            <a:ext cx="516242" cy="6854280"/>
          </a:xfrm>
          <a:custGeom>
            <a:avLst/>
            <a:gdLst/>
            <a:ahLst/>
            <a:cxnLst/>
            <a:rect l="l" t="t" r="r" b="b"/>
            <a:pathLst>
              <a:path w="624571" h="3479800" extrusionOk="0">
                <a:moveTo>
                  <a:pt x="0" y="0"/>
                </a:moveTo>
                <a:lnTo>
                  <a:pt x="624571" y="0"/>
                </a:lnTo>
                <a:lnTo>
                  <a:pt x="62457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19FAB"/>
          </a:solidFill>
          <a:ln>
            <a:noFill/>
          </a:ln>
        </p:spPr>
        <p:txBody>
          <a:bodyPr spcFirstLastPara="1" wrap="square" lIns="60925" tIns="30450" rIns="60925" bIns="30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 txBox="1"/>
          <p:nvPr/>
        </p:nvSpPr>
        <p:spPr>
          <a:xfrm>
            <a:off x="5275503" y="1994894"/>
            <a:ext cx="6196164" cy="197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encompasses the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offerings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deliver; the assortment of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advocate for; and the unique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resources, skills and knowledge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bring to the table. Effective personal branding will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differentiate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from the competition and allow you to </a:t>
            </a: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build trust</a:t>
            </a:r>
            <a:r>
              <a:rPr lang="en-US" sz="1526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with prospective clients and employers.</a:t>
            </a:r>
            <a:endParaRPr sz="1526" i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5"/>
          <p:cNvSpPr txBox="1"/>
          <p:nvPr/>
        </p:nvSpPr>
        <p:spPr>
          <a:xfrm>
            <a:off x="1187513" y="635378"/>
            <a:ext cx="9609302" cy="6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0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is what people say about you when you are not in the room.</a:t>
            </a:r>
            <a:endParaRPr sz="933" b="1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9" name="Google Shape;219;p5"/>
          <p:cNvGrpSpPr/>
          <p:nvPr/>
        </p:nvGrpSpPr>
        <p:grpSpPr>
          <a:xfrm>
            <a:off x="1187505" y="1779541"/>
            <a:ext cx="3126295" cy="2310833"/>
            <a:chOff x="13320800" y="6639625"/>
            <a:chExt cx="4690075" cy="3466718"/>
          </a:xfrm>
        </p:grpSpPr>
        <p:sp>
          <p:nvSpPr>
            <p:cNvPr id="220" name="Google Shape;220;p5"/>
            <p:cNvSpPr/>
            <p:nvPr/>
          </p:nvSpPr>
          <p:spPr>
            <a:xfrm>
              <a:off x="13320800" y="6639625"/>
              <a:ext cx="2831400" cy="2831400"/>
            </a:xfrm>
            <a:prstGeom prst="ellipse">
              <a:avLst/>
            </a:prstGeom>
            <a:noFill/>
            <a:ln w="38100" cap="flat" cmpd="sng">
              <a:solidFill>
                <a:srgbClr val="FDC03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5179475" y="6639625"/>
              <a:ext cx="2831400" cy="2831400"/>
            </a:xfrm>
            <a:prstGeom prst="ellipse">
              <a:avLst/>
            </a:prstGeom>
            <a:noFill/>
            <a:ln w="38100" cap="flat" cmpd="sng">
              <a:solidFill>
                <a:srgbClr val="01949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0925" tIns="60925" rIns="6092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13724375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you see yourself</a:t>
              </a:r>
              <a:endParaRPr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16290200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others see you</a:t>
              </a:r>
              <a:endParaRPr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24" name="Google Shape;224;p5"/>
            <p:cNvCxnSpPr/>
            <p:nvPr/>
          </p:nvCxnSpPr>
          <p:spPr>
            <a:xfrm>
              <a:off x="15684375" y="8030250"/>
              <a:ext cx="0" cy="1523400"/>
            </a:xfrm>
            <a:prstGeom prst="straightConnector1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5" name="Google Shape;225;p5"/>
            <p:cNvSpPr txBox="1"/>
            <p:nvPr/>
          </p:nvSpPr>
          <p:spPr>
            <a:xfrm>
              <a:off x="13757924" y="9644674"/>
              <a:ext cx="3852901" cy="461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5" tIns="60925" rIns="60925" bIns="609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your personal brand</a:t>
              </a:r>
              <a:endParaRPr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6" name="Google Shape;226;p5"/>
          <p:cNvSpPr txBox="1"/>
          <p:nvPr/>
        </p:nvSpPr>
        <p:spPr>
          <a:xfrm>
            <a:off x="1187505" y="4703562"/>
            <a:ext cx="5031121" cy="282362"/>
          </a:xfrm>
          <a:prstGeom prst="rect">
            <a:avLst/>
          </a:prstGeom>
          <a:solidFill>
            <a:srgbClr val="FDC03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26" b="1" i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Key elements of a successful personal branding:</a:t>
            </a:r>
            <a:endParaRPr sz="1526" b="1" i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3696385" y="5745767"/>
            <a:ext cx="3242999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screen candidates during hiring process</a:t>
            </a:r>
            <a:endParaRPr sz="1066" b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5"/>
          <p:cNvSpPr txBox="1"/>
          <p:nvPr/>
        </p:nvSpPr>
        <p:spPr>
          <a:xfrm>
            <a:off x="4181788" y="5084563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78%</a:t>
            </a:r>
            <a:endParaRPr sz="2399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10042382" y="5654638"/>
            <a:ext cx="2042056" cy="6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check on current employees</a:t>
            </a:r>
            <a:endParaRPr sz="1066" b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10281445" y="5000031"/>
            <a:ext cx="913985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48%</a:t>
            </a:r>
            <a:endParaRPr sz="2399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884377" y="5700444"/>
            <a:ext cx="2444696" cy="6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a candidate’s social profiles are important to consider</a:t>
            </a:r>
            <a:endParaRPr sz="1066" b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1128590" y="5141292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endParaRPr sz="2399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6913360" y="5585575"/>
            <a:ext cx="2128097" cy="9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6" b="1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good culture-fitness is more important than a candidate’s skills or experience</a:t>
            </a:r>
            <a:endParaRPr sz="1066" b="1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7364039" y="5000031"/>
            <a:ext cx="880444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58%</a:t>
            </a:r>
            <a:endParaRPr sz="666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6313697" y="1491432"/>
            <a:ext cx="38753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Portfolio = personal brand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42" name="Google Shape;242;p6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6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1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Step by step to create portfolio</a:t>
            </a: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/>
          <p:nvPr/>
        </p:nvSpPr>
        <p:spPr>
          <a:xfrm>
            <a:off x="822" y="-55505"/>
            <a:ext cx="4305530" cy="6913044"/>
          </a:xfrm>
          <a:prstGeom prst="rtTriangle">
            <a:avLst/>
          </a:prstGeom>
          <a:solidFill>
            <a:srgbClr val="1195A3"/>
          </a:solidFill>
          <a:ln w="25400" cap="flat" cmpd="sng">
            <a:solidFill>
              <a:srgbClr val="329D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30450" rIns="60925" bIns="30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517604" y="1569684"/>
            <a:ext cx="4878546" cy="2004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575" rIns="0" bIns="0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What can be included in your </a:t>
            </a:r>
            <a:r>
              <a:rPr lang="en-US" sz="4798">
                <a:solidFill>
                  <a:srgbClr val="2E75B5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portofolio</a:t>
            </a: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sz="4798" b="1">
              <a:solidFill>
                <a:srgbClr val="01949E"/>
              </a:solidFill>
              <a:highlight>
                <a:srgbClr val="FDC03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522635" y="4707752"/>
            <a:ext cx="4328616" cy="13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846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Anything that can </a:t>
            </a:r>
            <a:r>
              <a:rPr lang="en-US" sz="2799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proof </a:t>
            </a:r>
            <a:r>
              <a:rPr lang="en-US" sz="27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skills OR </a:t>
            </a:r>
            <a:r>
              <a:rPr lang="en-US" sz="2799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shows </a:t>
            </a:r>
            <a:r>
              <a:rPr lang="en-US" sz="27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interest.</a:t>
            </a:r>
            <a:endParaRPr sz="27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6513969" y="770844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6505503" y="816898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2184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spcBef>
                <a:spcPts val="2836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Interactive Dashboard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6528271" y="3614010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5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6519804" y="3660065"/>
            <a:ext cx="4636174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9428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spcBef>
                <a:spcPts val="2836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Dataset Contribution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7"/>
          <p:cNvSpPr/>
          <p:nvPr/>
        </p:nvSpPr>
        <p:spPr>
          <a:xfrm>
            <a:off x="6513969" y="2193051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4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6505503" y="2239106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218413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spcBef>
                <a:spcPts val="2836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ML Prediction Model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6528271" y="4934632"/>
            <a:ext cx="544756" cy="544756"/>
          </a:xfrm>
          <a:custGeom>
            <a:avLst/>
            <a:gdLst/>
            <a:ahLst/>
            <a:cxnLst/>
            <a:rect l="l" t="t" r="r" b="b"/>
            <a:pathLst>
              <a:path w="817245" h="817245" extrusionOk="0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6519804" y="4980686"/>
            <a:ext cx="4636174" cy="110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9428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sz="2666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8465" marR="0" lvl="0" indent="0" algn="l" rtl="0">
              <a:spcBef>
                <a:spcPts val="2836"/>
              </a:spcBef>
              <a:spcAft>
                <a:spcPts val="0"/>
              </a:spcAft>
              <a:buNone/>
            </a:pPr>
            <a:r>
              <a:rPr lang="en-US" sz="21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Breakdown About An Algorithm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/>
          <p:nvPr/>
        </p:nvSpPr>
        <p:spPr>
          <a:xfrm>
            <a:off x="561085" y="967136"/>
            <a:ext cx="11811686" cy="6187178"/>
          </a:xfrm>
          <a:prstGeom prst="diagStripe">
            <a:avLst>
              <a:gd name="adj" fmla="val 78874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30450" rIns="60925" bIns="30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8"/>
          <p:cNvSpPr/>
          <p:nvPr/>
        </p:nvSpPr>
        <p:spPr>
          <a:xfrm>
            <a:off x="194762" y="670360"/>
            <a:ext cx="11811686" cy="6187178"/>
          </a:xfrm>
          <a:prstGeom prst="diagStripe">
            <a:avLst>
              <a:gd name="adj" fmla="val 78874"/>
            </a:avLst>
          </a:prstGeom>
          <a:solidFill>
            <a:srgbClr val="1195A3"/>
          </a:solidFill>
          <a:ln w="25400" cap="flat" cmpd="sng">
            <a:solidFill>
              <a:srgbClr val="1195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25" tIns="30450" rIns="60925" bIns="30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730" y="1108334"/>
            <a:ext cx="10829072" cy="56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8"/>
          <p:cNvSpPr txBox="1">
            <a:spLocks noGrp="1"/>
          </p:cNvSpPr>
          <p:nvPr>
            <p:ph type="title"/>
          </p:nvPr>
        </p:nvSpPr>
        <p:spPr>
          <a:xfrm>
            <a:off x="325129" y="202636"/>
            <a:ext cx="11197488" cy="89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575" rIns="0" bIns="0" anchor="t" anchorCtr="0">
            <a:spAutoFit/>
          </a:bodyPr>
          <a:lstStyle/>
          <a:p>
            <a:pPr marL="846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eorgia"/>
              <a:buNone/>
            </a:pPr>
            <a:r>
              <a:rPr lang="en-US" sz="4000" dirty="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Where to find Dataset ? Kaggle Dataset </a:t>
            </a:r>
            <a:r>
              <a:rPr lang="en-US" sz="2400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(kaggle.com/datasets)</a:t>
            </a:r>
            <a:endParaRPr sz="2400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1314394" y="5387917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77" name="Google Shape;277;p9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9"/>
          <p:cNvSpPr txBox="1"/>
          <p:nvPr/>
        </p:nvSpPr>
        <p:spPr>
          <a:xfrm>
            <a:off x="5214186" y="2459283"/>
            <a:ext cx="6749689" cy="166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44444" marR="3387" lvl="0" indent="0" algn="l" rtl="0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lang="en-US" sz="1599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599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sz="1466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sz="1599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4444" marR="338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</a:t>
            </a:r>
            <a:endParaRPr sz="1599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9"/>
          <p:cNvSpPr txBox="1">
            <a:spLocks noGrp="1"/>
          </p:cNvSpPr>
          <p:nvPr>
            <p:ph type="title"/>
          </p:nvPr>
        </p:nvSpPr>
        <p:spPr>
          <a:xfrm>
            <a:off x="228118" y="1759993"/>
            <a:ext cx="4313618" cy="139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228127" y="3792584"/>
            <a:ext cx="4105446" cy="909185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60925" tIns="60925" rIns="60925" bIns="60925" anchor="t" anchorCtr="0">
            <a:spAutoFit/>
          </a:bodyPr>
          <a:lstStyle/>
          <a:p>
            <a:pPr marL="8465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where you can share your </a:t>
            </a:r>
            <a:r>
              <a:rPr lang="en-US" sz="1699" b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lang="en-US" sz="1699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 repository</a:t>
            </a:r>
            <a:endParaRPr sz="666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5214186" y="5994913"/>
            <a:ext cx="61255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Repository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https://github.com/anwarraif/R_ExploratoryDataAnalysis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89" name="Google Shape;289;p1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0"/>
          <p:cNvSpPr txBox="1"/>
          <p:nvPr/>
        </p:nvSpPr>
        <p:spPr>
          <a:xfrm>
            <a:off x="5184307" y="440921"/>
            <a:ext cx="6749689" cy="217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3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3" b="1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4444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lang="en-US" sz="16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04762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rPr lang="en-US" sz="1566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description, packages dependency list, usage guidelines</a:t>
            </a:r>
            <a:r>
              <a:rPr lang="en-US" sz="1699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99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3387" lvl="0" indent="0" algn="l" rtl="0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None/>
            </a:pPr>
            <a:endParaRPr sz="1699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2" name="Google Shape;2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9324" y="2319300"/>
            <a:ext cx="5968876" cy="350059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0"/>
          <p:cNvSpPr txBox="1">
            <a:spLocks noGrp="1"/>
          </p:cNvSpPr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300" rIns="0" bIns="0" anchor="t" anchorCtr="0">
            <a:spAutoFit/>
          </a:bodyPr>
          <a:lstStyle/>
          <a:p>
            <a:pPr marL="8465" marR="3387" lvl="0" indent="0" algn="l" rtl="0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716</Words>
  <Application>Microsoft Office PowerPoint</Application>
  <PresentationFormat>Layar Lebar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22</vt:i4>
      </vt:variant>
    </vt:vector>
  </HeadingPairs>
  <TitlesOfParts>
    <vt:vector size="28" baseType="lpstr">
      <vt:lpstr>Montserrat</vt:lpstr>
      <vt:lpstr>Georgia</vt:lpstr>
      <vt:lpstr>Arial</vt:lpstr>
      <vt:lpstr>Calibri</vt:lpstr>
      <vt:lpstr>Trebuchet MS</vt:lpstr>
      <vt:lpstr>Tema Office</vt:lpstr>
      <vt:lpstr>Alumni Sharing The Journey of Portfolio Building</vt:lpstr>
      <vt:lpstr>Presentasi PowerPoint</vt:lpstr>
      <vt:lpstr>Presentasi PowerPoint</vt:lpstr>
      <vt:lpstr>Presentasi PowerPoint</vt:lpstr>
      <vt:lpstr>Presentasi PowerPoint</vt:lpstr>
      <vt:lpstr>What can be included in your portofolio ?</vt:lpstr>
      <vt:lpstr>Where to find Dataset ? Kaggle Dataset (kaggle.com/datasets)</vt:lpstr>
      <vt:lpstr>Tips for Upload to github repository</vt:lpstr>
      <vt:lpstr>Tips for Upload to github repository</vt:lpstr>
      <vt:lpstr>Tips for Upload to github repository</vt:lpstr>
      <vt:lpstr>Tips for Upload to github repository</vt:lpstr>
      <vt:lpstr>Tips for Upload to github repository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Tips publish portofolio in linkedin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20222007@mahasiswa.itb.ac.id Liwa4321six</dc:creator>
  <cp:lastModifiedBy>20222007@mahasiswa.itb.ac.id Liwa4321six</cp:lastModifiedBy>
  <cp:revision>2</cp:revision>
  <dcterms:created xsi:type="dcterms:W3CDTF">2024-02-25T07:40:25Z</dcterms:created>
  <dcterms:modified xsi:type="dcterms:W3CDTF">2024-07-15T13:53:58Z</dcterms:modified>
</cp:coreProperties>
</file>