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8" r:id="rId3"/>
    <p:sldId id="260" r:id="rId4"/>
    <p:sldId id="263" r:id="rId5"/>
    <p:sldId id="266" r:id="rId6"/>
    <p:sldId id="269" r:id="rId7"/>
    <p:sldId id="261" r:id="rId8"/>
    <p:sldId id="262" r:id="rId9"/>
    <p:sldId id="270" r:id="rId10"/>
  </p:sldIdLst>
  <p:sldSz cx="9144000" cy="5143500" type="screen16x9"/>
  <p:notesSz cx="6858000" cy="9144000"/>
  <p:embeddedFontLst>
    <p:embeddedFont>
      <p:font typeface="Nunito" charset="0"/>
      <p:regular r:id="rId12"/>
      <p:bold r:id="rId13"/>
      <p:italic r:id="rId14"/>
      <p:boldItalic r:id="rId15"/>
    </p:embeddedFont>
    <p:embeddedFont>
      <p:font typeface="Bebas Neue" charset="0"/>
      <p:regular r:id="rId16"/>
    </p:embeddedFont>
    <p:embeddedFont>
      <p:font typeface="Anaheim" charset="0"/>
      <p:regular r:id="rId17"/>
    </p:embeddedFont>
    <p:embeddedFont>
      <p:font typeface="Montserrat ExtraBold"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9AA0A6"/>
          </p15:clr>
        </p15:guide>
        <p15:guide id="2" pos="53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CA96B0-6037-48E3-A5FB-671F9A33101F}">
  <a:tblStyle styleId="{46CA96B0-6037-48E3-A5FB-671F9A3310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A9AD1B-7948-422A-A711-91CAA150C6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52" y="-312"/>
      </p:cViewPr>
      <p:guideLst>
        <p:guide orient="horz" pos="1620"/>
        <p:guide pos="454"/>
        <p:guide pos="530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724982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855" y="2978611"/>
            <a:ext cx="2407825" cy="2399050"/>
          </a:xfrm>
          <a:custGeom>
            <a:avLst/>
            <a:gdLst/>
            <a:ahLst/>
            <a:cxnLst/>
            <a:rect l="l" t="t" r="r" b="b"/>
            <a:pathLst>
              <a:path w="96313" h="95962" extrusionOk="0">
                <a:moveTo>
                  <a:pt x="525" y="95962"/>
                </a:moveTo>
                <a:cubicBezTo>
                  <a:pt x="-1087" y="89520"/>
                  <a:pt x="1790" y="81647"/>
                  <a:pt x="6488" y="76953"/>
                </a:cubicBezTo>
                <a:cubicBezTo>
                  <a:pt x="10634" y="72811"/>
                  <a:pt x="17253" y="72227"/>
                  <a:pt x="22888" y="70617"/>
                </a:cubicBezTo>
                <a:cubicBezTo>
                  <a:pt x="35015" y="67152"/>
                  <a:pt x="47706" y="60186"/>
                  <a:pt x="54196" y="49372"/>
                </a:cubicBezTo>
                <a:cubicBezTo>
                  <a:pt x="62055" y="36276"/>
                  <a:pt x="60544" y="17684"/>
                  <a:pt x="71341" y="6882"/>
                </a:cubicBezTo>
                <a:cubicBezTo>
                  <a:pt x="76091" y="2129"/>
                  <a:pt x="83631" y="173"/>
                  <a:pt x="90350" y="173"/>
                </a:cubicBezTo>
                <a:cubicBezTo>
                  <a:pt x="92372" y="173"/>
                  <a:pt x="95408" y="-517"/>
                  <a:pt x="96313" y="1291"/>
                </a:cubicBezTo>
              </a:path>
            </a:pathLst>
          </a:custGeom>
          <a:noFill/>
          <a:ln w="19050" cap="flat" cmpd="sng">
            <a:solidFill>
              <a:schemeClr val="accent4"/>
            </a:solidFill>
            <a:prstDash val="solid"/>
            <a:round/>
            <a:headEnd type="none" w="med" len="med"/>
            <a:tailEnd type="none" w="med" len="med"/>
          </a:ln>
        </p:spPr>
      </p:sp>
      <p:sp>
        <p:nvSpPr>
          <p:cNvPr id="10" name="Google Shape;10;p2"/>
          <p:cNvSpPr/>
          <p:nvPr/>
        </p:nvSpPr>
        <p:spPr>
          <a:xfrm>
            <a:off x="7472975" y="2487900"/>
            <a:ext cx="1863600" cy="2832650"/>
          </a:xfrm>
          <a:custGeom>
            <a:avLst/>
            <a:gdLst/>
            <a:ahLst/>
            <a:cxnLst/>
            <a:rect l="l" t="t" r="r" b="b"/>
            <a:pathLst>
              <a:path w="74544" h="113306" extrusionOk="0">
                <a:moveTo>
                  <a:pt x="0" y="113306"/>
                </a:moveTo>
                <a:cubicBezTo>
                  <a:pt x="0" y="108682"/>
                  <a:pt x="2505" y="102032"/>
                  <a:pt x="7082" y="101379"/>
                </a:cubicBezTo>
                <a:cubicBezTo>
                  <a:pt x="18408" y="99764"/>
                  <a:pt x="30519" y="103509"/>
                  <a:pt x="41372" y="99888"/>
                </a:cubicBezTo>
                <a:cubicBezTo>
                  <a:pt x="48091" y="97646"/>
                  <a:pt x="54976" y="93177"/>
                  <a:pt x="58144" y="86843"/>
                </a:cubicBezTo>
                <a:cubicBezTo>
                  <a:pt x="66622" y="69892"/>
                  <a:pt x="62990" y="49143"/>
                  <a:pt x="62990" y="30190"/>
                </a:cubicBezTo>
                <a:cubicBezTo>
                  <a:pt x="62990" y="19415"/>
                  <a:pt x="63769" y="0"/>
                  <a:pt x="74544" y="0"/>
                </a:cubicBezTo>
              </a:path>
            </a:pathLst>
          </a:custGeom>
          <a:noFill/>
          <a:ln w="19050" cap="flat" cmpd="sng">
            <a:solidFill>
              <a:schemeClr val="accent4"/>
            </a:solidFill>
            <a:prstDash val="solid"/>
            <a:round/>
            <a:headEnd type="none" w="med" len="med"/>
            <a:tailEnd type="none" w="med" len="med"/>
          </a:ln>
        </p:spPr>
      </p:sp>
      <p:sp>
        <p:nvSpPr>
          <p:cNvPr id="11" name="Google Shape;11;p2"/>
          <p:cNvSpPr/>
          <p:nvPr/>
        </p:nvSpPr>
        <p:spPr>
          <a:xfrm flipH="1">
            <a:off x="-754750" y="-268350"/>
            <a:ext cx="2599700" cy="2134775"/>
          </a:xfrm>
          <a:custGeom>
            <a:avLst/>
            <a:gdLst/>
            <a:ahLst/>
            <a:cxnLst/>
            <a:rect l="l" t="t" r="r" b="b"/>
            <a:pathLst>
              <a:path w="103988" h="85391" extrusionOk="0">
                <a:moveTo>
                  <a:pt x="0" y="0"/>
                </a:moveTo>
                <a:cubicBezTo>
                  <a:pt x="0" y="13617"/>
                  <a:pt x="15605" y="25333"/>
                  <a:pt x="28699" y="29072"/>
                </a:cubicBezTo>
                <a:cubicBezTo>
                  <a:pt x="38460" y="31859"/>
                  <a:pt x="49225" y="33758"/>
                  <a:pt x="57026" y="40254"/>
                </a:cubicBezTo>
                <a:cubicBezTo>
                  <a:pt x="73441" y="53925"/>
                  <a:pt x="84886" y="93426"/>
                  <a:pt x="103988" y="83862"/>
                </a:cubicBezTo>
              </a:path>
            </a:pathLst>
          </a:custGeom>
          <a:noFill/>
          <a:ln w="19050" cap="flat" cmpd="sng">
            <a:solidFill>
              <a:schemeClr val="accent4"/>
            </a:solidFill>
            <a:prstDash val="solid"/>
            <a:round/>
            <a:headEnd type="none" w="med" len="med"/>
            <a:tailEnd type="none" w="med" len="med"/>
          </a:ln>
        </p:spPr>
      </p:sp>
      <p:sp>
        <p:nvSpPr>
          <p:cNvPr id="12" name="Google Shape;12;p2"/>
          <p:cNvSpPr/>
          <p:nvPr/>
        </p:nvSpPr>
        <p:spPr>
          <a:xfrm flipH="1">
            <a:off x="-577700" y="-364325"/>
            <a:ext cx="2609025" cy="1528150"/>
          </a:xfrm>
          <a:custGeom>
            <a:avLst/>
            <a:gdLst/>
            <a:ahLst/>
            <a:cxnLst/>
            <a:rect l="l" t="t" r="r" b="b"/>
            <a:pathLst>
              <a:path w="104361" h="61126" extrusionOk="0">
                <a:moveTo>
                  <a:pt x="0" y="0"/>
                </a:moveTo>
                <a:cubicBezTo>
                  <a:pt x="0" y="3946"/>
                  <a:pt x="3560" y="7052"/>
                  <a:pt x="5591" y="10436"/>
                </a:cubicBezTo>
                <a:cubicBezTo>
                  <a:pt x="12028" y="21162"/>
                  <a:pt x="24143" y="29911"/>
                  <a:pt x="36527" y="31681"/>
                </a:cubicBezTo>
                <a:cubicBezTo>
                  <a:pt x="45137" y="32912"/>
                  <a:pt x="54037" y="32735"/>
                  <a:pt x="62617" y="31308"/>
                </a:cubicBezTo>
                <a:cubicBezTo>
                  <a:pt x="69065" y="30235"/>
                  <a:pt x="75550" y="27255"/>
                  <a:pt x="81998" y="28327"/>
                </a:cubicBezTo>
                <a:cubicBezTo>
                  <a:pt x="95051" y="30498"/>
                  <a:pt x="101158" y="48287"/>
                  <a:pt x="104361" y="61126"/>
                </a:cubicBezTo>
              </a:path>
            </a:pathLst>
          </a:custGeom>
          <a:noFill/>
          <a:ln w="19050" cap="flat" cmpd="sng">
            <a:solidFill>
              <a:schemeClr val="accent4"/>
            </a:solidFill>
            <a:prstDash val="solid"/>
            <a:round/>
            <a:headEnd type="none" w="med" len="med"/>
            <a:tailEnd type="none" w="med" len="med"/>
          </a:ln>
        </p:spPr>
      </p:sp>
      <p:sp>
        <p:nvSpPr>
          <p:cNvPr id="13" name="Google Shape;13;p2"/>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15" name="Google Shape;15;p2"/>
          <p:cNvGrpSpPr/>
          <p:nvPr/>
        </p:nvGrpSpPr>
        <p:grpSpPr>
          <a:xfrm>
            <a:off x="7929562" y="310159"/>
            <a:ext cx="647944" cy="127673"/>
            <a:chOff x="484625" y="375963"/>
            <a:chExt cx="1160150" cy="228600"/>
          </a:xfrm>
        </p:grpSpPr>
        <p:sp>
          <p:nvSpPr>
            <p:cNvPr id="16" name="Google Shape;16;p2"/>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2"/>
            <p:cNvGrpSpPr/>
            <p:nvPr/>
          </p:nvGrpSpPr>
          <p:grpSpPr>
            <a:xfrm>
              <a:off x="1418725" y="378363"/>
              <a:ext cx="226050" cy="223800"/>
              <a:chOff x="1418725" y="382025"/>
              <a:chExt cx="226050" cy="223800"/>
            </a:xfrm>
          </p:grpSpPr>
          <p:cxnSp>
            <p:nvCxnSpPr>
              <p:cNvPr id="19" name="Google Shape;19;p2"/>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2"/>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21" name="Google Shape;21;p2"/>
          <p:cNvSpPr txBox="1">
            <a:spLocks noGrp="1"/>
          </p:cNvSpPr>
          <p:nvPr>
            <p:ph type="ctrTitle"/>
          </p:nvPr>
        </p:nvSpPr>
        <p:spPr>
          <a:xfrm>
            <a:off x="1396950" y="1369645"/>
            <a:ext cx="6350100" cy="1928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307600" y="329805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p:nvPr/>
        </p:nvSpPr>
        <p:spPr>
          <a:xfrm rot="1419887" flipH="1">
            <a:off x="133771" y="229371"/>
            <a:ext cx="861766" cy="745437"/>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419887" flipH="1">
            <a:off x="80934" y="257085"/>
            <a:ext cx="861766" cy="745437"/>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839371">
            <a:off x="7997587" y="3953540"/>
            <a:ext cx="1114821" cy="1114821"/>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839371">
            <a:off x="8069856" y="4032591"/>
            <a:ext cx="1114821" cy="1114821"/>
          </a:xfrm>
          <a:prstGeom prst="pie">
            <a:avLst>
              <a:gd name="adj1" fmla="val 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690618">
            <a:off x="8426424" y="3556366"/>
            <a:ext cx="257133" cy="257124"/>
            <a:chOff x="598374" y="2721350"/>
            <a:chExt cx="257131" cy="257122"/>
          </a:xfrm>
        </p:grpSpPr>
        <p:sp>
          <p:nvSpPr>
            <p:cNvPr id="28" name="Google Shape;28;p2"/>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rot="491939">
            <a:off x="7658680" y="4477881"/>
            <a:ext cx="257111" cy="257102"/>
            <a:chOff x="598374" y="2721350"/>
            <a:chExt cx="257131" cy="257122"/>
          </a:xfrm>
        </p:grpSpPr>
        <p:sp>
          <p:nvSpPr>
            <p:cNvPr id="33" name="Google Shape;33;p2"/>
            <p:cNvSpPr/>
            <p:nvPr/>
          </p:nvSpPr>
          <p:spPr>
            <a:xfrm>
              <a:off x="715924" y="2721350"/>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5924" y="2877372"/>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794005" y="2799478"/>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637974" y="2799478"/>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rot="-1891788">
            <a:off x="436103" y="1212078"/>
            <a:ext cx="257111" cy="257102"/>
            <a:chOff x="598374" y="2721350"/>
            <a:chExt cx="257131" cy="257122"/>
          </a:xfrm>
        </p:grpSpPr>
        <p:sp>
          <p:nvSpPr>
            <p:cNvPr id="38" name="Google Shape;38;p2"/>
            <p:cNvSpPr/>
            <p:nvPr/>
          </p:nvSpPr>
          <p:spPr>
            <a:xfrm>
              <a:off x="715924" y="2721350"/>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5924" y="2877372"/>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794005"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637974"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99"/>
        <p:cNvGrpSpPr/>
        <p:nvPr/>
      </p:nvGrpSpPr>
      <p:grpSpPr>
        <a:xfrm>
          <a:off x="0" y="0"/>
          <a:ext cx="0" cy="0"/>
          <a:chOff x="0" y="0"/>
          <a:chExt cx="0" cy="0"/>
        </a:xfrm>
      </p:grpSpPr>
      <p:sp>
        <p:nvSpPr>
          <p:cNvPr id="300" name="Google Shape;300;p14"/>
          <p:cNvSpPr/>
          <p:nvPr/>
        </p:nvSpPr>
        <p:spPr>
          <a:xfrm>
            <a:off x="-439892" y="-207050"/>
            <a:ext cx="3682900" cy="3149300"/>
          </a:xfrm>
          <a:custGeom>
            <a:avLst/>
            <a:gdLst/>
            <a:ahLst/>
            <a:cxnLst/>
            <a:rect l="l" t="t" r="r" b="b"/>
            <a:pathLst>
              <a:path w="147316" h="125972" extrusionOk="0">
                <a:moveTo>
                  <a:pt x="7135" y="125972"/>
                </a:moveTo>
                <a:cubicBezTo>
                  <a:pt x="5973" y="119724"/>
                  <a:pt x="-1148" y="99529"/>
                  <a:pt x="160" y="88486"/>
                </a:cubicBezTo>
                <a:cubicBezTo>
                  <a:pt x="1468" y="77444"/>
                  <a:pt x="6263" y="66473"/>
                  <a:pt x="14981" y="59717"/>
                </a:cubicBezTo>
                <a:cubicBezTo>
                  <a:pt x="23699" y="52961"/>
                  <a:pt x="34886" y="48457"/>
                  <a:pt x="52467" y="47948"/>
                </a:cubicBezTo>
                <a:cubicBezTo>
                  <a:pt x="70048" y="47440"/>
                  <a:pt x="105065" y="58700"/>
                  <a:pt x="120466" y="56666"/>
                </a:cubicBezTo>
                <a:cubicBezTo>
                  <a:pt x="135868" y="54632"/>
                  <a:pt x="140808" y="43081"/>
                  <a:pt x="144876" y="35743"/>
                </a:cubicBezTo>
                <a:cubicBezTo>
                  <a:pt x="148944" y="28406"/>
                  <a:pt x="147201" y="18598"/>
                  <a:pt x="144876" y="12641"/>
                </a:cubicBezTo>
                <a:cubicBezTo>
                  <a:pt x="142551" y="6684"/>
                  <a:pt x="133252" y="2107"/>
                  <a:pt x="130927" y="0"/>
                </a:cubicBezTo>
              </a:path>
            </a:pathLst>
          </a:custGeom>
          <a:noFill/>
          <a:ln w="19050" cap="flat" cmpd="sng">
            <a:solidFill>
              <a:schemeClr val="accent4"/>
            </a:solidFill>
            <a:prstDash val="solid"/>
            <a:round/>
            <a:headEnd type="none" w="med" len="med"/>
            <a:tailEnd type="none" w="med" len="med"/>
          </a:ln>
        </p:spPr>
      </p:sp>
      <p:sp>
        <p:nvSpPr>
          <p:cNvPr id="301" name="Google Shape;301;p14"/>
          <p:cNvSpPr/>
          <p:nvPr/>
        </p:nvSpPr>
        <p:spPr>
          <a:xfrm>
            <a:off x="-152139" y="-196150"/>
            <a:ext cx="3204825" cy="3454425"/>
          </a:xfrm>
          <a:custGeom>
            <a:avLst/>
            <a:gdLst/>
            <a:ahLst/>
            <a:cxnLst/>
            <a:rect l="l" t="t" r="r" b="b"/>
            <a:pathLst>
              <a:path w="128193" h="138177" extrusionOk="0">
                <a:moveTo>
                  <a:pt x="419" y="138177"/>
                </a:moveTo>
                <a:cubicBezTo>
                  <a:pt x="492" y="132075"/>
                  <a:pt x="-816" y="113113"/>
                  <a:pt x="855" y="101562"/>
                </a:cubicBezTo>
                <a:cubicBezTo>
                  <a:pt x="2526" y="90011"/>
                  <a:pt x="5360" y="76136"/>
                  <a:pt x="10445" y="68871"/>
                </a:cubicBezTo>
                <a:cubicBezTo>
                  <a:pt x="15531" y="61606"/>
                  <a:pt x="21052" y="59862"/>
                  <a:pt x="31368" y="57973"/>
                </a:cubicBezTo>
                <a:cubicBezTo>
                  <a:pt x="41684" y="56084"/>
                  <a:pt x="59119" y="58409"/>
                  <a:pt x="72341" y="57537"/>
                </a:cubicBezTo>
                <a:cubicBezTo>
                  <a:pt x="85563" y="56665"/>
                  <a:pt x="101546" y="56157"/>
                  <a:pt x="110700" y="52743"/>
                </a:cubicBezTo>
                <a:cubicBezTo>
                  <a:pt x="119854" y="49329"/>
                  <a:pt x="124938" y="42863"/>
                  <a:pt x="127263" y="37051"/>
                </a:cubicBezTo>
                <a:cubicBezTo>
                  <a:pt x="129588" y="31239"/>
                  <a:pt x="127118" y="23174"/>
                  <a:pt x="124648" y="17871"/>
                </a:cubicBezTo>
                <a:cubicBezTo>
                  <a:pt x="122178" y="12568"/>
                  <a:pt x="116584" y="8210"/>
                  <a:pt x="112443" y="5231"/>
                </a:cubicBezTo>
                <a:cubicBezTo>
                  <a:pt x="108302" y="2253"/>
                  <a:pt x="101909" y="872"/>
                  <a:pt x="99802" y="0"/>
                </a:cubicBezTo>
              </a:path>
            </a:pathLst>
          </a:custGeom>
          <a:noFill/>
          <a:ln w="19050" cap="flat" cmpd="sng">
            <a:solidFill>
              <a:schemeClr val="accent4"/>
            </a:solidFill>
            <a:prstDash val="solid"/>
            <a:round/>
            <a:headEnd type="none" w="med" len="med"/>
            <a:tailEnd type="none" w="med" len="med"/>
          </a:ln>
        </p:spPr>
      </p:sp>
      <p:sp>
        <p:nvSpPr>
          <p:cNvPr id="302" name="Google Shape;302;p14"/>
          <p:cNvSpPr/>
          <p:nvPr/>
        </p:nvSpPr>
        <p:spPr>
          <a:xfrm>
            <a:off x="2436593" y="3225575"/>
            <a:ext cx="7327325" cy="2157675"/>
          </a:xfrm>
          <a:custGeom>
            <a:avLst/>
            <a:gdLst/>
            <a:ahLst/>
            <a:cxnLst/>
            <a:rect l="l" t="t" r="r" b="b"/>
            <a:pathLst>
              <a:path w="293093" h="86307" extrusionOk="0">
                <a:moveTo>
                  <a:pt x="55969" y="86307"/>
                </a:moveTo>
                <a:cubicBezTo>
                  <a:pt x="51320" y="84927"/>
                  <a:pt x="36645" y="83038"/>
                  <a:pt x="28072" y="78025"/>
                </a:cubicBezTo>
                <a:cubicBezTo>
                  <a:pt x="19500" y="73012"/>
                  <a:pt x="8893" y="64221"/>
                  <a:pt x="4534" y="56230"/>
                </a:cubicBezTo>
                <a:cubicBezTo>
                  <a:pt x="175" y="48239"/>
                  <a:pt x="-1713" y="37342"/>
                  <a:pt x="1919" y="30077"/>
                </a:cubicBezTo>
                <a:cubicBezTo>
                  <a:pt x="5552" y="22812"/>
                  <a:pt x="14996" y="17145"/>
                  <a:pt x="26329" y="12641"/>
                </a:cubicBezTo>
                <a:cubicBezTo>
                  <a:pt x="37662" y="8137"/>
                  <a:pt x="52628" y="3561"/>
                  <a:pt x="69918" y="3052"/>
                </a:cubicBezTo>
                <a:cubicBezTo>
                  <a:pt x="87208" y="2544"/>
                  <a:pt x="108566" y="5231"/>
                  <a:pt x="130070" y="9590"/>
                </a:cubicBezTo>
                <a:cubicBezTo>
                  <a:pt x="151574" y="13949"/>
                  <a:pt x="178164" y="24846"/>
                  <a:pt x="198941" y="29205"/>
                </a:cubicBezTo>
                <a:cubicBezTo>
                  <a:pt x="219719" y="33564"/>
                  <a:pt x="240423" y="36252"/>
                  <a:pt x="254735" y="35743"/>
                </a:cubicBezTo>
                <a:cubicBezTo>
                  <a:pt x="269047" y="35235"/>
                  <a:pt x="278418" y="32111"/>
                  <a:pt x="284811" y="26154"/>
                </a:cubicBezTo>
                <a:cubicBezTo>
                  <a:pt x="291204" y="20197"/>
                  <a:pt x="291713" y="4359"/>
                  <a:pt x="293093" y="0"/>
                </a:cubicBezTo>
              </a:path>
            </a:pathLst>
          </a:custGeom>
          <a:noFill/>
          <a:ln w="19050" cap="flat" cmpd="sng">
            <a:solidFill>
              <a:schemeClr val="accent4"/>
            </a:solidFill>
            <a:prstDash val="solid"/>
            <a:round/>
            <a:headEnd type="none" w="med" len="med"/>
            <a:tailEnd type="none" w="med" len="med"/>
          </a:ln>
        </p:spPr>
      </p:sp>
      <p:sp>
        <p:nvSpPr>
          <p:cNvPr id="303" name="Google Shape;303;p14"/>
          <p:cNvSpPr/>
          <p:nvPr/>
        </p:nvSpPr>
        <p:spPr>
          <a:xfrm>
            <a:off x="3789225" y="255200"/>
            <a:ext cx="45723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4"/>
          <p:cNvCxnSpPr/>
          <p:nvPr/>
        </p:nvCxnSpPr>
        <p:spPr>
          <a:xfrm>
            <a:off x="3789225" y="492901"/>
            <a:ext cx="4573500" cy="0"/>
          </a:xfrm>
          <a:prstGeom prst="straightConnector1">
            <a:avLst/>
          </a:prstGeom>
          <a:noFill/>
          <a:ln w="9525" cap="flat" cmpd="sng">
            <a:solidFill>
              <a:schemeClr val="dk1"/>
            </a:solidFill>
            <a:prstDash val="solid"/>
            <a:round/>
            <a:headEnd type="none" w="med" len="med"/>
            <a:tailEnd type="none" w="med" len="med"/>
          </a:ln>
        </p:spPr>
      </p:cxnSp>
      <p:sp>
        <p:nvSpPr>
          <p:cNvPr id="305" name="Google Shape;305;p14"/>
          <p:cNvSpPr txBox="1">
            <a:spLocks noGrp="1"/>
          </p:cNvSpPr>
          <p:nvPr>
            <p:ph type="title"/>
          </p:nvPr>
        </p:nvSpPr>
        <p:spPr>
          <a:xfrm>
            <a:off x="4459425" y="1745250"/>
            <a:ext cx="323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6" name="Google Shape;306;p14"/>
          <p:cNvSpPr txBox="1">
            <a:spLocks noGrp="1"/>
          </p:cNvSpPr>
          <p:nvPr>
            <p:ph type="subTitle" idx="1"/>
          </p:nvPr>
        </p:nvSpPr>
        <p:spPr>
          <a:xfrm>
            <a:off x="4459425" y="2586050"/>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07" name="Google Shape;307;p14"/>
          <p:cNvSpPr/>
          <p:nvPr/>
        </p:nvSpPr>
        <p:spPr>
          <a:xfrm rot="1344288">
            <a:off x="-416568" y="-63835"/>
            <a:ext cx="1364825" cy="1364825"/>
          </a:xfrm>
          <a:prstGeom prst="pie">
            <a:avLst>
              <a:gd name="adj1" fmla="val 0"/>
              <a:gd name="adj2" fmla="val 1083313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4"/>
          <p:cNvGrpSpPr/>
          <p:nvPr/>
        </p:nvGrpSpPr>
        <p:grpSpPr>
          <a:xfrm rot="-209175">
            <a:off x="8501084" y="4755613"/>
            <a:ext cx="257093" cy="257084"/>
            <a:chOff x="598374" y="2721350"/>
            <a:chExt cx="257131" cy="257122"/>
          </a:xfrm>
        </p:grpSpPr>
        <p:sp>
          <p:nvSpPr>
            <p:cNvPr id="309" name="Google Shape;309;p14"/>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4"/>
          <p:cNvSpPr/>
          <p:nvPr/>
        </p:nvSpPr>
        <p:spPr>
          <a:xfrm>
            <a:off x="8362731" y="4930918"/>
            <a:ext cx="93300" cy="9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rot="1344288">
            <a:off x="-310405" y="74880"/>
            <a:ext cx="1364825" cy="1364825"/>
          </a:xfrm>
          <a:prstGeom prst="pie">
            <a:avLst>
              <a:gd name="adj1" fmla="val 0"/>
              <a:gd name="adj2" fmla="val 108331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8744156" y="4603993"/>
            <a:ext cx="93300" cy="9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39"/>
        <p:cNvGrpSpPr/>
        <p:nvPr/>
      </p:nvGrpSpPr>
      <p:grpSpPr>
        <a:xfrm>
          <a:off x="0" y="0"/>
          <a:ext cx="0" cy="0"/>
          <a:chOff x="0" y="0"/>
          <a:chExt cx="0" cy="0"/>
        </a:xfrm>
      </p:grpSpPr>
      <p:sp>
        <p:nvSpPr>
          <p:cNvPr id="340" name="Google Shape;340;p16"/>
          <p:cNvSpPr/>
          <p:nvPr/>
        </p:nvSpPr>
        <p:spPr>
          <a:xfrm>
            <a:off x="-544850" y="-435808"/>
            <a:ext cx="5132600" cy="2292525"/>
          </a:xfrm>
          <a:custGeom>
            <a:avLst/>
            <a:gdLst/>
            <a:ahLst/>
            <a:cxnLst/>
            <a:rect l="l" t="t" r="r" b="b"/>
            <a:pathLst>
              <a:path w="205304" h="91701" extrusionOk="0">
                <a:moveTo>
                  <a:pt x="0" y="41842"/>
                </a:moveTo>
                <a:cubicBezTo>
                  <a:pt x="944" y="47291"/>
                  <a:pt x="2470" y="66543"/>
                  <a:pt x="5666" y="74534"/>
                </a:cubicBezTo>
                <a:cubicBezTo>
                  <a:pt x="8863" y="82525"/>
                  <a:pt x="13440" y="87538"/>
                  <a:pt x="19179" y="89790"/>
                </a:cubicBezTo>
                <a:cubicBezTo>
                  <a:pt x="24918" y="92042"/>
                  <a:pt x="35524" y="93204"/>
                  <a:pt x="40101" y="88046"/>
                </a:cubicBezTo>
                <a:cubicBezTo>
                  <a:pt x="44678" y="82888"/>
                  <a:pt x="45986" y="68650"/>
                  <a:pt x="46640" y="58842"/>
                </a:cubicBezTo>
                <a:cubicBezTo>
                  <a:pt x="47294" y="49035"/>
                  <a:pt x="43588" y="37265"/>
                  <a:pt x="44024" y="29201"/>
                </a:cubicBezTo>
                <a:cubicBezTo>
                  <a:pt x="44460" y="21137"/>
                  <a:pt x="46131" y="15180"/>
                  <a:pt x="49255" y="10458"/>
                </a:cubicBezTo>
                <a:cubicBezTo>
                  <a:pt x="52379" y="5736"/>
                  <a:pt x="56448" y="2248"/>
                  <a:pt x="62768" y="868"/>
                </a:cubicBezTo>
                <a:cubicBezTo>
                  <a:pt x="69088" y="-512"/>
                  <a:pt x="79912" y="-367"/>
                  <a:pt x="87177" y="2176"/>
                </a:cubicBezTo>
                <a:cubicBezTo>
                  <a:pt x="94442" y="4719"/>
                  <a:pt x="99746" y="9223"/>
                  <a:pt x="106357" y="16124"/>
                </a:cubicBezTo>
                <a:cubicBezTo>
                  <a:pt x="112968" y="23026"/>
                  <a:pt x="117399" y="37846"/>
                  <a:pt x="126843" y="43585"/>
                </a:cubicBezTo>
                <a:cubicBezTo>
                  <a:pt x="136287" y="49324"/>
                  <a:pt x="151762" y="52522"/>
                  <a:pt x="163022" y="50560"/>
                </a:cubicBezTo>
                <a:cubicBezTo>
                  <a:pt x="174283" y="48599"/>
                  <a:pt x="187359" y="39517"/>
                  <a:pt x="194406" y="31816"/>
                </a:cubicBezTo>
                <a:cubicBezTo>
                  <a:pt x="201453" y="24115"/>
                  <a:pt x="203488" y="8932"/>
                  <a:pt x="205304" y="4355"/>
                </a:cubicBezTo>
              </a:path>
            </a:pathLst>
          </a:custGeom>
          <a:noFill/>
          <a:ln w="19050" cap="flat" cmpd="sng">
            <a:solidFill>
              <a:schemeClr val="accent4"/>
            </a:solidFill>
            <a:prstDash val="solid"/>
            <a:round/>
            <a:headEnd type="none" w="med" len="med"/>
            <a:tailEnd type="none" w="med" len="med"/>
          </a:ln>
        </p:spPr>
      </p:sp>
      <p:sp>
        <p:nvSpPr>
          <p:cNvPr id="341" name="Google Shape;341;p16"/>
          <p:cNvSpPr/>
          <p:nvPr/>
        </p:nvSpPr>
        <p:spPr>
          <a:xfrm>
            <a:off x="7726150" y="-305125"/>
            <a:ext cx="1580100" cy="2582975"/>
          </a:xfrm>
          <a:custGeom>
            <a:avLst/>
            <a:gdLst/>
            <a:ahLst/>
            <a:cxnLst/>
            <a:rect l="l" t="t" r="r" b="b"/>
            <a:pathLst>
              <a:path w="63204" h="103319" extrusionOk="0">
                <a:moveTo>
                  <a:pt x="0" y="0"/>
                </a:moveTo>
                <a:cubicBezTo>
                  <a:pt x="3051" y="1453"/>
                  <a:pt x="14457" y="4359"/>
                  <a:pt x="18307" y="8718"/>
                </a:cubicBezTo>
                <a:cubicBezTo>
                  <a:pt x="22157" y="13077"/>
                  <a:pt x="23683" y="17508"/>
                  <a:pt x="23102" y="26153"/>
                </a:cubicBezTo>
                <a:cubicBezTo>
                  <a:pt x="22521" y="34798"/>
                  <a:pt x="16273" y="49619"/>
                  <a:pt x="14820" y="60589"/>
                </a:cubicBezTo>
                <a:cubicBezTo>
                  <a:pt x="13367" y="71559"/>
                  <a:pt x="10461" y="84854"/>
                  <a:pt x="14384" y="91973"/>
                </a:cubicBezTo>
                <a:cubicBezTo>
                  <a:pt x="18307" y="99093"/>
                  <a:pt x="31384" y="103597"/>
                  <a:pt x="38358" y="103306"/>
                </a:cubicBezTo>
                <a:cubicBezTo>
                  <a:pt x="45332" y="103015"/>
                  <a:pt x="52089" y="97421"/>
                  <a:pt x="56230" y="90229"/>
                </a:cubicBezTo>
                <a:cubicBezTo>
                  <a:pt x="60371" y="83037"/>
                  <a:pt x="62042" y="65166"/>
                  <a:pt x="63204" y="60153"/>
                </a:cubicBezTo>
              </a:path>
            </a:pathLst>
          </a:custGeom>
          <a:noFill/>
          <a:ln w="19050" cap="flat" cmpd="sng">
            <a:solidFill>
              <a:schemeClr val="accent4"/>
            </a:solidFill>
            <a:prstDash val="solid"/>
            <a:round/>
            <a:headEnd type="none" w="med" len="med"/>
            <a:tailEnd type="none" w="med" len="med"/>
          </a:ln>
        </p:spPr>
      </p:sp>
      <p:sp>
        <p:nvSpPr>
          <p:cNvPr id="342" name="Google Shape;342;p16"/>
          <p:cNvSpPr/>
          <p:nvPr/>
        </p:nvSpPr>
        <p:spPr>
          <a:xfrm>
            <a:off x="-359600" y="3667665"/>
            <a:ext cx="2005075" cy="1639275"/>
          </a:xfrm>
          <a:custGeom>
            <a:avLst/>
            <a:gdLst/>
            <a:ahLst/>
            <a:cxnLst/>
            <a:rect l="l" t="t" r="r" b="b"/>
            <a:pathLst>
              <a:path w="80203" h="65571" extrusionOk="0">
                <a:moveTo>
                  <a:pt x="80203" y="65571"/>
                </a:moveTo>
                <a:cubicBezTo>
                  <a:pt x="79840" y="62956"/>
                  <a:pt x="80349" y="53366"/>
                  <a:pt x="78024" y="49879"/>
                </a:cubicBezTo>
                <a:cubicBezTo>
                  <a:pt x="75699" y="46392"/>
                  <a:pt x="71922" y="45230"/>
                  <a:pt x="66255" y="44649"/>
                </a:cubicBezTo>
                <a:cubicBezTo>
                  <a:pt x="60589" y="44068"/>
                  <a:pt x="49328" y="47990"/>
                  <a:pt x="44025" y="46392"/>
                </a:cubicBezTo>
                <a:cubicBezTo>
                  <a:pt x="38722" y="44794"/>
                  <a:pt x="36033" y="40290"/>
                  <a:pt x="34435" y="35059"/>
                </a:cubicBezTo>
                <a:cubicBezTo>
                  <a:pt x="32837" y="29828"/>
                  <a:pt x="35815" y="20529"/>
                  <a:pt x="34435" y="15008"/>
                </a:cubicBezTo>
                <a:cubicBezTo>
                  <a:pt x="33055" y="9487"/>
                  <a:pt x="29858" y="4256"/>
                  <a:pt x="26153" y="1931"/>
                </a:cubicBezTo>
                <a:cubicBezTo>
                  <a:pt x="22448" y="-394"/>
                  <a:pt x="16564" y="-538"/>
                  <a:pt x="12205" y="1060"/>
                </a:cubicBezTo>
                <a:cubicBezTo>
                  <a:pt x="7846" y="2658"/>
                  <a:pt x="2034" y="9778"/>
                  <a:pt x="0" y="11521"/>
                </a:cubicBezTo>
              </a:path>
            </a:pathLst>
          </a:custGeom>
          <a:noFill/>
          <a:ln w="19050" cap="flat" cmpd="sng">
            <a:solidFill>
              <a:schemeClr val="accent4"/>
            </a:solidFill>
            <a:prstDash val="solid"/>
            <a:round/>
            <a:headEnd type="none" w="med" len="med"/>
            <a:tailEnd type="none" w="med" len="med"/>
          </a:ln>
        </p:spPr>
      </p:sp>
      <p:sp>
        <p:nvSpPr>
          <p:cNvPr id="343" name="Google Shape;343;p16"/>
          <p:cNvSpPr/>
          <p:nvPr/>
        </p:nvSpPr>
        <p:spPr>
          <a:xfrm>
            <a:off x="-414100" y="3287135"/>
            <a:ext cx="1743575" cy="1965350"/>
          </a:xfrm>
          <a:custGeom>
            <a:avLst/>
            <a:gdLst/>
            <a:ahLst/>
            <a:cxnLst/>
            <a:rect l="l" t="t" r="r" b="b"/>
            <a:pathLst>
              <a:path w="69743" h="78614" extrusionOk="0">
                <a:moveTo>
                  <a:pt x="69743" y="78614"/>
                </a:moveTo>
                <a:cubicBezTo>
                  <a:pt x="69452" y="74909"/>
                  <a:pt x="70106" y="64666"/>
                  <a:pt x="67999" y="56384"/>
                </a:cubicBezTo>
                <a:cubicBezTo>
                  <a:pt x="65892" y="48102"/>
                  <a:pt x="61243" y="36405"/>
                  <a:pt x="57102" y="28922"/>
                </a:cubicBezTo>
                <a:cubicBezTo>
                  <a:pt x="52961" y="21439"/>
                  <a:pt x="49328" y="16209"/>
                  <a:pt x="43153" y="11487"/>
                </a:cubicBezTo>
                <a:cubicBezTo>
                  <a:pt x="36978" y="6765"/>
                  <a:pt x="27243" y="2261"/>
                  <a:pt x="20051" y="590"/>
                </a:cubicBezTo>
                <a:cubicBezTo>
                  <a:pt x="12859" y="-1081"/>
                  <a:pt x="3342" y="1316"/>
                  <a:pt x="0" y="1461"/>
                </a:cubicBezTo>
              </a:path>
            </a:pathLst>
          </a:custGeom>
          <a:noFill/>
          <a:ln w="19050" cap="flat" cmpd="sng">
            <a:solidFill>
              <a:schemeClr val="accent4"/>
            </a:solidFill>
            <a:prstDash val="solid"/>
            <a:round/>
            <a:headEnd type="none" w="med" len="med"/>
            <a:tailEnd type="none" w="med" len="med"/>
          </a:ln>
        </p:spPr>
      </p:sp>
      <p:sp>
        <p:nvSpPr>
          <p:cNvPr id="344" name="Google Shape;344;p16"/>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16"/>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346" name="Google Shape;346;p16"/>
          <p:cNvGrpSpPr/>
          <p:nvPr/>
        </p:nvGrpSpPr>
        <p:grpSpPr>
          <a:xfrm>
            <a:off x="7929562" y="310159"/>
            <a:ext cx="647944" cy="127673"/>
            <a:chOff x="484625" y="375963"/>
            <a:chExt cx="1160150" cy="228600"/>
          </a:xfrm>
        </p:grpSpPr>
        <p:sp>
          <p:nvSpPr>
            <p:cNvPr id="347" name="Google Shape;347;p16"/>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16"/>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349" name="Google Shape;349;p16"/>
            <p:cNvGrpSpPr/>
            <p:nvPr/>
          </p:nvGrpSpPr>
          <p:grpSpPr>
            <a:xfrm>
              <a:off x="1418725" y="378363"/>
              <a:ext cx="226050" cy="223800"/>
              <a:chOff x="1418725" y="382025"/>
              <a:chExt cx="226050" cy="223800"/>
            </a:xfrm>
          </p:grpSpPr>
          <p:cxnSp>
            <p:nvCxnSpPr>
              <p:cNvPr id="350" name="Google Shape;350;p16"/>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16"/>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352" name="Google Shape;35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16"/>
          <p:cNvSpPr/>
          <p:nvPr/>
        </p:nvSpPr>
        <p:spPr>
          <a:xfrm rot="-1707010" flipH="1">
            <a:off x="8721855" y="2988076"/>
            <a:ext cx="522047" cy="522047"/>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1707010" flipH="1">
            <a:off x="8677864" y="3012143"/>
            <a:ext cx="522047" cy="522047"/>
          </a:xfrm>
          <a:prstGeom prst="pie">
            <a:avLst>
              <a:gd name="adj1" fmla="val 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616667" y="2327288"/>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16"/>
          <p:cNvGrpSpPr/>
          <p:nvPr/>
        </p:nvGrpSpPr>
        <p:grpSpPr>
          <a:xfrm rot="402088">
            <a:off x="8444894" y="3484713"/>
            <a:ext cx="257140" cy="257131"/>
            <a:chOff x="598374" y="2721350"/>
            <a:chExt cx="257131" cy="257122"/>
          </a:xfrm>
        </p:grpSpPr>
        <p:sp>
          <p:nvSpPr>
            <p:cNvPr id="357" name="Google Shape;357;p16"/>
            <p:cNvSpPr/>
            <p:nvPr/>
          </p:nvSpPr>
          <p:spPr>
            <a:xfrm>
              <a:off x="715924" y="2721350"/>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715924" y="2877372"/>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rot="5400000">
              <a:off x="794005" y="2799478"/>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5400000">
              <a:off x="637974" y="2799478"/>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6"/>
          <p:cNvSpPr/>
          <p:nvPr/>
        </p:nvSpPr>
        <p:spPr>
          <a:xfrm>
            <a:off x="411047" y="4317043"/>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8585035" y="3871318"/>
            <a:ext cx="156600" cy="15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16"/>
          <p:cNvGrpSpPr/>
          <p:nvPr/>
        </p:nvGrpSpPr>
        <p:grpSpPr>
          <a:xfrm rot="-1236582">
            <a:off x="465352" y="4494878"/>
            <a:ext cx="257131" cy="257122"/>
            <a:chOff x="598374" y="2721350"/>
            <a:chExt cx="257131" cy="257122"/>
          </a:xfrm>
        </p:grpSpPr>
        <p:sp>
          <p:nvSpPr>
            <p:cNvPr id="364" name="Google Shape;364;p16"/>
            <p:cNvSpPr/>
            <p:nvPr/>
          </p:nvSpPr>
          <p:spPr>
            <a:xfrm>
              <a:off x="715924" y="2721350"/>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715924" y="2877372"/>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5400000">
              <a:off x="794005"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5400000">
              <a:off x="637974"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68"/>
        <p:cNvGrpSpPr/>
        <p:nvPr/>
      </p:nvGrpSpPr>
      <p:grpSpPr>
        <a:xfrm>
          <a:off x="0" y="0"/>
          <a:ext cx="0" cy="0"/>
          <a:chOff x="0" y="0"/>
          <a:chExt cx="0" cy="0"/>
        </a:xfrm>
      </p:grpSpPr>
      <p:sp>
        <p:nvSpPr>
          <p:cNvPr id="369" name="Google Shape;369;p17"/>
          <p:cNvSpPr/>
          <p:nvPr/>
        </p:nvSpPr>
        <p:spPr>
          <a:xfrm>
            <a:off x="7223209" y="-196150"/>
            <a:ext cx="2290100" cy="2048675"/>
          </a:xfrm>
          <a:custGeom>
            <a:avLst/>
            <a:gdLst/>
            <a:ahLst/>
            <a:cxnLst/>
            <a:rect l="l" t="t" r="r" b="b"/>
            <a:pathLst>
              <a:path w="91604" h="81947" extrusionOk="0">
                <a:moveTo>
                  <a:pt x="32323" y="0"/>
                </a:moveTo>
                <a:cubicBezTo>
                  <a:pt x="29635" y="727"/>
                  <a:pt x="21426" y="1163"/>
                  <a:pt x="16195" y="4359"/>
                </a:cubicBezTo>
                <a:cubicBezTo>
                  <a:pt x="10964" y="7556"/>
                  <a:pt x="2901" y="11842"/>
                  <a:pt x="939" y="19179"/>
                </a:cubicBezTo>
                <a:cubicBezTo>
                  <a:pt x="-1022" y="26517"/>
                  <a:pt x="67" y="39884"/>
                  <a:pt x="4426" y="48384"/>
                </a:cubicBezTo>
                <a:cubicBezTo>
                  <a:pt x="8785" y="56884"/>
                  <a:pt x="17212" y="65020"/>
                  <a:pt x="27092" y="70178"/>
                </a:cubicBezTo>
                <a:cubicBezTo>
                  <a:pt x="36972" y="75336"/>
                  <a:pt x="52955" y="77371"/>
                  <a:pt x="63707" y="79332"/>
                </a:cubicBezTo>
                <a:cubicBezTo>
                  <a:pt x="74459" y="81294"/>
                  <a:pt x="86955" y="81511"/>
                  <a:pt x="91604" y="81947"/>
                </a:cubicBezTo>
              </a:path>
            </a:pathLst>
          </a:custGeom>
          <a:noFill/>
          <a:ln w="19050" cap="flat" cmpd="sng">
            <a:solidFill>
              <a:schemeClr val="accent4"/>
            </a:solidFill>
            <a:prstDash val="solid"/>
            <a:round/>
            <a:headEnd type="none" w="med" len="med"/>
            <a:tailEnd type="none" w="med" len="med"/>
          </a:ln>
        </p:spPr>
      </p:sp>
      <p:sp>
        <p:nvSpPr>
          <p:cNvPr id="370" name="Google Shape;370;p17"/>
          <p:cNvSpPr/>
          <p:nvPr/>
        </p:nvSpPr>
        <p:spPr>
          <a:xfrm>
            <a:off x="7359035" y="-152550"/>
            <a:ext cx="2110675" cy="4763725"/>
          </a:xfrm>
          <a:custGeom>
            <a:avLst/>
            <a:gdLst/>
            <a:ahLst/>
            <a:cxnLst/>
            <a:rect l="l" t="t" r="r" b="b"/>
            <a:pathLst>
              <a:path w="84427" h="190549" extrusionOk="0">
                <a:moveTo>
                  <a:pt x="36915" y="0"/>
                </a:moveTo>
                <a:cubicBezTo>
                  <a:pt x="33210" y="436"/>
                  <a:pt x="20715" y="-363"/>
                  <a:pt x="14685" y="2615"/>
                </a:cubicBezTo>
                <a:cubicBezTo>
                  <a:pt x="8655" y="5594"/>
                  <a:pt x="2262" y="11551"/>
                  <a:pt x="736" y="17871"/>
                </a:cubicBezTo>
                <a:cubicBezTo>
                  <a:pt x="-790" y="24191"/>
                  <a:pt x="-281" y="33418"/>
                  <a:pt x="5531" y="40537"/>
                </a:cubicBezTo>
                <a:cubicBezTo>
                  <a:pt x="11343" y="47657"/>
                  <a:pt x="27108" y="53468"/>
                  <a:pt x="35608" y="60588"/>
                </a:cubicBezTo>
                <a:cubicBezTo>
                  <a:pt x="44108" y="67708"/>
                  <a:pt x="51881" y="74101"/>
                  <a:pt x="56530" y="83255"/>
                </a:cubicBezTo>
                <a:cubicBezTo>
                  <a:pt x="61180" y="92409"/>
                  <a:pt x="64885" y="105194"/>
                  <a:pt x="63505" y="115510"/>
                </a:cubicBezTo>
                <a:cubicBezTo>
                  <a:pt x="62125" y="125826"/>
                  <a:pt x="51663" y="136070"/>
                  <a:pt x="48248" y="145151"/>
                </a:cubicBezTo>
                <a:cubicBezTo>
                  <a:pt x="44834" y="154232"/>
                  <a:pt x="41638" y="162805"/>
                  <a:pt x="43018" y="169997"/>
                </a:cubicBezTo>
                <a:cubicBezTo>
                  <a:pt x="44398" y="177189"/>
                  <a:pt x="49629" y="184890"/>
                  <a:pt x="56530" y="188304"/>
                </a:cubicBezTo>
                <a:cubicBezTo>
                  <a:pt x="63432" y="191718"/>
                  <a:pt x="79778" y="190120"/>
                  <a:pt x="84427" y="190483"/>
                </a:cubicBezTo>
              </a:path>
            </a:pathLst>
          </a:custGeom>
          <a:noFill/>
          <a:ln w="19050" cap="flat" cmpd="sng">
            <a:solidFill>
              <a:schemeClr val="accent4"/>
            </a:solidFill>
            <a:prstDash val="solid"/>
            <a:round/>
            <a:headEnd type="none" w="med" len="med"/>
            <a:tailEnd type="none" w="med" len="med"/>
          </a:ln>
        </p:spPr>
      </p:sp>
      <p:sp>
        <p:nvSpPr>
          <p:cNvPr id="371" name="Google Shape;371;p17"/>
          <p:cNvSpPr/>
          <p:nvPr/>
        </p:nvSpPr>
        <p:spPr>
          <a:xfrm>
            <a:off x="-449509" y="65375"/>
            <a:ext cx="1159975" cy="5056325"/>
          </a:xfrm>
          <a:custGeom>
            <a:avLst/>
            <a:gdLst/>
            <a:ahLst/>
            <a:cxnLst/>
            <a:rect l="l" t="t" r="r" b="b"/>
            <a:pathLst>
              <a:path w="46399" h="202253" extrusionOk="0">
                <a:moveTo>
                  <a:pt x="109" y="202253"/>
                </a:moveTo>
                <a:cubicBezTo>
                  <a:pt x="254" y="198911"/>
                  <a:pt x="-618" y="187869"/>
                  <a:pt x="980" y="182202"/>
                </a:cubicBezTo>
                <a:cubicBezTo>
                  <a:pt x="2578" y="176536"/>
                  <a:pt x="4758" y="173339"/>
                  <a:pt x="9698" y="168254"/>
                </a:cubicBezTo>
                <a:cubicBezTo>
                  <a:pt x="14638" y="163169"/>
                  <a:pt x="25172" y="157938"/>
                  <a:pt x="30621" y="151690"/>
                </a:cubicBezTo>
                <a:cubicBezTo>
                  <a:pt x="36070" y="145442"/>
                  <a:pt x="39775" y="138904"/>
                  <a:pt x="42390" y="130767"/>
                </a:cubicBezTo>
                <a:cubicBezTo>
                  <a:pt x="45005" y="122630"/>
                  <a:pt x="46822" y="111878"/>
                  <a:pt x="46313" y="102870"/>
                </a:cubicBezTo>
                <a:cubicBezTo>
                  <a:pt x="45805" y="93862"/>
                  <a:pt x="42826" y="84272"/>
                  <a:pt x="39339" y="76717"/>
                </a:cubicBezTo>
                <a:cubicBezTo>
                  <a:pt x="35852" y="69162"/>
                  <a:pt x="30621" y="63641"/>
                  <a:pt x="25390" y="57538"/>
                </a:cubicBezTo>
                <a:cubicBezTo>
                  <a:pt x="20159" y="51436"/>
                  <a:pt x="11805" y="46423"/>
                  <a:pt x="7955" y="40102"/>
                </a:cubicBezTo>
                <a:cubicBezTo>
                  <a:pt x="4105" y="33782"/>
                  <a:pt x="2797" y="26299"/>
                  <a:pt x="2288" y="19615"/>
                </a:cubicBezTo>
                <a:cubicBezTo>
                  <a:pt x="1779" y="12931"/>
                  <a:pt x="4467" y="3269"/>
                  <a:pt x="4903" y="0"/>
                </a:cubicBezTo>
              </a:path>
            </a:pathLst>
          </a:custGeom>
          <a:noFill/>
          <a:ln w="19050" cap="flat" cmpd="sng">
            <a:solidFill>
              <a:schemeClr val="accent4"/>
            </a:solidFill>
            <a:prstDash val="solid"/>
            <a:round/>
            <a:headEnd type="none" w="med" len="med"/>
            <a:tailEnd type="none" w="med" len="med"/>
          </a:ln>
        </p:spPr>
      </p:sp>
      <p:sp>
        <p:nvSpPr>
          <p:cNvPr id="372" name="Google Shape;372;p17"/>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17"/>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374" name="Google Shape;374;p17"/>
          <p:cNvGrpSpPr/>
          <p:nvPr/>
        </p:nvGrpSpPr>
        <p:grpSpPr>
          <a:xfrm>
            <a:off x="7929562" y="310159"/>
            <a:ext cx="647944" cy="127673"/>
            <a:chOff x="484625" y="375963"/>
            <a:chExt cx="1160150" cy="228600"/>
          </a:xfrm>
        </p:grpSpPr>
        <p:sp>
          <p:nvSpPr>
            <p:cNvPr id="375" name="Google Shape;375;p17"/>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17"/>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377" name="Google Shape;377;p17"/>
            <p:cNvGrpSpPr/>
            <p:nvPr/>
          </p:nvGrpSpPr>
          <p:grpSpPr>
            <a:xfrm>
              <a:off x="1418725" y="378363"/>
              <a:ext cx="226050" cy="223800"/>
              <a:chOff x="1418725" y="382025"/>
              <a:chExt cx="226050" cy="223800"/>
            </a:xfrm>
          </p:grpSpPr>
          <p:cxnSp>
            <p:nvCxnSpPr>
              <p:cNvPr id="378" name="Google Shape;378;p17"/>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7"/>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380" name="Google Shape;38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1" name="Google Shape;381;p17"/>
          <p:cNvSpPr txBox="1">
            <a:spLocks noGrp="1"/>
          </p:cNvSpPr>
          <p:nvPr>
            <p:ph type="subTitle" idx="1"/>
          </p:nvPr>
        </p:nvSpPr>
        <p:spPr>
          <a:xfrm>
            <a:off x="957700" y="2651548"/>
            <a:ext cx="20877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2" name="Google Shape;382;p17"/>
          <p:cNvSpPr txBox="1">
            <a:spLocks noGrp="1"/>
          </p:cNvSpPr>
          <p:nvPr>
            <p:ph type="subTitle" idx="2"/>
          </p:nvPr>
        </p:nvSpPr>
        <p:spPr>
          <a:xfrm>
            <a:off x="3531150" y="2651548"/>
            <a:ext cx="20847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3" name="Google Shape;383;p17"/>
          <p:cNvSpPr txBox="1">
            <a:spLocks noGrp="1"/>
          </p:cNvSpPr>
          <p:nvPr>
            <p:ph type="subTitle" idx="3"/>
          </p:nvPr>
        </p:nvSpPr>
        <p:spPr>
          <a:xfrm>
            <a:off x="6101600" y="2651548"/>
            <a:ext cx="20847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84" name="Google Shape;384;p17"/>
          <p:cNvSpPr txBox="1">
            <a:spLocks noGrp="1"/>
          </p:cNvSpPr>
          <p:nvPr>
            <p:ph type="subTitle" idx="4"/>
          </p:nvPr>
        </p:nvSpPr>
        <p:spPr>
          <a:xfrm>
            <a:off x="957700" y="2213850"/>
            <a:ext cx="20877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5" name="Google Shape;385;p17"/>
          <p:cNvSpPr txBox="1">
            <a:spLocks noGrp="1"/>
          </p:cNvSpPr>
          <p:nvPr>
            <p:ph type="subTitle" idx="5"/>
          </p:nvPr>
        </p:nvSpPr>
        <p:spPr>
          <a:xfrm>
            <a:off x="3531150" y="2213851"/>
            <a:ext cx="20847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6" name="Google Shape;386;p17"/>
          <p:cNvSpPr txBox="1">
            <a:spLocks noGrp="1"/>
          </p:cNvSpPr>
          <p:nvPr>
            <p:ph type="subTitle" idx="6"/>
          </p:nvPr>
        </p:nvSpPr>
        <p:spPr>
          <a:xfrm>
            <a:off x="6101600" y="2213851"/>
            <a:ext cx="20847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17"/>
          <p:cNvSpPr/>
          <p:nvPr/>
        </p:nvSpPr>
        <p:spPr>
          <a:xfrm rot="6453148">
            <a:off x="-85432" y="678515"/>
            <a:ext cx="1090261" cy="1090261"/>
          </a:xfrm>
          <a:prstGeom prst="pie">
            <a:avLst>
              <a:gd name="adj1" fmla="val 0"/>
              <a:gd name="adj2" fmla="val 1083313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17"/>
          <p:cNvGrpSpPr/>
          <p:nvPr/>
        </p:nvGrpSpPr>
        <p:grpSpPr>
          <a:xfrm rot="-209175">
            <a:off x="8231359" y="4530363"/>
            <a:ext cx="257093" cy="257084"/>
            <a:chOff x="598374" y="2721350"/>
            <a:chExt cx="257131" cy="257122"/>
          </a:xfrm>
        </p:grpSpPr>
        <p:sp>
          <p:nvSpPr>
            <p:cNvPr id="389" name="Google Shape;389;p17"/>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17"/>
          <p:cNvSpPr/>
          <p:nvPr/>
        </p:nvSpPr>
        <p:spPr>
          <a:xfrm>
            <a:off x="8093006" y="4705668"/>
            <a:ext cx="93300" cy="9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rot="6453148">
            <a:off x="-188643" y="772385"/>
            <a:ext cx="1090261" cy="1090261"/>
          </a:xfrm>
          <a:prstGeom prst="pie">
            <a:avLst>
              <a:gd name="adj1" fmla="val 0"/>
              <a:gd name="adj2" fmla="val 108331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8474431" y="4378743"/>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96"/>
        <p:cNvGrpSpPr/>
        <p:nvPr/>
      </p:nvGrpSpPr>
      <p:grpSpPr>
        <a:xfrm>
          <a:off x="0" y="0"/>
          <a:ext cx="0" cy="0"/>
          <a:chOff x="0" y="0"/>
          <a:chExt cx="0" cy="0"/>
        </a:xfrm>
      </p:grpSpPr>
      <p:sp>
        <p:nvSpPr>
          <p:cNvPr id="397" name="Google Shape;397;p18"/>
          <p:cNvSpPr/>
          <p:nvPr/>
        </p:nvSpPr>
        <p:spPr>
          <a:xfrm>
            <a:off x="7355650" y="3536183"/>
            <a:ext cx="2430075" cy="1923350"/>
          </a:xfrm>
          <a:custGeom>
            <a:avLst/>
            <a:gdLst/>
            <a:ahLst/>
            <a:cxnLst/>
            <a:rect l="l" t="t" r="r" b="b"/>
            <a:pathLst>
              <a:path w="97203" h="76934" extrusionOk="0">
                <a:moveTo>
                  <a:pt x="0" y="76934"/>
                </a:moveTo>
                <a:cubicBezTo>
                  <a:pt x="1816" y="75626"/>
                  <a:pt x="8863" y="72938"/>
                  <a:pt x="10897" y="69088"/>
                </a:cubicBezTo>
                <a:cubicBezTo>
                  <a:pt x="12931" y="65238"/>
                  <a:pt x="13440" y="60734"/>
                  <a:pt x="12205" y="53832"/>
                </a:cubicBezTo>
                <a:cubicBezTo>
                  <a:pt x="10970" y="46930"/>
                  <a:pt x="3705" y="35379"/>
                  <a:pt x="3487" y="27678"/>
                </a:cubicBezTo>
                <a:cubicBezTo>
                  <a:pt x="3269" y="19977"/>
                  <a:pt x="6684" y="12204"/>
                  <a:pt x="10897" y="7627"/>
                </a:cubicBezTo>
                <a:cubicBezTo>
                  <a:pt x="15111" y="3050"/>
                  <a:pt x="22012" y="798"/>
                  <a:pt x="28768" y="217"/>
                </a:cubicBezTo>
                <a:cubicBezTo>
                  <a:pt x="35524" y="-364"/>
                  <a:pt x="43226" y="-1"/>
                  <a:pt x="51435" y="4140"/>
                </a:cubicBezTo>
                <a:cubicBezTo>
                  <a:pt x="59644" y="8281"/>
                  <a:pt x="70759" y="22157"/>
                  <a:pt x="78024" y="25063"/>
                </a:cubicBezTo>
                <a:cubicBezTo>
                  <a:pt x="85289" y="27969"/>
                  <a:pt x="91828" y="25063"/>
                  <a:pt x="95024" y="21576"/>
                </a:cubicBezTo>
                <a:cubicBezTo>
                  <a:pt x="98221" y="18089"/>
                  <a:pt x="96840" y="7046"/>
                  <a:pt x="97203" y="4140"/>
                </a:cubicBezTo>
              </a:path>
            </a:pathLst>
          </a:custGeom>
          <a:noFill/>
          <a:ln w="19050" cap="flat" cmpd="sng">
            <a:solidFill>
              <a:schemeClr val="accent4"/>
            </a:solidFill>
            <a:prstDash val="solid"/>
            <a:round/>
            <a:headEnd type="none" w="med" len="med"/>
            <a:tailEnd type="none" w="med" len="med"/>
          </a:ln>
        </p:spPr>
      </p:sp>
      <p:sp>
        <p:nvSpPr>
          <p:cNvPr id="398" name="Google Shape;398;p18"/>
          <p:cNvSpPr/>
          <p:nvPr/>
        </p:nvSpPr>
        <p:spPr>
          <a:xfrm>
            <a:off x="7965875" y="1980431"/>
            <a:ext cx="1710875" cy="3457300"/>
          </a:xfrm>
          <a:custGeom>
            <a:avLst/>
            <a:gdLst/>
            <a:ahLst/>
            <a:cxnLst/>
            <a:rect l="l" t="t" r="r" b="b"/>
            <a:pathLst>
              <a:path w="68435" h="138292" extrusionOk="0">
                <a:moveTo>
                  <a:pt x="0" y="138292"/>
                </a:moveTo>
                <a:cubicBezTo>
                  <a:pt x="2325" y="136476"/>
                  <a:pt x="10752" y="132844"/>
                  <a:pt x="13949" y="127395"/>
                </a:cubicBezTo>
                <a:cubicBezTo>
                  <a:pt x="17146" y="121946"/>
                  <a:pt x="19107" y="116061"/>
                  <a:pt x="19180" y="105600"/>
                </a:cubicBezTo>
                <a:cubicBezTo>
                  <a:pt x="19253" y="95139"/>
                  <a:pt x="15112" y="78212"/>
                  <a:pt x="14385" y="64627"/>
                </a:cubicBezTo>
                <a:cubicBezTo>
                  <a:pt x="13659" y="51042"/>
                  <a:pt x="13005" y="34405"/>
                  <a:pt x="14821" y="24089"/>
                </a:cubicBezTo>
                <a:cubicBezTo>
                  <a:pt x="16637" y="13773"/>
                  <a:pt x="19470" y="6508"/>
                  <a:pt x="25282" y="2730"/>
                </a:cubicBezTo>
                <a:cubicBezTo>
                  <a:pt x="31094" y="-1048"/>
                  <a:pt x="42500" y="-321"/>
                  <a:pt x="49692" y="1423"/>
                </a:cubicBezTo>
                <a:cubicBezTo>
                  <a:pt x="56884" y="3167"/>
                  <a:pt x="65311" y="11231"/>
                  <a:pt x="68435" y="13192"/>
                </a:cubicBezTo>
              </a:path>
            </a:pathLst>
          </a:custGeom>
          <a:noFill/>
          <a:ln w="19050" cap="flat" cmpd="sng">
            <a:solidFill>
              <a:schemeClr val="accent4"/>
            </a:solidFill>
            <a:prstDash val="solid"/>
            <a:round/>
            <a:headEnd type="none" w="med" len="med"/>
            <a:tailEnd type="none" w="med" len="med"/>
          </a:ln>
        </p:spPr>
      </p:sp>
      <p:sp>
        <p:nvSpPr>
          <p:cNvPr id="399" name="Google Shape;399;p18"/>
          <p:cNvSpPr/>
          <p:nvPr/>
        </p:nvSpPr>
        <p:spPr>
          <a:xfrm>
            <a:off x="-131734" y="-196150"/>
            <a:ext cx="1877050" cy="5797325"/>
          </a:xfrm>
          <a:custGeom>
            <a:avLst/>
            <a:gdLst/>
            <a:ahLst/>
            <a:cxnLst/>
            <a:rect l="l" t="t" r="r" b="b"/>
            <a:pathLst>
              <a:path w="75082" h="231893" extrusionOk="0">
                <a:moveTo>
                  <a:pt x="21397" y="231893"/>
                </a:moveTo>
                <a:cubicBezTo>
                  <a:pt x="22777" y="229350"/>
                  <a:pt x="28589" y="224192"/>
                  <a:pt x="29679" y="216637"/>
                </a:cubicBezTo>
                <a:cubicBezTo>
                  <a:pt x="30769" y="209082"/>
                  <a:pt x="30478" y="197749"/>
                  <a:pt x="27935" y="186561"/>
                </a:cubicBezTo>
                <a:cubicBezTo>
                  <a:pt x="25392" y="175373"/>
                  <a:pt x="18491" y="160698"/>
                  <a:pt x="14423" y="149510"/>
                </a:cubicBezTo>
                <a:cubicBezTo>
                  <a:pt x="10355" y="138322"/>
                  <a:pt x="5923" y="130041"/>
                  <a:pt x="3525" y="119434"/>
                </a:cubicBezTo>
                <a:cubicBezTo>
                  <a:pt x="1128" y="108827"/>
                  <a:pt x="-253" y="96041"/>
                  <a:pt x="38" y="85870"/>
                </a:cubicBezTo>
                <a:cubicBezTo>
                  <a:pt x="329" y="75699"/>
                  <a:pt x="910" y="65529"/>
                  <a:pt x="5269" y="58409"/>
                </a:cubicBezTo>
                <a:cubicBezTo>
                  <a:pt x="9628" y="51290"/>
                  <a:pt x="16457" y="47730"/>
                  <a:pt x="26192" y="43153"/>
                </a:cubicBezTo>
                <a:cubicBezTo>
                  <a:pt x="35927" y="38576"/>
                  <a:pt x="55542" y="35816"/>
                  <a:pt x="63678" y="30948"/>
                </a:cubicBezTo>
                <a:cubicBezTo>
                  <a:pt x="71815" y="26081"/>
                  <a:pt x="74212" y="19106"/>
                  <a:pt x="75011" y="13948"/>
                </a:cubicBezTo>
                <a:cubicBezTo>
                  <a:pt x="75810" y="8790"/>
                  <a:pt x="69563" y="2325"/>
                  <a:pt x="68473" y="0"/>
                </a:cubicBezTo>
              </a:path>
            </a:pathLst>
          </a:custGeom>
          <a:noFill/>
          <a:ln w="19050" cap="flat" cmpd="sng">
            <a:solidFill>
              <a:schemeClr val="accent4"/>
            </a:solidFill>
            <a:prstDash val="solid"/>
            <a:round/>
            <a:headEnd type="none" w="med" len="med"/>
            <a:tailEnd type="none" w="med" len="med"/>
          </a:ln>
        </p:spPr>
      </p:sp>
      <p:sp>
        <p:nvSpPr>
          <p:cNvPr id="400" name="Google Shape;400;p18"/>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1" name="Google Shape;401;p18"/>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402" name="Google Shape;402;p18"/>
          <p:cNvGrpSpPr/>
          <p:nvPr/>
        </p:nvGrpSpPr>
        <p:grpSpPr>
          <a:xfrm>
            <a:off x="7929562" y="310159"/>
            <a:ext cx="647944" cy="127673"/>
            <a:chOff x="484625" y="375963"/>
            <a:chExt cx="1160150" cy="228600"/>
          </a:xfrm>
        </p:grpSpPr>
        <p:sp>
          <p:nvSpPr>
            <p:cNvPr id="403" name="Google Shape;403;p18"/>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4" name="Google Shape;404;p18"/>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405" name="Google Shape;405;p18"/>
            <p:cNvGrpSpPr/>
            <p:nvPr/>
          </p:nvGrpSpPr>
          <p:grpSpPr>
            <a:xfrm>
              <a:off x="1418725" y="378363"/>
              <a:ext cx="226050" cy="223800"/>
              <a:chOff x="1418725" y="382025"/>
              <a:chExt cx="226050" cy="223800"/>
            </a:xfrm>
          </p:grpSpPr>
          <p:cxnSp>
            <p:nvCxnSpPr>
              <p:cNvPr id="406" name="Google Shape;406;p18"/>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18"/>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408" name="Google Shape;40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18"/>
          <p:cNvSpPr txBox="1">
            <a:spLocks noGrp="1"/>
          </p:cNvSpPr>
          <p:nvPr>
            <p:ph type="subTitle" idx="1"/>
          </p:nvPr>
        </p:nvSpPr>
        <p:spPr>
          <a:xfrm>
            <a:off x="1569650"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0" name="Google Shape;410;p18"/>
          <p:cNvSpPr txBox="1">
            <a:spLocks noGrp="1"/>
          </p:cNvSpPr>
          <p:nvPr>
            <p:ph type="subTitle" idx="2"/>
          </p:nvPr>
        </p:nvSpPr>
        <p:spPr>
          <a:xfrm>
            <a:off x="5299926"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1" name="Google Shape;411;p18"/>
          <p:cNvSpPr txBox="1">
            <a:spLocks noGrp="1"/>
          </p:cNvSpPr>
          <p:nvPr>
            <p:ph type="subTitle" idx="3"/>
          </p:nvPr>
        </p:nvSpPr>
        <p:spPr>
          <a:xfrm>
            <a:off x="1569650"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2" name="Google Shape;412;p18"/>
          <p:cNvSpPr txBox="1">
            <a:spLocks noGrp="1"/>
          </p:cNvSpPr>
          <p:nvPr>
            <p:ph type="subTitle" idx="4"/>
          </p:nvPr>
        </p:nvSpPr>
        <p:spPr>
          <a:xfrm>
            <a:off x="5299926"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3" name="Google Shape;413;p18"/>
          <p:cNvSpPr txBox="1">
            <a:spLocks noGrp="1"/>
          </p:cNvSpPr>
          <p:nvPr>
            <p:ph type="subTitle" idx="5"/>
          </p:nvPr>
        </p:nvSpPr>
        <p:spPr>
          <a:xfrm>
            <a:off x="1569650"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4" name="Google Shape;414;p18"/>
          <p:cNvSpPr txBox="1">
            <a:spLocks noGrp="1"/>
          </p:cNvSpPr>
          <p:nvPr>
            <p:ph type="subTitle" idx="6"/>
          </p:nvPr>
        </p:nvSpPr>
        <p:spPr>
          <a:xfrm>
            <a:off x="1569650"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5" name="Google Shape;415;p18"/>
          <p:cNvSpPr txBox="1">
            <a:spLocks noGrp="1"/>
          </p:cNvSpPr>
          <p:nvPr>
            <p:ph type="subTitle" idx="7"/>
          </p:nvPr>
        </p:nvSpPr>
        <p:spPr>
          <a:xfrm>
            <a:off x="5299900"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6" name="Google Shape;416;p18"/>
          <p:cNvSpPr txBox="1">
            <a:spLocks noGrp="1"/>
          </p:cNvSpPr>
          <p:nvPr>
            <p:ph type="subTitle" idx="8"/>
          </p:nvPr>
        </p:nvSpPr>
        <p:spPr>
          <a:xfrm>
            <a:off x="5299900"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7" name="Google Shape;417;p18"/>
          <p:cNvSpPr/>
          <p:nvPr/>
        </p:nvSpPr>
        <p:spPr>
          <a:xfrm rot="-8805955" flipH="1">
            <a:off x="7585990" y="923712"/>
            <a:ext cx="1672807" cy="1672807"/>
          </a:xfrm>
          <a:prstGeom prst="pie">
            <a:avLst>
              <a:gd name="adj1" fmla="val 0"/>
              <a:gd name="adj2" fmla="val 42031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rot="-8805955" flipH="1">
            <a:off x="7602857" y="1014798"/>
            <a:ext cx="1672807" cy="1672807"/>
          </a:xfrm>
          <a:prstGeom prst="pie">
            <a:avLst>
              <a:gd name="adj1" fmla="val 0"/>
              <a:gd name="adj2" fmla="val 420316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18"/>
          <p:cNvGrpSpPr/>
          <p:nvPr/>
        </p:nvGrpSpPr>
        <p:grpSpPr>
          <a:xfrm rot="1765417">
            <a:off x="657849" y="4530570"/>
            <a:ext cx="257099" cy="257089"/>
            <a:chOff x="598374" y="2721350"/>
            <a:chExt cx="257131" cy="257122"/>
          </a:xfrm>
        </p:grpSpPr>
        <p:sp>
          <p:nvSpPr>
            <p:cNvPr id="420" name="Google Shape;420;p18"/>
            <p:cNvSpPr/>
            <p:nvPr/>
          </p:nvSpPr>
          <p:spPr>
            <a:xfrm>
              <a:off x="715924" y="2721350"/>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715924" y="2877372"/>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rot="5400000">
              <a:off x="794005"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rot="5400000">
              <a:off x="637974"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8"/>
          <p:cNvSpPr/>
          <p:nvPr/>
        </p:nvSpPr>
        <p:spPr>
          <a:xfrm>
            <a:off x="557081" y="4051818"/>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1033081" y="4612455"/>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8"/>
          <p:cNvGrpSpPr/>
          <p:nvPr/>
        </p:nvGrpSpPr>
        <p:grpSpPr>
          <a:xfrm rot="-1773434">
            <a:off x="385187" y="4258058"/>
            <a:ext cx="257083" cy="257074"/>
            <a:chOff x="598374" y="2721350"/>
            <a:chExt cx="257131" cy="257122"/>
          </a:xfrm>
        </p:grpSpPr>
        <p:sp>
          <p:nvSpPr>
            <p:cNvPr id="427" name="Google Shape;427;p18"/>
            <p:cNvSpPr/>
            <p:nvPr/>
          </p:nvSpPr>
          <p:spPr>
            <a:xfrm>
              <a:off x="715924" y="2721350"/>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715924" y="2877372"/>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rot="5400000">
              <a:off x="794005" y="2799478"/>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rot="5400000">
              <a:off x="637974" y="2799478"/>
              <a:ext cx="21900" cy="101100"/>
            </a:xfrm>
            <a:prstGeom prst="roundRect">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8"/>
          <p:cNvSpPr/>
          <p:nvPr/>
        </p:nvSpPr>
        <p:spPr>
          <a:xfrm>
            <a:off x="8573981" y="1299680"/>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667275" y="1149650"/>
            <a:ext cx="69000" cy="6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2"/>
        <p:cNvGrpSpPr/>
        <p:nvPr/>
      </p:nvGrpSpPr>
      <p:grpSpPr>
        <a:xfrm>
          <a:off x="0" y="0"/>
          <a:ext cx="0" cy="0"/>
          <a:chOff x="0" y="0"/>
          <a:chExt cx="0" cy="0"/>
        </a:xfrm>
      </p:grpSpPr>
      <p:sp>
        <p:nvSpPr>
          <p:cNvPr id="563" name="Google Shape;563;p22"/>
          <p:cNvSpPr/>
          <p:nvPr/>
        </p:nvSpPr>
        <p:spPr>
          <a:xfrm flipH="1">
            <a:off x="6890228" y="-471401"/>
            <a:ext cx="3099300" cy="4294100"/>
          </a:xfrm>
          <a:custGeom>
            <a:avLst/>
            <a:gdLst/>
            <a:ahLst/>
            <a:cxnLst/>
            <a:rect l="l" t="t" r="r" b="b"/>
            <a:pathLst>
              <a:path w="123972" h="171764" extrusionOk="0">
                <a:moveTo>
                  <a:pt x="2467" y="171764"/>
                </a:moveTo>
                <a:cubicBezTo>
                  <a:pt x="2156" y="165164"/>
                  <a:pt x="-1385" y="143219"/>
                  <a:pt x="603" y="132162"/>
                </a:cubicBezTo>
                <a:cubicBezTo>
                  <a:pt x="2591" y="121105"/>
                  <a:pt x="7623" y="111245"/>
                  <a:pt x="14394" y="105421"/>
                </a:cubicBezTo>
                <a:cubicBezTo>
                  <a:pt x="21165" y="99598"/>
                  <a:pt x="31228" y="96243"/>
                  <a:pt x="41229" y="97221"/>
                </a:cubicBezTo>
                <a:cubicBezTo>
                  <a:pt x="51230" y="98199"/>
                  <a:pt x="66077" y="111616"/>
                  <a:pt x="74401" y="111290"/>
                </a:cubicBezTo>
                <a:cubicBezTo>
                  <a:pt x="82725" y="110964"/>
                  <a:pt x="91608" y="105932"/>
                  <a:pt x="91173" y="95263"/>
                </a:cubicBezTo>
                <a:cubicBezTo>
                  <a:pt x="90738" y="84594"/>
                  <a:pt x="74277" y="60741"/>
                  <a:pt x="71792" y="47277"/>
                </a:cubicBezTo>
                <a:cubicBezTo>
                  <a:pt x="69307" y="33813"/>
                  <a:pt x="72289" y="22259"/>
                  <a:pt x="76265" y="14478"/>
                </a:cubicBezTo>
                <a:cubicBezTo>
                  <a:pt x="80241" y="6697"/>
                  <a:pt x="87695" y="2581"/>
                  <a:pt x="95646" y="593"/>
                </a:cubicBezTo>
                <a:cubicBezTo>
                  <a:pt x="103597" y="-1395"/>
                  <a:pt x="119251" y="2225"/>
                  <a:pt x="123972" y="2551"/>
                </a:cubicBezTo>
              </a:path>
            </a:pathLst>
          </a:custGeom>
          <a:noFill/>
          <a:ln w="19050" cap="flat" cmpd="sng">
            <a:solidFill>
              <a:schemeClr val="accent4"/>
            </a:solidFill>
            <a:prstDash val="solid"/>
            <a:round/>
            <a:headEnd type="none" w="med" len="med"/>
            <a:tailEnd type="none" w="med" len="med"/>
          </a:ln>
        </p:spPr>
      </p:sp>
      <p:sp>
        <p:nvSpPr>
          <p:cNvPr id="564" name="Google Shape;564;p22"/>
          <p:cNvSpPr/>
          <p:nvPr/>
        </p:nvSpPr>
        <p:spPr>
          <a:xfrm>
            <a:off x="-339638" y="-217950"/>
            <a:ext cx="2789475" cy="4042875"/>
          </a:xfrm>
          <a:custGeom>
            <a:avLst/>
            <a:gdLst/>
            <a:ahLst/>
            <a:cxnLst/>
            <a:rect l="l" t="t" r="r" b="b"/>
            <a:pathLst>
              <a:path w="111579" h="161715" extrusionOk="0">
                <a:moveTo>
                  <a:pt x="509" y="161715"/>
                </a:moveTo>
                <a:cubicBezTo>
                  <a:pt x="582" y="156630"/>
                  <a:pt x="-871" y="142100"/>
                  <a:pt x="945" y="131203"/>
                </a:cubicBezTo>
                <a:cubicBezTo>
                  <a:pt x="2761" y="120306"/>
                  <a:pt x="4869" y="107375"/>
                  <a:pt x="11407" y="96332"/>
                </a:cubicBezTo>
                <a:cubicBezTo>
                  <a:pt x="17945" y="85290"/>
                  <a:pt x="26808" y="72358"/>
                  <a:pt x="40175" y="64948"/>
                </a:cubicBezTo>
                <a:cubicBezTo>
                  <a:pt x="53542" y="57538"/>
                  <a:pt x="79986" y="56811"/>
                  <a:pt x="91610" y="51871"/>
                </a:cubicBezTo>
                <a:cubicBezTo>
                  <a:pt x="103234" y="46931"/>
                  <a:pt x="106939" y="42136"/>
                  <a:pt x="109918" y="35307"/>
                </a:cubicBezTo>
                <a:cubicBezTo>
                  <a:pt x="112897" y="28478"/>
                  <a:pt x="111153" y="16491"/>
                  <a:pt x="109482" y="10897"/>
                </a:cubicBezTo>
                <a:cubicBezTo>
                  <a:pt x="107811" y="5303"/>
                  <a:pt x="103016" y="3560"/>
                  <a:pt x="99892" y="1744"/>
                </a:cubicBezTo>
                <a:cubicBezTo>
                  <a:pt x="96768" y="-72"/>
                  <a:pt x="92265" y="291"/>
                  <a:pt x="90739" y="0"/>
                </a:cubicBezTo>
              </a:path>
            </a:pathLst>
          </a:custGeom>
          <a:noFill/>
          <a:ln w="19050" cap="flat" cmpd="sng">
            <a:solidFill>
              <a:schemeClr val="accent4"/>
            </a:solidFill>
            <a:prstDash val="solid"/>
            <a:round/>
            <a:headEnd type="none" w="med" len="med"/>
            <a:tailEnd type="none" w="med" len="med"/>
          </a:ln>
        </p:spPr>
      </p:sp>
      <p:sp>
        <p:nvSpPr>
          <p:cNvPr id="565" name="Google Shape;565;p22"/>
          <p:cNvSpPr/>
          <p:nvPr/>
        </p:nvSpPr>
        <p:spPr>
          <a:xfrm>
            <a:off x="-512175" y="-207050"/>
            <a:ext cx="3638075" cy="1917925"/>
          </a:xfrm>
          <a:custGeom>
            <a:avLst/>
            <a:gdLst/>
            <a:ahLst/>
            <a:cxnLst/>
            <a:rect l="l" t="t" r="r" b="b"/>
            <a:pathLst>
              <a:path w="145523" h="76717" extrusionOk="0">
                <a:moveTo>
                  <a:pt x="0" y="76717"/>
                </a:moveTo>
                <a:cubicBezTo>
                  <a:pt x="1962" y="73521"/>
                  <a:pt x="4940" y="62841"/>
                  <a:pt x="11769" y="57538"/>
                </a:cubicBezTo>
                <a:cubicBezTo>
                  <a:pt x="18598" y="52235"/>
                  <a:pt x="27316" y="47585"/>
                  <a:pt x="40974" y="44897"/>
                </a:cubicBezTo>
                <a:cubicBezTo>
                  <a:pt x="54632" y="42209"/>
                  <a:pt x="78605" y="43808"/>
                  <a:pt x="93716" y="41410"/>
                </a:cubicBezTo>
                <a:cubicBezTo>
                  <a:pt x="108827" y="39013"/>
                  <a:pt x="123212" y="34580"/>
                  <a:pt x="131639" y="30512"/>
                </a:cubicBezTo>
                <a:cubicBezTo>
                  <a:pt x="140066" y="26444"/>
                  <a:pt x="142028" y="22085"/>
                  <a:pt x="144280" y="17000"/>
                </a:cubicBezTo>
                <a:cubicBezTo>
                  <a:pt x="146532" y="11915"/>
                  <a:pt x="145006" y="2833"/>
                  <a:pt x="145151" y="0"/>
                </a:cubicBezTo>
              </a:path>
            </a:pathLst>
          </a:custGeom>
          <a:noFill/>
          <a:ln w="19050" cap="flat" cmpd="sng">
            <a:solidFill>
              <a:schemeClr val="accent4"/>
            </a:solidFill>
            <a:prstDash val="solid"/>
            <a:round/>
            <a:headEnd type="none" w="med" len="med"/>
            <a:tailEnd type="none" w="med" len="med"/>
          </a:ln>
        </p:spPr>
      </p:sp>
      <p:sp>
        <p:nvSpPr>
          <p:cNvPr id="566" name="Google Shape;566;p22"/>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7" name="Google Shape;567;p22"/>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568" name="Google Shape;568;p22"/>
          <p:cNvGrpSpPr/>
          <p:nvPr/>
        </p:nvGrpSpPr>
        <p:grpSpPr>
          <a:xfrm>
            <a:off x="7929562" y="310159"/>
            <a:ext cx="647944" cy="127673"/>
            <a:chOff x="484625" y="375963"/>
            <a:chExt cx="1160150" cy="228600"/>
          </a:xfrm>
        </p:grpSpPr>
        <p:sp>
          <p:nvSpPr>
            <p:cNvPr id="569" name="Google Shape;569;p22"/>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22"/>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571" name="Google Shape;571;p22"/>
            <p:cNvGrpSpPr/>
            <p:nvPr/>
          </p:nvGrpSpPr>
          <p:grpSpPr>
            <a:xfrm>
              <a:off x="1418725" y="378363"/>
              <a:ext cx="226050" cy="223800"/>
              <a:chOff x="1418725" y="382025"/>
              <a:chExt cx="226050" cy="223800"/>
            </a:xfrm>
          </p:grpSpPr>
          <p:cxnSp>
            <p:nvCxnSpPr>
              <p:cNvPr id="572" name="Google Shape;572;p22"/>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573" name="Google Shape;573;p22"/>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grpSp>
        <p:nvGrpSpPr>
          <p:cNvPr id="574" name="Google Shape;574;p22"/>
          <p:cNvGrpSpPr/>
          <p:nvPr/>
        </p:nvGrpSpPr>
        <p:grpSpPr>
          <a:xfrm rot="-1669404" flipH="1">
            <a:off x="7399260" y="4933547"/>
            <a:ext cx="257105" cy="257096"/>
            <a:chOff x="598374" y="2721350"/>
            <a:chExt cx="257131" cy="257122"/>
          </a:xfrm>
        </p:grpSpPr>
        <p:sp>
          <p:nvSpPr>
            <p:cNvPr id="575" name="Google Shape;575;p22"/>
            <p:cNvSpPr/>
            <p:nvPr/>
          </p:nvSpPr>
          <p:spPr>
            <a:xfrm>
              <a:off x="715924" y="2721350"/>
              <a:ext cx="21900" cy="1011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715924" y="2877372"/>
              <a:ext cx="21900" cy="1011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rot="5400000">
              <a:off x="794005" y="2799478"/>
              <a:ext cx="21900" cy="1011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rot="5400000">
              <a:off x="637974" y="2799478"/>
              <a:ext cx="21900" cy="1011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22"/>
          <p:cNvSpPr/>
          <p:nvPr/>
        </p:nvSpPr>
        <p:spPr>
          <a:xfrm flipH="1">
            <a:off x="7608209" y="4604005"/>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rot="8614614" flipH="1">
            <a:off x="7963602" y="4281451"/>
            <a:ext cx="1315720" cy="1315720"/>
          </a:xfrm>
          <a:prstGeom prst="pie">
            <a:avLst>
              <a:gd name="adj1" fmla="val 0"/>
              <a:gd name="adj2" fmla="val 1083313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rot="8614614" flipH="1">
            <a:off x="7789570" y="4281431"/>
            <a:ext cx="1315720" cy="1315720"/>
          </a:xfrm>
          <a:prstGeom prst="pie">
            <a:avLst>
              <a:gd name="adj1" fmla="val 0"/>
              <a:gd name="adj2" fmla="val 108331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flipH="1">
            <a:off x="8659271" y="4019343"/>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22"/>
          <p:cNvGrpSpPr/>
          <p:nvPr/>
        </p:nvGrpSpPr>
        <p:grpSpPr>
          <a:xfrm rot="1669404">
            <a:off x="346275" y="2750647"/>
            <a:ext cx="257105" cy="257096"/>
            <a:chOff x="598374" y="2721350"/>
            <a:chExt cx="257131" cy="257122"/>
          </a:xfrm>
        </p:grpSpPr>
        <p:sp>
          <p:nvSpPr>
            <p:cNvPr id="584" name="Google Shape;584;p22"/>
            <p:cNvSpPr/>
            <p:nvPr/>
          </p:nvSpPr>
          <p:spPr>
            <a:xfrm>
              <a:off x="715924" y="2721350"/>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715924" y="2877372"/>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5400000">
              <a:off x="794005"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5400000">
              <a:off x="637974"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22"/>
          <p:cNvSpPr/>
          <p:nvPr/>
        </p:nvSpPr>
        <p:spPr>
          <a:xfrm>
            <a:off x="127318" y="3150518"/>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89"/>
        <p:cNvGrpSpPr/>
        <p:nvPr/>
      </p:nvGrpSpPr>
      <p:grpSpPr>
        <a:xfrm>
          <a:off x="0" y="0"/>
          <a:ext cx="0" cy="0"/>
          <a:chOff x="0" y="0"/>
          <a:chExt cx="0" cy="0"/>
        </a:xfrm>
      </p:grpSpPr>
      <p:sp>
        <p:nvSpPr>
          <p:cNvPr id="590" name="Google Shape;590;p23"/>
          <p:cNvSpPr/>
          <p:nvPr/>
        </p:nvSpPr>
        <p:spPr>
          <a:xfrm>
            <a:off x="3968178" y="2037587"/>
            <a:ext cx="5723350" cy="3443750"/>
          </a:xfrm>
          <a:custGeom>
            <a:avLst/>
            <a:gdLst/>
            <a:ahLst/>
            <a:cxnLst/>
            <a:rect l="l" t="t" r="r" b="b"/>
            <a:pathLst>
              <a:path w="228934" h="137750" extrusionOk="0">
                <a:moveTo>
                  <a:pt x="16937" y="137750"/>
                </a:moveTo>
                <a:cubicBezTo>
                  <a:pt x="14612" y="135425"/>
                  <a:pt x="5676" y="128814"/>
                  <a:pt x="2988" y="123801"/>
                </a:cubicBezTo>
                <a:cubicBezTo>
                  <a:pt x="300" y="118788"/>
                  <a:pt x="-934" y="112613"/>
                  <a:pt x="809" y="107673"/>
                </a:cubicBezTo>
                <a:cubicBezTo>
                  <a:pt x="2553" y="102733"/>
                  <a:pt x="6184" y="97503"/>
                  <a:pt x="13449" y="94161"/>
                </a:cubicBezTo>
                <a:cubicBezTo>
                  <a:pt x="20714" y="90819"/>
                  <a:pt x="33428" y="87550"/>
                  <a:pt x="44398" y="87622"/>
                </a:cubicBezTo>
                <a:cubicBezTo>
                  <a:pt x="55368" y="87695"/>
                  <a:pt x="63940" y="87622"/>
                  <a:pt x="79269" y="94596"/>
                </a:cubicBezTo>
                <a:cubicBezTo>
                  <a:pt x="94598" y="101570"/>
                  <a:pt x="118789" y="122857"/>
                  <a:pt x="136370" y="129468"/>
                </a:cubicBezTo>
                <a:cubicBezTo>
                  <a:pt x="153951" y="136079"/>
                  <a:pt x="170733" y="135497"/>
                  <a:pt x="184754" y="134262"/>
                </a:cubicBezTo>
                <a:cubicBezTo>
                  <a:pt x="198775" y="133027"/>
                  <a:pt x="213160" y="128742"/>
                  <a:pt x="220497" y="122058"/>
                </a:cubicBezTo>
                <a:cubicBezTo>
                  <a:pt x="227835" y="115375"/>
                  <a:pt x="229506" y="105131"/>
                  <a:pt x="228779" y="94161"/>
                </a:cubicBezTo>
                <a:cubicBezTo>
                  <a:pt x="228053" y="83191"/>
                  <a:pt x="224420" y="66990"/>
                  <a:pt x="216138" y="56238"/>
                </a:cubicBezTo>
                <a:cubicBezTo>
                  <a:pt x="207856" y="45486"/>
                  <a:pt x="184973" y="38149"/>
                  <a:pt x="179088" y="29649"/>
                </a:cubicBezTo>
                <a:cubicBezTo>
                  <a:pt x="173204" y="21149"/>
                  <a:pt x="177271" y="10179"/>
                  <a:pt x="180831" y="5239"/>
                </a:cubicBezTo>
                <a:cubicBezTo>
                  <a:pt x="184391" y="299"/>
                  <a:pt x="193908" y="-65"/>
                  <a:pt x="200446" y="8"/>
                </a:cubicBezTo>
                <a:cubicBezTo>
                  <a:pt x="206984" y="81"/>
                  <a:pt x="216792" y="4731"/>
                  <a:pt x="220061" y="5675"/>
                </a:cubicBezTo>
              </a:path>
            </a:pathLst>
          </a:custGeom>
          <a:noFill/>
          <a:ln w="19050" cap="flat" cmpd="sng">
            <a:solidFill>
              <a:schemeClr val="accent4"/>
            </a:solidFill>
            <a:prstDash val="solid"/>
            <a:round/>
            <a:headEnd type="none" w="med" len="med"/>
            <a:tailEnd type="none" w="med" len="med"/>
          </a:ln>
        </p:spPr>
      </p:sp>
      <p:sp>
        <p:nvSpPr>
          <p:cNvPr id="591" name="Google Shape;591;p23"/>
          <p:cNvSpPr/>
          <p:nvPr/>
        </p:nvSpPr>
        <p:spPr>
          <a:xfrm>
            <a:off x="-283325" y="-229136"/>
            <a:ext cx="2833275" cy="3476500"/>
          </a:xfrm>
          <a:custGeom>
            <a:avLst/>
            <a:gdLst/>
            <a:ahLst/>
            <a:cxnLst/>
            <a:rect l="l" t="t" r="r" b="b"/>
            <a:pathLst>
              <a:path w="113331" h="139060" extrusionOk="0">
                <a:moveTo>
                  <a:pt x="0" y="139060"/>
                </a:moveTo>
                <a:cubicBezTo>
                  <a:pt x="291" y="136009"/>
                  <a:pt x="-146" y="126202"/>
                  <a:pt x="1743" y="120753"/>
                </a:cubicBezTo>
                <a:cubicBezTo>
                  <a:pt x="3632" y="115304"/>
                  <a:pt x="6466" y="110364"/>
                  <a:pt x="11333" y="106368"/>
                </a:cubicBezTo>
                <a:cubicBezTo>
                  <a:pt x="16201" y="102372"/>
                  <a:pt x="25136" y="101065"/>
                  <a:pt x="30948" y="96779"/>
                </a:cubicBezTo>
                <a:cubicBezTo>
                  <a:pt x="36760" y="92493"/>
                  <a:pt x="43443" y="87843"/>
                  <a:pt x="46204" y="80651"/>
                </a:cubicBezTo>
                <a:cubicBezTo>
                  <a:pt x="48965" y="73459"/>
                  <a:pt x="51435" y="60818"/>
                  <a:pt x="47512" y="53626"/>
                </a:cubicBezTo>
                <a:cubicBezTo>
                  <a:pt x="43589" y="46434"/>
                  <a:pt x="29277" y="41566"/>
                  <a:pt x="22666" y="37498"/>
                </a:cubicBezTo>
                <a:cubicBezTo>
                  <a:pt x="16055" y="33430"/>
                  <a:pt x="10607" y="33938"/>
                  <a:pt x="7846" y="29216"/>
                </a:cubicBezTo>
                <a:cubicBezTo>
                  <a:pt x="5085" y="24494"/>
                  <a:pt x="4213" y="13815"/>
                  <a:pt x="6102" y="9165"/>
                </a:cubicBezTo>
                <a:cubicBezTo>
                  <a:pt x="7991" y="4516"/>
                  <a:pt x="13658" y="2554"/>
                  <a:pt x="19179" y="1319"/>
                </a:cubicBezTo>
                <a:cubicBezTo>
                  <a:pt x="24700" y="84"/>
                  <a:pt x="31893" y="-1078"/>
                  <a:pt x="39230" y="1755"/>
                </a:cubicBezTo>
                <a:cubicBezTo>
                  <a:pt x="46568" y="4588"/>
                  <a:pt x="56666" y="14251"/>
                  <a:pt x="63204" y="18319"/>
                </a:cubicBezTo>
                <a:cubicBezTo>
                  <a:pt x="69742" y="22387"/>
                  <a:pt x="73157" y="24785"/>
                  <a:pt x="78460" y="26165"/>
                </a:cubicBezTo>
                <a:cubicBezTo>
                  <a:pt x="83763" y="27545"/>
                  <a:pt x="89939" y="28054"/>
                  <a:pt x="95024" y="26601"/>
                </a:cubicBezTo>
                <a:cubicBezTo>
                  <a:pt x="100109" y="25148"/>
                  <a:pt x="105921" y="21080"/>
                  <a:pt x="108972" y="17447"/>
                </a:cubicBezTo>
                <a:cubicBezTo>
                  <a:pt x="112023" y="13815"/>
                  <a:pt x="112605" y="6913"/>
                  <a:pt x="113331" y="4806"/>
                </a:cubicBezTo>
              </a:path>
            </a:pathLst>
          </a:custGeom>
          <a:noFill/>
          <a:ln w="19050" cap="flat" cmpd="sng">
            <a:solidFill>
              <a:schemeClr val="accent4"/>
            </a:solidFill>
            <a:prstDash val="solid"/>
            <a:round/>
            <a:headEnd type="none" w="med" len="med"/>
            <a:tailEnd type="none" w="med" len="med"/>
          </a:ln>
        </p:spPr>
      </p:sp>
      <p:sp>
        <p:nvSpPr>
          <p:cNvPr id="592" name="Google Shape;592;p23"/>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 name="Google Shape;593;p23"/>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594" name="Google Shape;594;p23"/>
          <p:cNvGrpSpPr/>
          <p:nvPr/>
        </p:nvGrpSpPr>
        <p:grpSpPr>
          <a:xfrm>
            <a:off x="7929562" y="310159"/>
            <a:ext cx="647944" cy="127673"/>
            <a:chOff x="484625" y="375963"/>
            <a:chExt cx="1160150" cy="228600"/>
          </a:xfrm>
        </p:grpSpPr>
        <p:sp>
          <p:nvSpPr>
            <p:cNvPr id="595" name="Google Shape;595;p23"/>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3"/>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597" name="Google Shape;597;p23"/>
            <p:cNvGrpSpPr/>
            <p:nvPr/>
          </p:nvGrpSpPr>
          <p:grpSpPr>
            <a:xfrm>
              <a:off x="1418725" y="378363"/>
              <a:ext cx="226050" cy="223800"/>
              <a:chOff x="1418725" y="382025"/>
              <a:chExt cx="226050" cy="223800"/>
            </a:xfrm>
          </p:grpSpPr>
          <p:cxnSp>
            <p:nvCxnSpPr>
              <p:cNvPr id="598" name="Google Shape;598;p23"/>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599" name="Google Shape;599;p23"/>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600" name="Google Shape;600;p23"/>
          <p:cNvSpPr/>
          <p:nvPr/>
        </p:nvSpPr>
        <p:spPr>
          <a:xfrm rot="1706576">
            <a:off x="72870" y="4091424"/>
            <a:ext cx="843406" cy="843406"/>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rot="1706576">
            <a:off x="-20421" y="4182287"/>
            <a:ext cx="843406" cy="843406"/>
          </a:xfrm>
          <a:prstGeom prst="pie">
            <a:avLst>
              <a:gd name="adj1" fmla="val 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flipH="1">
            <a:off x="447913" y="3848163"/>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23"/>
          <p:cNvGrpSpPr/>
          <p:nvPr/>
        </p:nvGrpSpPr>
        <p:grpSpPr>
          <a:xfrm rot="-402088" flipH="1">
            <a:off x="8591622" y="880263"/>
            <a:ext cx="257140" cy="257131"/>
            <a:chOff x="598374" y="2721350"/>
            <a:chExt cx="257131" cy="257122"/>
          </a:xfrm>
        </p:grpSpPr>
        <p:sp>
          <p:nvSpPr>
            <p:cNvPr id="604" name="Google Shape;604;p23"/>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3"/>
          <p:cNvSpPr/>
          <p:nvPr/>
        </p:nvSpPr>
        <p:spPr>
          <a:xfrm flipH="1">
            <a:off x="8913320" y="1081593"/>
            <a:ext cx="156600" cy="15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flipH="1">
            <a:off x="8599063" y="1265513"/>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flipH="1">
            <a:off x="753038" y="4959688"/>
            <a:ext cx="93300" cy="9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3"/>
          <p:cNvSpPr/>
          <p:nvPr/>
        </p:nvSpPr>
        <p:spPr>
          <a:xfrm>
            <a:off x="6168475" y="-159640"/>
            <a:ext cx="2646300" cy="964325"/>
          </a:xfrm>
          <a:custGeom>
            <a:avLst/>
            <a:gdLst/>
            <a:ahLst/>
            <a:cxnLst/>
            <a:rect l="l" t="t" r="r" b="b"/>
            <a:pathLst>
              <a:path w="105852" h="38573" extrusionOk="0">
                <a:moveTo>
                  <a:pt x="105852" y="3404"/>
                </a:moveTo>
                <a:cubicBezTo>
                  <a:pt x="105293" y="6634"/>
                  <a:pt x="105044" y="17444"/>
                  <a:pt x="102497" y="22786"/>
                </a:cubicBezTo>
                <a:cubicBezTo>
                  <a:pt x="99950" y="28128"/>
                  <a:pt x="95043" y="32849"/>
                  <a:pt x="90570" y="35458"/>
                </a:cubicBezTo>
                <a:cubicBezTo>
                  <a:pt x="86098" y="38067"/>
                  <a:pt x="80880" y="38937"/>
                  <a:pt x="75662" y="38440"/>
                </a:cubicBezTo>
                <a:cubicBezTo>
                  <a:pt x="70444" y="37943"/>
                  <a:pt x="64294" y="35893"/>
                  <a:pt x="59262" y="32476"/>
                </a:cubicBezTo>
                <a:cubicBezTo>
                  <a:pt x="54230" y="29059"/>
                  <a:pt x="50503" y="22847"/>
                  <a:pt x="45471" y="17940"/>
                </a:cubicBezTo>
                <a:cubicBezTo>
                  <a:pt x="40439" y="13033"/>
                  <a:pt x="34352" y="6014"/>
                  <a:pt x="29072" y="3032"/>
                </a:cubicBezTo>
                <a:cubicBezTo>
                  <a:pt x="23792" y="50"/>
                  <a:pt x="18635" y="361"/>
                  <a:pt x="13790" y="50"/>
                </a:cubicBezTo>
                <a:cubicBezTo>
                  <a:pt x="8945" y="-261"/>
                  <a:pt x="2298" y="982"/>
                  <a:pt x="0" y="1168"/>
                </a:cubicBezTo>
              </a:path>
            </a:pathLst>
          </a:custGeom>
          <a:noFill/>
          <a:ln w="19050" cap="flat" cmpd="sng">
            <a:solidFill>
              <a:schemeClr val="accent4"/>
            </a:solidFill>
            <a:prstDash val="solid"/>
            <a:round/>
            <a:headEnd type="none" w="med" len="med"/>
            <a:tailEnd type="none" w="med" len="med"/>
          </a:ln>
        </p:spPr>
      </p:sp>
      <p:sp>
        <p:nvSpPr>
          <p:cNvPr id="44" name="Google Shape;44;p3"/>
          <p:cNvSpPr/>
          <p:nvPr/>
        </p:nvSpPr>
        <p:spPr>
          <a:xfrm>
            <a:off x="4658975" y="255200"/>
            <a:ext cx="36798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3"/>
          <p:cNvCxnSpPr/>
          <p:nvPr/>
        </p:nvCxnSpPr>
        <p:spPr>
          <a:xfrm>
            <a:off x="4658975" y="492901"/>
            <a:ext cx="3680700" cy="0"/>
          </a:xfrm>
          <a:prstGeom prst="straightConnector1">
            <a:avLst/>
          </a:prstGeom>
          <a:noFill/>
          <a:ln w="9525" cap="flat" cmpd="sng">
            <a:solidFill>
              <a:schemeClr val="dk1"/>
            </a:solidFill>
            <a:prstDash val="solid"/>
            <a:round/>
            <a:headEnd type="none" w="med" len="med"/>
            <a:tailEnd type="none" w="med" len="med"/>
          </a:ln>
        </p:spPr>
      </p:cxnSp>
      <p:grpSp>
        <p:nvGrpSpPr>
          <p:cNvPr id="46" name="Google Shape;46;p3"/>
          <p:cNvGrpSpPr/>
          <p:nvPr/>
        </p:nvGrpSpPr>
        <p:grpSpPr>
          <a:xfrm>
            <a:off x="7426637" y="310159"/>
            <a:ext cx="647944" cy="127673"/>
            <a:chOff x="484625" y="375963"/>
            <a:chExt cx="1160150" cy="228600"/>
          </a:xfrm>
        </p:grpSpPr>
        <p:sp>
          <p:nvSpPr>
            <p:cNvPr id="47" name="Google Shape;47;p3"/>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3"/>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49" name="Google Shape;49;p3"/>
            <p:cNvGrpSpPr/>
            <p:nvPr/>
          </p:nvGrpSpPr>
          <p:grpSpPr>
            <a:xfrm>
              <a:off x="1418725" y="378363"/>
              <a:ext cx="226050" cy="223800"/>
              <a:chOff x="1418725" y="382025"/>
              <a:chExt cx="226050" cy="223800"/>
            </a:xfrm>
          </p:grpSpPr>
          <p:cxnSp>
            <p:nvCxnSpPr>
              <p:cNvPr id="50" name="Google Shape;50;p3"/>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3"/>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52" name="Google Shape;52;p3"/>
          <p:cNvSpPr/>
          <p:nvPr/>
        </p:nvSpPr>
        <p:spPr>
          <a:xfrm>
            <a:off x="-400675" y="-27950"/>
            <a:ext cx="4314200" cy="1200950"/>
          </a:xfrm>
          <a:custGeom>
            <a:avLst/>
            <a:gdLst/>
            <a:ahLst/>
            <a:cxnLst/>
            <a:rect l="l" t="t" r="r" b="b"/>
            <a:pathLst>
              <a:path w="172568" h="48038" extrusionOk="0">
                <a:moveTo>
                  <a:pt x="0" y="8572"/>
                </a:moveTo>
                <a:cubicBezTo>
                  <a:pt x="6139" y="16759"/>
                  <a:pt x="7673" y="28172"/>
                  <a:pt x="14909" y="35408"/>
                </a:cubicBezTo>
                <a:cubicBezTo>
                  <a:pt x="28193" y="48692"/>
                  <a:pt x="51429" y="49288"/>
                  <a:pt x="70071" y="46962"/>
                </a:cubicBezTo>
                <a:cubicBezTo>
                  <a:pt x="86943" y="44857"/>
                  <a:pt x="100616" y="31383"/>
                  <a:pt x="113679" y="20499"/>
                </a:cubicBezTo>
                <a:cubicBezTo>
                  <a:pt x="129648" y="7194"/>
                  <a:pt x="151783" y="0"/>
                  <a:pt x="172568" y="0"/>
                </a:cubicBezTo>
              </a:path>
            </a:pathLst>
          </a:custGeom>
          <a:noFill/>
          <a:ln w="19050" cap="flat" cmpd="sng">
            <a:solidFill>
              <a:schemeClr val="accent4"/>
            </a:solidFill>
            <a:prstDash val="solid"/>
            <a:round/>
            <a:headEnd type="none" w="med" len="med"/>
            <a:tailEnd type="none" w="med" len="med"/>
          </a:ln>
        </p:spPr>
      </p:sp>
      <p:sp>
        <p:nvSpPr>
          <p:cNvPr id="53" name="Google Shape;53;p3"/>
          <p:cNvSpPr/>
          <p:nvPr/>
        </p:nvSpPr>
        <p:spPr>
          <a:xfrm>
            <a:off x="-633625" y="-74550"/>
            <a:ext cx="3326500" cy="1595800"/>
          </a:xfrm>
          <a:custGeom>
            <a:avLst/>
            <a:gdLst/>
            <a:ahLst/>
            <a:cxnLst/>
            <a:rect l="l" t="t" r="r" b="b"/>
            <a:pathLst>
              <a:path w="133060" h="63832" extrusionOk="0">
                <a:moveTo>
                  <a:pt x="0" y="26463"/>
                </a:moveTo>
                <a:cubicBezTo>
                  <a:pt x="2050" y="30103"/>
                  <a:pt x="7517" y="42428"/>
                  <a:pt x="12300" y="48304"/>
                </a:cubicBezTo>
                <a:cubicBezTo>
                  <a:pt x="17083" y="54181"/>
                  <a:pt x="20872" y="59299"/>
                  <a:pt x="28699" y="61722"/>
                </a:cubicBezTo>
                <a:cubicBezTo>
                  <a:pt x="36526" y="64145"/>
                  <a:pt x="50814" y="64430"/>
                  <a:pt x="59262" y="62840"/>
                </a:cubicBezTo>
                <a:cubicBezTo>
                  <a:pt x="67710" y="61250"/>
                  <a:pt x="73550" y="58207"/>
                  <a:pt x="79389" y="52181"/>
                </a:cubicBezTo>
                <a:cubicBezTo>
                  <a:pt x="85228" y="46156"/>
                  <a:pt x="89080" y="33458"/>
                  <a:pt x="94298" y="26687"/>
                </a:cubicBezTo>
                <a:cubicBezTo>
                  <a:pt x="99516" y="19916"/>
                  <a:pt x="104237" y="16003"/>
                  <a:pt x="110697" y="11555"/>
                </a:cubicBezTo>
                <a:cubicBezTo>
                  <a:pt x="117157" y="7107"/>
                  <a:pt x="129333" y="1926"/>
                  <a:pt x="133060" y="0"/>
                </a:cubicBezTo>
              </a:path>
            </a:pathLst>
          </a:custGeom>
          <a:noFill/>
          <a:ln w="19050" cap="flat" cmpd="sng">
            <a:solidFill>
              <a:schemeClr val="accent4"/>
            </a:solidFill>
            <a:prstDash val="solid"/>
            <a:round/>
            <a:headEnd type="none" w="med" len="med"/>
            <a:tailEnd type="none" w="med" len="med"/>
          </a:ln>
        </p:spPr>
      </p:sp>
      <p:sp>
        <p:nvSpPr>
          <p:cNvPr id="54" name="Google Shape;54;p3"/>
          <p:cNvSpPr/>
          <p:nvPr/>
        </p:nvSpPr>
        <p:spPr>
          <a:xfrm>
            <a:off x="6767248" y="2085100"/>
            <a:ext cx="2578650" cy="3298550"/>
          </a:xfrm>
          <a:custGeom>
            <a:avLst/>
            <a:gdLst/>
            <a:ahLst/>
            <a:cxnLst/>
            <a:rect l="l" t="t" r="r" b="b"/>
            <a:pathLst>
              <a:path w="103146" h="131942" extrusionOk="0">
                <a:moveTo>
                  <a:pt x="276" y="131942"/>
                </a:moveTo>
                <a:cubicBezTo>
                  <a:pt x="276" y="130265"/>
                  <a:pt x="-345" y="126102"/>
                  <a:pt x="276" y="121878"/>
                </a:cubicBezTo>
                <a:cubicBezTo>
                  <a:pt x="897" y="117654"/>
                  <a:pt x="1767" y="111504"/>
                  <a:pt x="4003" y="106597"/>
                </a:cubicBezTo>
                <a:cubicBezTo>
                  <a:pt x="6239" y="101690"/>
                  <a:pt x="9096" y="96286"/>
                  <a:pt x="13693" y="92434"/>
                </a:cubicBezTo>
                <a:cubicBezTo>
                  <a:pt x="18290" y="88583"/>
                  <a:pt x="25931" y="84979"/>
                  <a:pt x="31584" y="83488"/>
                </a:cubicBezTo>
                <a:cubicBezTo>
                  <a:pt x="37237" y="81997"/>
                  <a:pt x="42207" y="82604"/>
                  <a:pt x="47611" y="83488"/>
                </a:cubicBezTo>
                <a:cubicBezTo>
                  <a:pt x="53015" y="84372"/>
                  <a:pt x="58854" y="86665"/>
                  <a:pt x="64010" y="88791"/>
                </a:cubicBezTo>
                <a:cubicBezTo>
                  <a:pt x="69166" y="90917"/>
                  <a:pt x="74570" y="95701"/>
                  <a:pt x="78546" y="96246"/>
                </a:cubicBezTo>
                <a:cubicBezTo>
                  <a:pt x="82522" y="96791"/>
                  <a:pt x="86063" y="95306"/>
                  <a:pt x="87864" y="92061"/>
                </a:cubicBezTo>
                <a:cubicBezTo>
                  <a:pt x="89666" y="88817"/>
                  <a:pt x="89914" y="82059"/>
                  <a:pt x="89355" y="76779"/>
                </a:cubicBezTo>
                <a:cubicBezTo>
                  <a:pt x="88796" y="71499"/>
                  <a:pt x="86684" y="66965"/>
                  <a:pt x="84510" y="60380"/>
                </a:cubicBezTo>
                <a:cubicBezTo>
                  <a:pt x="82336" y="53795"/>
                  <a:pt x="77553" y="44788"/>
                  <a:pt x="76310" y="37271"/>
                </a:cubicBezTo>
                <a:cubicBezTo>
                  <a:pt x="75068" y="29755"/>
                  <a:pt x="75378" y="21058"/>
                  <a:pt x="77055" y="15281"/>
                </a:cubicBezTo>
                <a:cubicBezTo>
                  <a:pt x="78732" y="9504"/>
                  <a:pt x="82025" y="5156"/>
                  <a:pt x="86373" y="2609"/>
                </a:cubicBezTo>
                <a:cubicBezTo>
                  <a:pt x="90722" y="62"/>
                  <a:pt x="100351" y="435"/>
                  <a:pt x="103146" y="0"/>
                </a:cubicBezTo>
              </a:path>
            </a:pathLst>
          </a:custGeom>
          <a:noFill/>
          <a:ln w="19050" cap="flat" cmpd="sng">
            <a:solidFill>
              <a:schemeClr val="accent4"/>
            </a:solidFill>
            <a:prstDash val="solid"/>
            <a:round/>
            <a:headEnd type="none" w="med" len="med"/>
            <a:tailEnd type="none" w="med" len="med"/>
          </a:ln>
        </p:spPr>
      </p:sp>
      <p:sp>
        <p:nvSpPr>
          <p:cNvPr id="55" name="Google Shape;55;p3"/>
          <p:cNvSpPr txBox="1">
            <a:spLocks noGrp="1"/>
          </p:cNvSpPr>
          <p:nvPr>
            <p:ph type="title"/>
          </p:nvPr>
        </p:nvSpPr>
        <p:spPr>
          <a:xfrm>
            <a:off x="4949975" y="2129900"/>
            <a:ext cx="3097800" cy="1770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6" name="Google Shape;56;p3"/>
          <p:cNvSpPr txBox="1">
            <a:spLocks noGrp="1"/>
          </p:cNvSpPr>
          <p:nvPr>
            <p:ph type="title" idx="2" hasCustomPrompt="1"/>
          </p:nvPr>
        </p:nvSpPr>
        <p:spPr>
          <a:xfrm>
            <a:off x="4949975" y="1243300"/>
            <a:ext cx="13047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 name="Google Shape;57;p3"/>
          <p:cNvSpPr>
            <a:spLocks noGrp="1"/>
          </p:cNvSpPr>
          <p:nvPr>
            <p:ph type="pic" idx="3"/>
          </p:nvPr>
        </p:nvSpPr>
        <p:spPr>
          <a:xfrm>
            <a:off x="724925" y="824000"/>
            <a:ext cx="3833700" cy="4064400"/>
          </a:xfrm>
          <a:prstGeom prst="roundRect">
            <a:avLst>
              <a:gd name="adj" fmla="val 16667"/>
            </a:avLst>
          </a:prstGeom>
          <a:noFill/>
          <a:ln>
            <a:noFill/>
          </a:ln>
        </p:spPr>
      </p:sp>
      <p:sp>
        <p:nvSpPr>
          <p:cNvPr id="58" name="Google Shape;58;p3"/>
          <p:cNvSpPr/>
          <p:nvPr/>
        </p:nvSpPr>
        <p:spPr>
          <a:xfrm rot="10462211" flipH="1">
            <a:off x="7322945" y="3870400"/>
            <a:ext cx="1672769" cy="1672769"/>
          </a:xfrm>
          <a:prstGeom prst="pie">
            <a:avLst>
              <a:gd name="adj1" fmla="val 0"/>
              <a:gd name="adj2" fmla="val 42031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462211" flipH="1">
            <a:off x="7393228" y="3930744"/>
            <a:ext cx="1672769" cy="1672769"/>
          </a:xfrm>
          <a:prstGeom prst="pie">
            <a:avLst>
              <a:gd name="adj1" fmla="val 0"/>
              <a:gd name="adj2" fmla="val 420316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rot="202957">
            <a:off x="4242965" y="196624"/>
            <a:ext cx="257117" cy="257107"/>
            <a:chOff x="598374" y="2721350"/>
            <a:chExt cx="257131" cy="257122"/>
          </a:xfrm>
        </p:grpSpPr>
        <p:sp>
          <p:nvSpPr>
            <p:cNvPr id="61" name="Google Shape;61;p3"/>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3"/>
          <p:cNvSpPr/>
          <p:nvPr/>
        </p:nvSpPr>
        <p:spPr>
          <a:xfrm>
            <a:off x="4084043" y="382893"/>
            <a:ext cx="156600" cy="15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990743" y="231793"/>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0"/>
        <p:cNvGrpSpPr/>
        <p:nvPr/>
      </p:nvGrpSpPr>
      <p:grpSpPr>
        <a:xfrm>
          <a:off x="0" y="0"/>
          <a:ext cx="0" cy="0"/>
          <a:chOff x="0" y="0"/>
          <a:chExt cx="0" cy="0"/>
        </a:xfrm>
      </p:grpSpPr>
      <p:sp>
        <p:nvSpPr>
          <p:cNvPr id="91" name="Google Shape;91;p5"/>
          <p:cNvSpPr/>
          <p:nvPr/>
        </p:nvSpPr>
        <p:spPr>
          <a:xfrm>
            <a:off x="-327281" y="-185250"/>
            <a:ext cx="1682850" cy="2528150"/>
          </a:xfrm>
          <a:custGeom>
            <a:avLst/>
            <a:gdLst/>
            <a:ahLst/>
            <a:cxnLst/>
            <a:rect l="l" t="t" r="r" b="b"/>
            <a:pathLst>
              <a:path w="67314" h="101126" extrusionOk="0">
                <a:moveTo>
                  <a:pt x="1758" y="101126"/>
                </a:moveTo>
                <a:cubicBezTo>
                  <a:pt x="-2120" y="91435"/>
                  <a:pt x="785" y="74928"/>
                  <a:pt x="10476" y="71050"/>
                </a:cubicBezTo>
                <a:cubicBezTo>
                  <a:pt x="26875" y="64488"/>
                  <a:pt x="48982" y="69152"/>
                  <a:pt x="61475" y="56666"/>
                </a:cubicBezTo>
                <a:cubicBezTo>
                  <a:pt x="75647" y="42502"/>
                  <a:pt x="61460" y="0"/>
                  <a:pt x="41424" y="0"/>
                </a:cubicBezTo>
              </a:path>
            </a:pathLst>
          </a:custGeom>
          <a:noFill/>
          <a:ln w="19050" cap="flat" cmpd="sng">
            <a:solidFill>
              <a:schemeClr val="accent4"/>
            </a:solidFill>
            <a:prstDash val="solid"/>
            <a:round/>
            <a:headEnd type="none" w="med" len="med"/>
            <a:tailEnd type="none" w="med" len="med"/>
          </a:ln>
        </p:spPr>
      </p:sp>
      <p:sp>
        <p:nvSpPr>
          <p:cNvPr id="92" name="Google Shape;92;p5"/>
          <p:cNvSpPr/>
          <p:nvPr/>
        </p:nvSpPr>
        <p:spPr>
          <a:xfrm>
            <a:off x="6378892" y="2295203"/>
            <a:ext cx="3236075" cy="3077150"/>
          </a:xfrm>
          <a:custGeom>
            <a:avLst/>
            <a:gdLst/>
            <a:ahLst/>
            <a:cxnLst/>
            <a:rect l="l" t="t" r="r" b="b"/>
            <a:pathLst>
              <a:path w="129443" h="123086" extrusionOk="0">
                <a:moveTo>
                  <a:pt x="7250" y="123086"/>
                </a:moveTo>
                <a:cubicBezTo>
                  <a:pt x="844" y="118282"/>
                  <a:pt x="-2351" y="105952"/>
                  <a:pt x="2455" y="99548"/>
                </a:cubicBezTo>
                <a:cubicBezTo>
                  <a:pt x="8937" y="90910"/>
                  <a:pt x="22314" y="86874"/>
                  <a:pt x="32967" y="88650"/>
                </a:cubicBezTo>
                <a:cubicBezTo>
                  <a:pt x="52238" y="91863"/>
                  <a:pt x="66058" y="109550"/>
                  <a:pt x="83530" y="118291"/>
                </a:cubicBezTo>
                <a:cubicBezTo>
                  <a:pt x="93537" y="123297"/>
                  <a:pt x="108045" y="124436"/>
                  <a:pt x="117094" y="117855"/>
                </a:cubicBezTo>
                <a:cubicBezTo>
                  <a:pt x="131188" y="107605"/>
                  <a:pt x="132867" y="80763"/>
                  <a:pt x="123632" y="65984"/>
                </a:cubicBezTo>
                <a:cubicBezTo>
                  <a:pt x="112851" y="48732"/>
                  <a:pt x="84033" y="43215"/>
                  <a:pt x="80043" y="23267"/>
                </a:cubicBezTo>
                <a:cubicBezTo>
                  <a:pt x="78512" y="15614"/>
                  <a:pt x="82387" y="4806"/>
                  <a:pt x="89633" y="1908"/>
                </a:cubicBezTo>
                <a:cubicBezTo>
                  <a:pt x="100564" y="-2464"/>
                  <a:pt x="115739" y="1434"/>
                  <a:pt x="124068" y="9754"/>
                </a:cubicBezTo>
              </a:path>
            </a:pathLst>
          </a:custGeom>
          <a:noFill/>
          <a:ln w="19050" cap="flat" cmpd="sng">
            <a:solidFill>
              <a:schemeClr val="accent4"/>
            </a:solidFill>
            <a:prstDash val="solid"/>
            <a:round/>
            <a:headEnd type="none" w="med" len="med"/>
            <a:tailEnd type="none" w="med" len="med"/>
          </a:ln>
        </p:spPr>
      </p:sp>
      <p:sp>
        <p:nvSpPr>
          <p:cNvPr id="93" name="Google Shape;93;p5"/>
          <p:cNvSpPr/>
          <p:nvPr/>
        </p:nvSpPr>
        <p:spPr>
          <a:xfrm>
            <a:off x="6675814" y="4358900"/>
            <a:ext cx="2674000" cy="1024350"/>
          </a:xfrm>
          <a:custGeom>
            <a:avLst/>
            <a:gdLst/>
            <a:ahLst/>
            <a:cxnLst/>
            <a:rect l="l" t="t" r="r" b="b"/>
            <a:pathLst>
              <a:path w="106960" h="40974" extrusionOk="0">
                <a:moveTo>
                  <a:pt x="3655" y="40974"/>
                </a:moveTo>
                <a:cubicBezTo>
                  <a:pt x="3074" y="38504"/>
                  <a:pt x="-850" y="30803"/>
                  <a:pt x="167" y="26153"/>
                </a:cubicBezTo>
                <a:cubicBezTo>
                  <a:pt x="1184" y="21504"/>
                  <a:pt x="4672" y="15765"/>
                  <a:pt x="9757" y="13077"/>
                </a:cubicBezTo>
                <a:cubicBezTo>
                  <a:pt x="14843" y="10389"/>
                  <a:pt x="20727" y="7991"/>
                  <a:pt x="30680" y="10025"/>
                </a:cubicBezTo>
                <a:cubicBezTo>
                  <a:pt x="40633" y="12059"/>
                  <a:pt x="58577" y="23321"/>
                  <a:pt x="69474" y="25282"/>
                </a:cubicBezTo>
                <a:cubicBezTo>
                  <a:pt x="80371" y="27244"/>
                  <a:pt x="89815" y="26008"/>
                  <a:pt x="96063" y="21794"/>
                </a:cubicBezTo>
                <a:cubicBezTo>
                  <a:pt x="102311" y="17580"/>
                  <a:pt x="105144" y="3632"/>
                  <a:pt x="106960" y="0"/>
                </a:cubicBezTo>
              </a:path>
            </a:pathLst>
          </a:custGeom>
          <a:noFill/>
          <a:ln w="19050" cap="flat" cmpd="sng">
            <a:solidFill>
              <a:schemeClr val="accent4"/>
            </a:solidFill>
            <a:prstDash val="solid"/>
            <a:round/>
            <a:headEnd type="none" w="med" len="med"/>
            <a:tailEnd type="none" w="med" len="med"/>
          </a:ln>
        </p:spPr>
      </p:sp>
      <p:sp>
        <p:nvSpPr>
          <p:cNvPr id="94" name="Google Shape;94;p5"/>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5"/>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96" name="Google Shape;96;p5"/>
          <p:cNvGrpSpPr/>
          <p:nvPr/>
        </p:nvGrpSpPr>
        <p:grpSpPr>
          <a:xfrm>
            <a:off x="7929562" y="310159"/>
            <a:ext cx="647944" cy="127673"/>
            <a:chOff x="484625" y="375963"/>
            <a:chExt cx="1160150" cy="228600"/>
          </a:xfrm>
        </p:grpSpPr>
        <p:sp>
          <p:nvSpPr>
            <p:cNvPr id="97" name="Google Shape;97;p5"/>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5"/>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99" name="Google Shape;99;p5"/>
            <p:cNvGrpSpPr/>
            <p:nvPr/>
          </p:nvGrpSpPr>
          <p:grpSpPr>
            <a:xfrm>
              <a:off x="1418725" y="378363"/>
              <a:ext cx="226050" cy="223800"/>
              <a:chOff x="1418725" y="382025"/>
              <a:chExt cx="226050" cy="223800"/>
            </a:xfrm>
          </p:grpSpPr>
          <p:cxnSp>
            <p:nvCxnSpPr>
              <p:cNvPr id="100" name="Google Shape;100;p5"/>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102" name="Google Shape;10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5"/>
          <p:cNvSpPr txBox="1">
            <a:spLocks noGrp="1"/>
          </p:cNvSpPr>
          <p:nvPr>
            <p:ph type="subTitle" idx="1"/>
          </p:nvPr>
        </p:nvSpPr>
        <p:spPr>
          <a:xfrm>
            <a:off x="4923137" y="2468753"/>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5"/>
          <p:cNvSpPr txBox="1">
            <a:spLocks noGrp="1"/>
          </p:cNvSpPr>
          <p:nvPr>
            <p:ph type="subTitle" idx="2"/>
          </p:nvPr>
        </p:nvSpPr>
        <p:spPr>
          <a:xfrm>
            <a:off x="1715263" y="2468753"/>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5"/>
          <p:cNvSpPr txBox="1">
            <a:spLocks noGrp="1"/>
          </p:cNvSpPr>
          <p:nvPr>
            <p:ph type="subTitle" idx="3"/>
          </p:nvPr>
        </p:nvSpPr>
        <p:spPr>
          <a:xfrm>
            <a:off x="1715263" y="1976018"/>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5"/>
          <p:cNvSpPr txBox="1">
            <a:spLocks noGrp="1"/>
          </p:cNvSpPr>
          <p:nvPr>
            <p:ph type="subTitle" idx="4"/>
          </p:nvPr>
        </p:nvSpPr>
        <p:spPr>
          <a:xfrm>
            <a:off x="4923137" y="1976018"/>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5"/>
          <p:cNvSpPr/>
          <p:nvPr/>
        </p:nvSpPr>
        <p:spPr>
          <a:xfrm rot="1706440">
            <a:off x="202722" y="3882727"/>
            <a:ext cx="1114964" cy="1114964"/>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5"/>
          <p:cNvGrpSpPr/>
          <p:nvPr/>
        </p:nvGrpSpPr>
        <p:grpSpPr>
          <a:xfrm rot="-992801" flipH="1">
            <a:off x="8457106" y="4403077"/>
            <a:ext cx="257135" cy="257126"/>
            <a:chOff x="598374" y="2721350"/>
            <a:chExt cx="257131" cy="257122"/>
          </a:xfrm>
        </p:grpSpPr>
        <p:sp>
          <p:nvSpPr>
            <p:cNvPr id="109" name="Google Shape;109;p5"/>
            <p:cNvSpPr/>
            <p:nvPr/>
          </p:nvSpPr>
          <p:spPr>
            <a:xfrm>
              <a:off x="715924" y="2721350"/>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715924" y="2877372"/>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rot="5400000">
              <a:off x="794005"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rot="5400000">
              <a:off x="637974"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5"/>
          <p:cNvGrpSpPr/>
          <p:nvPr/>
        </p:nvGrpSpPr>
        <p:grpSpPr>
          <a:xfrm rot="979298" flipH="1">
            <a:off x="8457060" y="3942647"/>
            <a:ext cx="257105" cy="257096"/>
            <a:chOff x="598374" y="2721350"/>
            <a:chExt cx="257131" cy="257122"/>
          </a:xfrm>
        </p:grpSpPr>
        <p:sp>
          <p:nvSpPr>
            <p:cNvPr id="114" name="Google Shape;114;p5"/>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5"/>
          <p:cNvSpPr/>
          <p:nvPr/>
        </p:nvSpPr>
        <p:spPr>
          <a:xfrm flipH="1">
            <a:off x="8652215" y="4254588"/>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1706440">
            <a:off x="108759" y="3831321"/>
            <a:ext cx="1114964" cy="1114964"/>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5"/>
          <p:cNvGrpSpPr/>
          <p:nvPr/>
        </p:nvGrpSpPr>
        <p:grpSpPr>
          <a:xfrm rot="2700000" flipH="1">
            <a:off x="381988" y="3452427"/>
            <a:ext cx="257129" cy="257120"/>
            <a:chOff x="598374" y="2721350"/>
            <a:chExt cx="257131" cy="257122"/>
          </a:xfrm>
        </p:grpSpPr>
        <p:sp>
          <p:nvSpPr>
            <p:cNvPr id="121" name="Google Shape;121;p5"/>
            <p:cNvSpPr/>
            <p:nvPr/>
          </p:nvSpPr>
          <p:spPr>
            <a:xfrm>
              <a:off x="715924" y="2721350"/>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715924" y="2877372"/>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rot="5400000">
              <a:off x="794005"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5400000">
              <a:off x="637974"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5"/>
          <p:cNvSpPr/>
          <p:nvPr/>
        </p:nvSpPr>
        <p:spPr>
          <a:xfrm flipH="1">
            <a:off x="536465" y="3299900"/>
            <a:ext cx="93300" cy="9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4"/>
        <p:cNvGrpSpPr/>
        <p:nvPr/>
      </p:nvGrpSpPr>
      <p:grpSpPr>
        <a:xfrm>
          <a:off x="0" y="0"/>
          <a:ext cx="0" cy="0"/>
          <a:chOff x="0" y="0"/>
          <a:chExt cx="0" cy="0"/>
        </a:xfrm>
      </p:grpSpPr>
      <p:sp>
        <p:nvSpPr>
          <p:cNvPr id="175" name="Google Shape;175;p8"/>
          <p:cNvSpPr/>
          <p:nvPr/>
        </p:nvSpPr>
        <p:spPr>
          <a:xfrm>
            <a:off x="-699695" y="-323055"/>
            <a:ext cx="2196925" cy="2862100"/>
          </a:xfrm>
          <a:custGeom>
            <a:avLst/>
            <a:gdLst/>
            <a:ahLst/>
            <a:cxnLst/>
            <a:rect l="l" t="t" r="r" b="b"/>
            <a:pathLst>
              <a:path w="87877" h="114484" extrusionOk="0">
                <a:moveTo>
                  <a:pt x="5758" y="114484"/>
                </a:moveTo>
                <a:cubicBezTo>
                  <a:pt x="4814" y="111070"/>
                  <a:pt x="-272" y="102062"/>
                  <a:pt x="91" y="93998"/>
                </a:cubicBezTo>
                <a:cubicBezTo>
                  <a:pt x="454" y="85934"/>
                  <a:pt x="3506" y="72349"/>
                  <a:pt x="7937" y="66101"/>
                </a:cubicBezTo>
                <a:cubicBezTo>
                  <a:pt x="12369" y="59853"/>
                  <a:pt x="17599" y="58545"/>
                  <a:pt x="26680" y="56511"/>
                </a:cubicBezTo>
                <a:cubicBezTo>
                  <a:pt x="35761" y="54477"/>
                  <a:pt x="52833" y="56148"/>
                  <a:pt x="62423" y="53896"/>
                </a:cubicBezTo>
                <a:cubicBezTo>
                  <a:pt x="72013" y="51644"/>
                  <a:pt x="80222" y="48592"/>
                  <a:pt x="84218" y="42998"/>
                </a:cubicBezTo>
                <a:cubicBezTo>
                  <a:pt x="88214" y="37404"/>
                  <a:pt x="88795" y="27161"/>
                  <a:pt x="86397" y="20332"/>
                </a:cubicBezTo>
                <a:cubicBezTo>
                  <a:pt x="84000" y="13503"/>
                  <a:pt x="77824" y="5367"/>
                  <a:pt x="69833" y="2025"/>
                </a:cubicBezTo>
                <a:cubicBezTo>
                  <a:pt x="61842" y="-1317"/>
                  <a:pt x="43680" y="572"/>
                  <a:pt x="38449" y="281"/>
                </a:cubicBezTo>
              </a:path>
            </a:pathLst>
          </a:custGeom>
          <a:noFill/>
          <a:ln w="19050" cap="flat" cmpd="sng">
            <a:solidFill>
              <a:schemeClr val="accent4"/>
            </a:solidFill>
            <a:prstDash val="solid"/>
            <a:round/>
            <a:headEnd type="none" w="med" len="med"/>
            <a:tailEnd type="none" w="med" len="med"/>
          </a:ln>
        </p:spPr>
      </p:sp>
      <p:sp>
        <p:nvSpPr>
          <p:cNvPr id="176" name="Google Shape;176;p8"/>
          <p:cNvSpPr/>
          <p:nvPr/>
        </p:nvSpPr>
        <p:spPr>
          <a:xfrm>
            <a:off x="-234842" y="-201702"/>
            <a:ext cx="1730650" cy="2718975"/>
          </a:xfrm>
          <a:custGeom>
            <a:avLst/>
            <a:gdLst/>
            <a:ahLst/>
            <a:cxnLst/>
            <a:rect l="l" t="t" r="r" b="b"/>
            <a:pathLst>
              <a:path w="69226" h="108759" extrusionOk="0">
                <a:moveTo>
                  <a:pt x="2856" y="108759"/>
                </a:moveTo>
                <a:cubicBezTo>
                  <a:pt x="2493" y="103020"/>
                  <a:pt x="-1576" y="82314"/>
                  <a:pt x="676" y="74323"/>
                </a:cubicBezTo>
                <a:cubicBezTo>
                  <a:pt x="2928" y="66332"/>
                  <a:pt x="7432" y="64226"/>
                  <a:pt x="16368" y="60811"/>
                </a:cubicBezTo>
                <a:cubicBezTo>
                  <a:pt x="25304" y="57397"/>
                  <a:pt x="45501" y="58050"/>
                  <a:pt x="54291" y="53836"/>
                </a:cubicBezTo>
                <a:cubicBezTo>
                  <a:pt x="63082" y="49622"/>
                  <a:pt x="68094" y="42576"/>
                  <a:pt x="69111" y="35529"/>
                </a:cubicBezTo>
                <a:cubicBezTo>
                  <a:pt x="70128" y="28482"/>
                  <a:pt x="64171" y="17294"/>
                  <a:pt x="60393" y="11555"/>
                </a:cubicBezTo>
                <a:cubicBezTo>
                  <a:pt x="56615" y="5816"/>
                  <a:pt x="52911" y="2983"/>
                  <a:pt x="46445" y="1094"/>
                </a:cubicBezTo>
                <a:cubicBezTo>
                  <a:pt x="39979" y="-795"/>
                  <a:pt x="25740" y="367"/>
                  <a:pt x="21599" y="222"/>
                </a:cubicBezTo>
              </a:path>
            </a:pathLst>
          </a:custGeom>
          <a:noFill/>
          <a:ln w="19050" cap="flat" cmpd="sng">
            <a:solidFill>
              <a:schemeClr val="accent4"/>
            </a:solidFill>
            <a:prstDash val="solid"/>
            <a:round/>
            <a:headEnd type="none" w="med" len="med"/>
            <a:tailEnd type="none" w="med" len="med"/>
          </a:ln>
        </p:spPr>
      </p:sp>
      <p:sp>
        <p:nvSpPr>
          <p:cNvPr id="177" name="Google Shape;177;p8"/>
          <p:cNvSpPr/>
          <p:nvPr/>
        </p:nvSpPr>
        <p:spPr>
          <a:xfrm>
            <a:off x="7185531" y="-233179"/>
            <a:ext cx="2377825" cy="3120950"/>
          </a:xfrm>
          <a:custGeom>
            <a:avLst/>
            <a:gdLst/>
            <a:ahLst/>
            <a:cxnLst/>
            <a:rect l="l" t="t" r="r" b="b"/>
            <a:pathLst>
              <a:path w="95113" h="124838" extrusionOk="0">
                <a:moveTo>
                  <a:pt x="70009" y="173"/>
                </a:moveTo>
                <a:cubicBezTo>
                  <a:pt x="62090" y="1263"/>
                  <a:pt x="34121" y="-3459"/>
                  <a:pt x="22497" y="6712"/>
                </a:cubicBezTo>
                <a:cubicBezTo>
                  <a:pt x="10873" y="16883"/>
                  <a:pt x="1937" y="46305"/>
                  <a:pt x="266" y="61198"/>
                </a:cubicBezTo>
                <a:cubicBezTo>
                  <a:pt x="-1405" y="76091"/>
                  <a:pt x="5061" y="87351"/>
                  <a:pt x="12471" y="96069"/>
                </a:cubicBezTo>
                <a:cubicBezTo>
                  <a:pt x="19881" y="104787"/>
                  <a:pt x="33685" y="111616"/>
                  <a:pt x="44727" y="113505"/>
                </a:cubicBezTo>
                <a:cubicBezTo>
                  <a:pt x="55770" y="115394"/>
                  <a:pt x="70517" y="107765"/>
                  <a:pt x="78726" y="107402"/>
                </a:cubicBezTo>
                <a:cubicBezTo>
                  <a:pt x="86935" y="107039"/>
                  <a:pt x="91440" y="108419"/>
                  <a:pt x="93983" y="111325"/>
                </a:cubicBezTo>
                <a:cubicBezTo>
                  <a:pt x="96526" y="114231"/>
                  <a:pt x="93983" y="122586"/>
                  <a:pt x="93983" y="124838"/>
                </a:cubicBezTo>
              </a:path>
            </a:pathLst>
          </a:custGeom>
          <a:noFill/>
          <a:ln w="19050" cap="flat" cmpd="sng">
            <a:solidFill>
              <a:schemeClr val="accent4"/>
            </a:solidFill>
            <a:prstDash val="solid"/>
            <a:round/>
            <a:headEnd type="none" w="med" len="med"/>
            <a:tailEnd type="none" w="med" len="med"/>
          </a:ln>
        </p:spPr>
      </p:sp>
      <p:sp>
        <p:nvSpPr>
          <p:cNvPr id="178" name="Google Shape;178;p8"/>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8"/>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180" name="Google Shape;180;p8"/>
          <p:cNvGrpSpPr/>
          <p:nvPr/>
        </p:nvGrpSpPr>
        <p:grpSpPr>
          <a:xfrm>
            <a:off x="7929562" y="310159"/>
            <a:ext cx="647944" cy="127673"/>
            <a:chOff x="484625" y="375963"/>
            <a:chExt cx="1160150" cy="228600"/>
          </a:xfrm>
        </p:grpSpPr>
        <p:sp>
          <p:nvSpPr>
            <p:cNvPr id="181" name="Google Shape;181;p8"/>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8"/>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183" name="Google Shape;183;p8"/>
            <p:cNvGrpSpPr/>
            <p:nvPr/>
          </p:nvGrpSpPr>
          <p:grpSpPr>
            <a:xfrm>
              <a:off x="1418725" y="378363"/>
              <a:ext cx="226050" cy="223800"/>
              <a:chOff x="1418725" y="382025"/>
              <a:chExt cx="226050" cy="223800"/>
            </a:xfrm>
          </p:grpSpPr>
          <p:cxnSp>
            <p:nvCxnSpPr>
              <p:cNvPr id="184" name="Google Shape;184;p8"/>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8"/>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186" name="Google Shape;18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7" name="Google Shape;187;p8"/>
          <p:cNvSpPr/>
          <p:nvPr/>
        </p:nvSpPr>
        <p:spPr>
          <a:xfrm rot="1419887" flipH="1">
            <a:off x="166146" y="3716496"/>
            <a:ext cx="861766" cy="745437"/>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1419887" flipH="1">
            <a:off x="113309" y="3744210"/>
            <a:ext cx="861766" cy="745437"/>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8"/>
          <p:cNvGrpSpPr/>
          <p:nvPr/>
        </p:nvGrpSpPr>
        <p:grpSpPr>
          <a:xfrm rot="-1891788">
            <a:off x="468478" y="4699203"/>
            <a:ext cx="257111" cy="257102"/>
            <a:chOff x="598374" y="2721350"/>
            <a:chExt cx="257131" cy="257122"/>
          </a:xfrm>
        </p:grpSpPr>
        <p:sp>
          <p:nvSpPr>
            <p:cNvPr id="190" name="Google Shape;190;p8"/>
            <p:cNvSpPr/>
            <p:nvPr/>
          </p:nvSpPr>
          <p:spPr>
            <a:xfrm>
              <a:off x="715924" y="2721350"/>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715924" y="2877372"/>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rot="5400000">
              <a:off x="794005"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rot="5400000">
              <a:off x="637974"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sp>
        <p:nvSpPr>
          <p:cNvPr id="195" name="Google Shape;195;p9"/>
          <p:cNvSpPr/>
          <p:nvPr/>
        </p:nvSpPr>
        <p:spPr>
          <a:xfrm>
            <a:off x="-245981" y="-348700"/>
            <a:ext cx="1358425" cy="5764625"/>
          </a:xfrm>
          <a:custGeom>
            <a:avLst/>
            <a:gdLst/>
            <a:ahLst/>
            <a:cxnLst/>
            <a:rect l="l" t="t" r="r" b="b"/>
            <a:pathLst>
              <a:path w="54337" h="230585" extrusionOk="0">
                <a:moveTo>
                  <a:pt x="22044" y="230585"/>
                </a:moveTo>
                <a:cubicBezTo>
                  <a:pt x="18775" y="226299"/>
                  <a:pt x="5771" y="214676"/>
                  <a:pt x="2429" y="204868"/>
                </a:cubicBezTo>
                <a:cubicBezTo>
                  <a:pt x="-913" y="195061"/>
                  <a:pt x="-550" y="179441"/>
                  <a:pt x="1993" y="171740"/>
                </a:cubicBezTo>
                <a:cubicBezTo>
                  <a:pt x="4536" y="164039"/>
                  <a:pt x="10566" y="162877"/>
                  <a:pt x="17685" y="158663"/>
                </a:cubicBezTo>
                <a:cubicBezTo>
                  <a:pt x="24805" y="154450"/>
                  <a:pt x="38608" y="153506"/>
                  <a:pt x="44710" y="146459"/>
                </a:cubicBezTo>
                <a:cubicBezTo>
                  <a:pt x="50813" y="139412"/>
                  <a:pt x="54155" y="126989"/>
                  <a:pt x="54300" y="116382"/>
                </a:cubicBezTo>
                <a:cubicBezTo>
                  <a:pt x="54445" y="105775"/>
                  <a:pt x="49796" y="94588"/>
                  <a:pt x="45582" y="82819"/>
                </a:cubicBezTo>
                <a:cubicBezTo>
                  <a:pt x="41368" y="71050"/>
                  <a:pt x="32651" y="55285"/>
                  <a:pt x="29018" y="45768"/>
                </a:cubicBezTo>
                <a:cubicBezTo>
                  <a:pt x="25386" y="36251"/>
                  <a:pt x="23496" y="32473"/>
                  <a:pt x="23787" y="25717"/>
                </a:cubicBezTo>
                <a:cubicBezTo>
                  <a:pt x="24078" y="18961"/>
                  <a:pt x="25822" y="9516"/>
                  <a:pt x="30762" y="5230"/>
                </a:cubicBezTo>
                <a:cubicBezTo>
                  <a:pt x="35702" y="944"/>
                  <a:pt x="49650" y="872"/>
                  <a:pt x="53428" y="0"/>
                </a:cubicBezTo>
              </a:path>
            </a:pathLst>
          </a:custGeom>
          <a:noFill/>
          <a:ln w="19050" cap="flat" cmpd="sng">
            <a:solidFill>
              <a:schemeClr val="accent4"/>
            </a:solidFill>
            <a:prstDash val="solid"/>
            <a:round/>
            <a:headEnd type="none" w="med" len="med"/>
            <a:tailEnd type="none" w="med" len="med"/>
          </a:ln>
        </p:spPr>
      </p:sp>
      <p:sp>
        <p:nvSpPr>
          <p:cNvPr id="196" name="Google Shape;196;p9"/>
          <p:cNvSpPr/>
          <p:nvPr/>
        </p:nvSpPr>
        <p:spPr>
          <a:xfrm>
            <a:off x="7532488" y="-283325"/>
            <a:ext cx="2373100" cy="4218600"/>
          </a:xfrm>
          <a:custGeom>
            <a:avLst/>
            <a:gdLst/>
            <a:ahLst/>
            <a:cxnLst/>
            <a:rect l="l" t="t" r="r" b="b"/>
            <a:pathLst>
              <a:path w="94924" h="168744" extrusionOk="0">
                <a:moveTo>
                  <a:pt x="38258" y="0"/>
                </a:moveTo>
                <a:cubicBezTo>
                  <a:pt x="34771" y="2397"/>
                  <a:pt x="23655" y="7555"/>
                  <a:pt x="17335" y="14384"/>
                </a:cubicBezTo>
                <a:cubicBezTo>
                  <a:pt x="11015" y="21213"/>
                  <a:pt x="1789" y="31094"/>
                  <a:pt x="336" y="40974"/>
                </a:cubicBezTo>
                <a:cubicBezTo>
                  <a:pt x="-1117" y="50854"/>
                  <a:pt x="2225" y="66546"/>
                  <a:pt x="8618" y="73665"/>
                </a:cubicBezTo>
                <a:cubicBezTo>
                  <a:pt x="15011" y="80785"/>
                  <a:pt x="29613" y="83546"/>
                  <a:pt x="38694" y="83691"/>
                </a:cubicBezTo>
                <a:cubicBezTo>
                  <a:pt x="47775" y="83836"/>
                  <a:pt x="56711" y="75700"/>
                  <a:pt x="63104" y="74537"/>
                </a:cubicBezTo>
                <a:cubicBezTo>
                  <a:pt x="69497" y="73375"/>
                  <a:pt x="73856" y="71631"/>
                  <a:pt x="77052" y="76716"/>
                </a:cubicBezTo>
                <a:cubicBezTo>
                  <a:pt x="80249" y="81801"/>
                  <a:pt x="83082" y="98293"/>
                  <a:pt x="82283" y="105049"/>
                </a:cubicBezTo>
                <a:cubicBezTo>
                  <a:pt x="81484" y="111805"/>
                  <a:pt x="78215" y="113767"/>
                  <a:pt x="72258" y="117254"/>
                </a:cubicBezTo>
                <a:cubicBezTo>
                  <a:pt x="66301" y="120741"/>
                  <a:pt x="52279" y="121323"/>
                  <a:pt x="46540" y="125972"/>
                </a:cubicBezTo>
                <a:cubicBezTo>
                  <a:pt x="40801" y="130622"/>
                  <a:pt x="38476" y="139630"/>
                  <a:pt x="37822" y="145151"/>
                </a:cubicBezTo>
                <a:cubicBezTo>
                  <a:pt x="37168" y="150672"/>
                  <a:pt x="39057" y="155177"/>
                  <a:pt x="42617" y="159100"/>
                </a:cubicBezTo>
                <a:cubicBezTo>
                  <a:pt x="46177" y="163023"/>
                  <a:pt x="50463" y="168035"/>
                  <a:pt x="59181" y="168689"/>
                </a:cubicBezTo>
                <a:cubicBezTo>
                  <a:pt x="67899" y="169343"/>
                  <a:pt x="88967" y="163967"/>
                  <a:pt x="94924" y="163023"/>
                </a:cubicBezTo>
              </a:path>
            </a:pathLst>
          </a:custGeom>
          <a:noFill/>
          <a:ln w="19050" cap="flat" cmpd="sng">
            <a:solidFill>
              <a:schemeClr val="accent4"/>
            </a:solidFill>
            <a:prstDash val="solid"/>
            <a:round/>
            <a:headEnd type="none" w="med" len="med"/>
            <a:tailEnd type="none" w="med" len="med"/>
          </a:ln>
        </p:spPr>
      </p:sp>
      <p:sp>
        <p:nvSpPr>
          <p:cNvPr id="197" name="Google Shape;197;p9"/>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 name="Google Shape;198;p9"/>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199" name="Google Shape;199;p9"/>
          <p:cNvGrpSpPr/>
          <p:nvPr/>
        </p:nvGrpSpPr>
        <p:grpSpPr>
          <a:xfrm>
            <a:off x="7929562" y="310159"/>
            <a:ext cx="647944" cy="127673"/>
            <a:chOff x="484625" y="375963"/>
            <a:chExt cx="1160150" cy="228600"/>
          </a:xfrm>
        </p:grpSpPr>
        <p:sp>
          <p:nvSpPr>
            <p:cNvPr id="200" name="Google Shape;200;p9"/>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9"/>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202" name="Google Shape;202;p9"/>
            <p:cNvGrpSpPr/>
            <p:nvPr/>
          </p:nvGrpSpPr>
          <p:grpSpPr>
            <a:xfrm>
              <a:off x="1418725" y="378363"/>
              <a:ext cx="226050" cy="223800"/>
              <a:chOff x="1418725" y="382025"/>
              <a:chExt cx="226050" cy="223800"/>
            </a:xfrm>
          </p:grpSpPr>
          <p:cxnSp>
            <p:nvCxnSpPr>
              <p:cNvPr id="203" name="Google Shape;203;p9"/>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9"/>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205" name="Google Shape;20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6" name="Google Shape;20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207" name="Google Shape;207;p9"/>
          <p:cNvGrpSpPr/>
          <p:nvPr/>
        </p:nvGrpSpPr>
        <p:grpSpPr>
          <a:xfrm rot="-1891948">
            <a:off x="8637469" y="4063803"/>
            <a:ext cx="258566" cy="258557"/>
            <a:chOff x="598374" y="2721350"/>
            <a:chExt cx="257131" cy="257122"/>
          </a:xfrm>
        </p:grpSpPr>
        <p:sp>
          <p:nvSpPr>
            <p:cNvPr id="208" name="Google Shape;208;p9"/>
            <p:cNvSpPr/>
            <p:nvPr/>
          </p:nvSpPr>
          <p:spPr>
            <a:xfrm>
              <a:off x="715924" y="2721350"/>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715924" y="2877372"/>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rot="5400000">
              <a:off x="794005"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5400000">
              <a:off x="637974" y="2799478"/>
              <a:ext cx="21900" cy="101100"/>
            </a:xfrm>
            <a:prstGeom prst="roundRect">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9"/>
          <p:cNvSpPr/>
          <p:nvPr/>
        </p:nvSpPr>
        <p:spPr>
          <a:xfrm>
            <a:off x="7929543" y="4986905"/>
            <a:ext cx="156600" cy="15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8086143" y="4712980"/>
            <a:ext cx="93300" cy="9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rot="-7119328">
            <a:off x="8340098" y="4410268"/>
            <a:ext cx="853315" cy="853315"/>
          </a:xfrm>
          <a:prstGeom prst="pie">
            <a:avLst>
              <a:gd name="adj1" fmla="val 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rot="-7119328">
            <a:off x="8244683" y="4394552"/>
            <a:ext cx="853315" cy="853315"/>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720000" y="4014450"/>
            <a:ext cx="7704000" cy="572700"/>
          </a:xfrm>
          <a:prstGeom prst="rect">
            <a:avLst/>
          </a:prstGeom>
          <a:solidFill>
            <a:schemeClr val="accent4"/>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8" name="Google Shape;218;p10"/>
          <p:cNvSpPr/>
          <p:nvPr/>
        </p:nvSpPr>
        <p:spPr>
          <a:xfrm rot="-10242495" flipH="1">
            <a:off x="7508133" y="74846"/>
            <a:ext cx="1789277" cy="1789277"/>
          </a:xfrm>
          <a:prstGeom prst="pie">
            <a:avLst>
              <a:gd name="adj1" fmla="val 0"/>
              <a:gd name="adj2" fmla="val 42031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rot="-10242495" flipH="1">
            <a:off x="7564146" y="156593"/>
            <a:ext cx="1789277" cy="1789277"/>
          </a:xfrm>
          <a:prstGeom prst="pie">
            <a:avLst>
              <a:gd name="adj1" fmla="val 0"/>
              <a:gd name="adj2" fmla="val 420316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0"/>
          <p:cNvGrpSpPr/>
          <p:nvPr/>
        </p:nvGrpSpPr>
        <p:grpSpPr>
          <a:xfrm rot="1898748">
            <a:off x="8358906" y="1652522"/>
            <a:ext cx="257099" cy="257090"/>
            <a:chOff x="598374" y="2721350"/>
            <a:chExt cx="257131" cy="257122"/>
          </a:xfrm>
        </p:grpSpPr>
        <p:sp>
          <p:nvSpPr>
            <p:cNvPr id="221" name="Google Shape;221;p10"/>
            <p:cNvSpPr/>
            <p:nvPr/>
          </p:nvSpPr>
          <p:spPr>
            <a:xfrm>
              <a:off x="715924" y="2721350"/>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715924" y="2877372"/>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5400000">
              <a:off x="794005"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5400000">
              <a:off x="637974" y="2799478"/>
              <a:ext cx="21900" cy="101100"/>
            </a:xfrm>
            <a:prstGeom prst="roundRect">
              <a:avLst>
                <a:gd name="adj"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0"/>
          <p:cNvSpPr/>
          <p:nvPr/>
        </p:nvSpPr>
        <p:spPr>
          <a:xfrm>
            <a:off x="666585" y="3826693"/>
            <a:ext cx="93300" cy="9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8213935" y="309318"/>
            <a:ext cx="156600" cy="15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492860" y="4014443"/>
            <a:ext cx="93300" cy="9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0"/>
          <p:cNvGrpSpPr/>
          <p:nvPr/>
        </p:nvGrpSpPr>
        <p:grpSpPr>
          <a:xfrm rot="1898748">
            <a:off x="8489681" y="3897372"/>
            <a:ext cx="257099" cy="257090"/>
            <a:chOff x="598374" y="2721350"/>
            <a:chExt cx="257131" cy="257122"/>
          </a:xfrm>
        </p:grpSpPr>
        <p:sp>
          <p:nvSpPr>
            <p:cNvPr id="229" name="Google Shape;229;p10"/>
            <p:cNvSpPr/>
            <p:nvPr/>
          </p:nvSpPr>
          <p:spPr>
            <a:xfrm>
              <a:off x="715924" y="2721350"/>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715924" y="2877372"/>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5400000">
              <a:off x="794005"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5400000">
              <a:off x="637974" y="2799478"/>
              <a:ext cx="21900" cy="101100"/>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0"/>
          <p:cNvSpPr/>
          <p:nvPr/>
        </p:nvSpPr>
        <p:spPr>
          <a:xfrm rot="-6967588">
            <a:off x="-367129" y="2792999"/>
            <a:ext cx="963997" cy="963997"/>
          </a:xfrm>
          <a:prstGeom prst="pie">
            <a:avLst>
              <a:gd name="adj1" fmla="val 0"/>
              <a:gd name="adj2" fmla="val 1083313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rot="-6967588">
            <a:off x="-457604" y="2741907"/>
            <a:ext cx="963997" cy="963997"/>
          </a:xfrm>
          <a:prstGeom prst="pie">
            <a:avLst>
              <a:gd name="adj1" fmla="val 0"/>
              <a:gd name="adj2" fmla="val 1083313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517506" y="-337825"/>
            <a:ext cx="2960625" cy="2549975"/>
          </a:xfrm>
          <a:custGeom>
            <a:avLst/>
            <a:gdLst/>
            <a:ahLst/>
            <a:cxnLst/>
            <a:rect l="l" t="t" r="r" b="b"/>
            <a:pathLst>
              <a:path w="118425" h="101999" extrusionOk="0">
                <a:moveTo>
                  <a:pt x="4136" y="101999"/>
                </a:moveTo>
                <a:cubicBezTo>
                  <a:pt x="3482" y="96478"/>
                  <a:pt x="-1022" y="78751"/>
                  <a:pt x="213" y="68871"/>
                </a:cubicBezTo>
                <a:cubicBezTo>
                  <a:pt x="1448" y="58991"/>
                  <a:pt x="6679" y="48239"/>
                  <a:pt x="11546" y="42718"/>
                </a:cubicBezTo>
                <a:cubicBezTo>
                  <a:pt x="16414" y="37197"/>
                  <a:pt x="18957" y="36760"/>
                  <a:pt x="29418" y="35743"/>
                </a:cubicBezTo>
                <a:cubicBezTo>
                  <a:pt x="39879" y="34726"/>
                  <a:pt x="60656" y="37487"/>
                  <a:pt x="74314" y="36615"/>
                </a:cubicBezTo>
                <a:cubicBezTo>
                  <a:pt x="87972" y="35743"/>
                  <a:pt x="104100" y="35017"/>
                  <a:pt x="111365" y="30513"/>
                </a:cubicBezTo>
                <a:cubicBezTo>
                  <a:pt x="118630" y="26009"/>
                  <a:pt x="119138" y="14676"/>
                  <a:pt x="117903" y="9590"/>
                </a:cubicBezTo>
                <a:cubicBezTo>
                  <a:pt x="116668" y="4505"/>
                  <a:pt x="106280" y="1598"/>
                  <a:pt x="103955" y="0"/>
                </a:cubicBezTo>
              </a:path>
            </a:pathLst>
          </a:custGeom>
          <a:noFill/>
          <a:ln w="19050" cap="flat" cmpd="sng">
            <a:solidFill>
              <a:schemeClr val="accent4"/>
            </a:solidFill>
            <a:prstDash val="solid"/>
            <a:round/>
            <a:headEnd type="none" w="med" len="med"/>
            <a:tailEnd type="none" w="med" len="med"/>
          </a:ln>
        </p:spPr>
      </p:sp>
      <p:sp>
        <p:nvSpPr>
          <p:cNvPr id="236" name="Google Shape;236;p10"/>
          <p:cNvSpPr/>
          <p:nvPr/>
        </p:nvSpPr>
        <p:spPr>
          <a:xfrm>
            <a:off x="6923349" y="-272425"/>
            <a:ext cx="2698925" cy="3096775"/>
          </a:xfrm>
          <a:custGeom>
            <a:avLst/>
            <a:gdLst/>
            <a:ahLst/>
            <a:cxnLst/>
            <a:rect l="l" t="t" r="r" b="b"/>
            <a:pathLst>
              <a:path w="107957" h="123871" extrusionOk="0">
                <a:moveTo>
                  <a:pt x="30368" y="0"/>
                </a:moveTo>
                <a:cubicBezTo>
                  <a:pt x="26227" y="1671"/>
                  <a:pt x="10390" y="4577"/>
                  <a:pt x="5523" y="10025"/>
                </a:cubicBezTo>
                <a:cubicBezTo>
                  <a:pt x="656" y="15474"/>
                  <a:pt x="-1524" y="27678"/>
                  <a:pt x="1164" y="32691"/>
                </a:cubicBezTo>
                <a:cubicBezTo>
                  <a:pt x="3852" y="37704"/>
                  <a:pt x="13297" y="39593"/>
                  <a:pt x="21651" y="40102"/>
                </a:cubicBezTo>
                <a:cubicBezTo>
                  <a:pt x="30006" y="40611"/>
                  <a:pt x="43155" y="35235"/>
                  <a:pt x="51291" y="35743"/>
                </a:cubicBezTo>
                <a:cubicBezTo>
                  <a:pt x="59428" y="36252"/>
                  <a:pt x="65603" y="37487"/>
                  <a:pt x="70470" y="43153"/>
                </a:cubicBezTo>
                <a:cubicBezTo>
                  <a:pt x="75338" y="48820"/>
                  <a:pt x="80351" y="60225"/>
                  <a:pt x="80496" y="69742"/>
                </a:cubicBezTo>
                <a:cubicBezTo>
                  <a:pt x="80641" y="79259"/>
                  <a:pt x="72141" y="91972"/>
                  <a:pt x="71342" y="100254"/>
                </a:cubicBezTo>
                <a:cubicBezTo>
                  <a:pt x="70543" y="108536"/>
                  <a:pt x="71705" y="115511"/>
                  <a:pt x="75701" y="119434"/>
                </a:cubicBezTo>
                <a:cubicBezTo>
                  <a:pt x="79697" y="123357"/>
                  <a:pt x="89940" y="124155"/>
                  <a:pt x="95316" y="123792"/>
                </a:cubicBezTo>
                <a:cubicBezTo>
                  <a:pt x="100692" y="123429"/>
                  <a:pt x="105850" y="118344"/>
                  <a:pt x="107957" y="117254"/>
                </a:cubicBezTo>
              </a:path>
            </a:pathLst>
          </a:custGeom>
          <a:noFill/>
          <a:ln w="19050" cap="flat" cmpd="sng">
            <a:solidFill>
              <a:schemeClr val="accent4"/>
            </a:solidFill>
            <a:prstDash val="solid"/>
            <a:round/>
            <a:headEnd type="none" w="med" len="med"/>
            <a:tailEnd type="none" w="med" len="med"/>
          </a:ln>
        </p:spPr>
      </p:sp>
      <p:sp>
        <p:nvSpPr>
          <p:cNvPr id="237" name="Google Shape;237;p10"/>
          <p:cNvSpPr/>
          <p:nvPr/>
        </p:nvSpPr>
        <p:spPr>
          <a:xfrm>
            <a:off x="868358" y="4032974"/>
            <a:ext cx="8372525" cy="1464925"/>
          </a:xfrm>
          <a:custGeom>
            <a:avLst/>
            <a:gdLst/>
            <a:ahLst/>
            <a:cxnLst/>
            <a:rect l="l" t="t" r="r" b="b"/>
            <a:pathLst>
              <a:path w="334901" h="58597" extrusionOk="0">
                <a:moveTo>
                  <a:pt x="15829" y="52267"/>
                </a:moveTo>
                <a:cubicBezTo>
                  <a:pt x="13504" y="50596"/>
                  <a:pt x="3915" y="47763"/>
                  <a:pt x="1881" y="42242"/>
                </a:cubicBezTo>
                <a:cubicBezTo>
                  <a:pt x="-153" y="36721"/>
                  <a:pt x="-1679" y="25895"/>
                  <a:pt x="3624" y="19139"/>
                </a:cubicBezTo>
                <a:cubicBezTo>
                  <a:pt x="8927" y="12383"/>
                  <a:pt x="20116" y="4537"/>
                  <a:pt x="33701" y="1704"/>
                </a:cubicBezTo>
                <a:cubicBezTo>
                  <a:pt x="47286" y="-1129"/>
                  <a:pt x="70316" y="-39"/>
                  <a:pt x="85136" y="2140"/>
                </a:cubicBezTo>
                <a:cubicBezTo>
                  <a:pt x="99956" y="4319"/>
                  <a:pt x="108819" y="6353"/>
                  <a:pt x="122622" y="14780"/>
                </a:cubicBezTo>
                <a:cubicBezTo>
                  <a:pt x="136425" y="23207"/>
                  <a:pt x="154806" y="45511"/>
                  <a:pt x="167955" y="52703"/>
                </a:cubicBezTo>
                <a:cubicBezTo>
                  <a:pt x="181104" y="59895"/>
                  <a:pt x="192001" y="58879"/>
                  <a:pt x="201518" y="57934"/>
                </a:cubicBezTo>
                <a:cubicBezTo>
                  <a:pt x="211035" y="56990"/>
                  <a:pt x="219099" y="52049"/>
                  <a:pt x="225056" y="47036"/>
                </a:cubicBezTo>
                <a:cubicBezTo>
                  <a:pt x="231013" y="42023"/>
                  <a:pt x="232902" y="33233"/>
                  <a:pt x="237261" y="27857"/>
                </a:cubicBezTo>
                <a:cubicBezTo>
                  <a:pt x="241620" y="22481"/>
                  <a:pt x="245907" y="18049"/>
                  <a:pt x="251210" y="14780"/>
                </a:cubicBezTo>
                <a:cubicBezTo>
                  <a:pt x="256513" y="11511"/>
                  <a:pt x="260654" y="8315"/>
                  <a:pt x="269081" y="8242"/>
                </a:cubicBezTo>
                <a:cubicBezTo>
                  <a:pt x="277508" y="8170"/>
                  <a:pt x="291966" y="8678"/>
                  <a:pt x="301773" y="14345"/>
                </a:cubicBezTo>
                <a:cubicBezTo>
                  <a:pt x="311581" y="20012"/>
                  <a:pt x="322405" y="36140"/>
                  <a:pt x="327926" y="42242"/>
                </a:cubicBezTo>
                <a:cubicBezTo>
                  <a:pt x="333447" y="48344"/>
                  <a:pt x="333739" y="49506"/>
                  <a:pt x="334901" y="50959"/>
                </a:cubicBezTo>
              </a:path>
            </a:pathLst>
          </a:custGeom>
          <a:noFill/>
          <a:ln w="19050" cap="flat" cmpd="sng">
            <a:solidFill>
              <a:schemeClr val="accent4"/>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1"/>
          <p:cNvSpPr/>
          <p:nvPr/>
        </p:nvSpPr>
        <p:spPr>
          <a:xfrm>
            <a:off x="-512175" y="2901097"/>
            <a:ext cx="2964050" cy="2438550"/>
          </a:xfrm>
          <a:custGeom>
            <a:avLst/>
            <a:gdLst/>
            <a:ahLst/>
            <a:cxnLst/>
            <a:rect l="l" t="t" r="r" b="b"/>
            <a:pathLst>
              <a:path w="118562" h="97542" extrusionOk="0">
                <a:moveTo>
                  <a:pt x="0" y="68773"/>
                </a:moveTo>
                <a:cubicBezTo>
                  <a:pt x="654" y="63107"/>
                  <a:pt x="-145" y="45453"/>
                  <a:pt x="3923" y="34774"/>
                </a:cubicBezTo>
                <a:cubicBezTo>
                  <a:pt x="7991" y="24095"/>
                  <a:pt x="15256" y="10218"/>
                  <a:pt x="24410" y="4697"/>
                </a:cubicBezTo>
                <a:cubicBezTo>
                  <a:pt x="33564" y="-824"/>
                  <a:pt x="49401" y="-969"/>
                  <a:pt x="58845" y="1646"/>
                </a:cubicBezTo>
                <a:cubicBezTo>
                  <a:pt x="68289" y="4262"/>
                  <a:pt x="77226" y="9783"/>
                  <a:pt x="81076" y="20390"/>
                </a:cubicBezTo>
                <a:cubicBezTo>
                  <a:pt x="84926" y="30997"/>
                  <a:pt x="80058" y="53590"/>
                  <a:pt x="81947" y="65286"/>
                </a:cubicBezTo>
                <a:cubicBezTo>
                  <a:pt x="83836" y="76982"/>
                  <a:pt x="86307" y="85192"/>
                  <a:pt x="92409" y="90568"/>
                </a:cubicBezTo>
                <a:cubicBezTo>
                  <a:pt x="98512" y="95944"/>
                  <a:pt x="114203" y="96380"/>
                  <a:pt x="118562" y="97542"/>
                </a:cubicBezTo>
              </a:path>
            </a:pathLst>
          </a:custGeom>
          <a:noFill/>
          <a:ln w="19050" cap="flat" cmpd="sng">
            <a:solidFill>
              <a:schemeClr val="accent4"/>
            </a:solidFill>
            <a:prstDash val="solid"/>
            <a:round/>
            <a:headEnd type="none" w="med" len="med"/>
            <a:tailEnd type="none" w="med" len="med"/>
          </a:ln>
        </p:spPr>
      </p:sp>
      <p:sp>
        <p:nvSpPr>
          <p:cNvPr id="240" name="Google Shape;240;p11"/>
          <p:cNvSpPr/>
          <p:nvPr/>
        </p:nvSpPr>
        <p:spPr>
          <a:xfrm>
            <a:off x="1004555" y="-201010"/>
            <a:ext cx="4476775" cy="1788225"/>
          </a:xfrm>
          <a:custGeom>
            <a:avLst/>
            <a:gdLst/>
            <a:ahLst/>
            <a:cxnLst/>
            <a:rect l="l" t="t" r="r" b="b"/>
            <a:pathLst>
              <a:path w="179071" h="71529" extrusionOk="0">
                <a:moveTo>
                  <a:pt x="5151" y="2373"/>
                </a:moveTo>
                <a:cubicBezTo>
                  <a:pt x="7185" y="4698"/>
                  <a:pt x="15539" y="11164"/>
                  <a:pt x="17355" y="16322"/>
                </a:cubicBezTo>
                <a:cubicBezTo>
                  <a:pt x="19171" y="21480"/>
                  <a:pt x="18881" y="26711"/>
                  <a:pt x="16048" y="33322"/>
                </a:cubicBezTo>
                <a:cubicBezTo>
                  <a:pt x="13215" y="39933"/>
                  <a:pt x="-2550" y="49668"/>
                  <a:pt x="356" y="55988"/>
                </a:cubicBezTo>
                <a:cubicBezTo>
                  <a:pt x="3262" y="62308"/>
                  <a:pt x="19607" y="70082"/>
                  <a:pt x="33483" y="71244"/>
                </a:cubicBezTo>
                <a:cubicBezTo>
                  <a:pt x="47359" y="72406"/>
                  <a:pt x="72714" y="70082"/>
                  <a:pt x="83611" y="62962"/>
                </a:cubicBezTo>
                <a:cubicBezTo>
                  <a:pt x="94508" y="55843"/>
                  <a:pt x="94363" y="37826"/>
                  <a:pt x="98867" y="28527"/>
                </a:cubicBezTo>
                <a:cubicBezTo>
                  <a:pt x="103371" y="19228"/>
                  <a:pt x="104098" y="11890"/>
                  <a:pt x="110636" y="7168"/>
                </a:cubicBezTo>
                <a:cubicBezTo>
                  <a:pt x="117174" y="2446"/>
                  <a:pt x="126691" y="1066"/>
                  <a:pt x="138097" y="194"/>
                </a:cubicBezTo>
                <a:cubicBezTo>
                  <a:pt x="149503" y="-678"/>
                  <a:pt x="172242" y="1647"/>
                  <a:pt x="179071" y="1938"/>
                </a:cubicBezTo>
              </a:path>
            </a:pathLst>
          </a:custGeom>
          <a:noFill/>
          <a:ln w="19050" cap="flat" cmpd="sng">
            <a:solidFill>
              <a:schemeClr val="accent4"/>
            </a:solidFill>
            <a:prstDash val="solid"/>
            <a:round/>
            <a:headEnd type="none" w="med" len="med"/>
            <a:tailEnd type="none" w="med" len="med"/>
          </a:ln>
        </p:spPr>
      </p:sp>
      <p:sp>
        <p:nvSpPr>
          <p:cNvPr id="241" name="Google Shape;241;p11"/>
          <p:cNvSpPr/>
          <p:nvPr/>
        </p:nvSpPr>
        <p:spPr>
          <a:xfrm>
            <a:off x="1253175" y="-217950"/>
            <a:ext cx="4990950" cy="1661925"/>
          </a:xfrm>
          <a:custGeom>
            <a:avLst/>
            <a:gdLst/>
            <a:ahLst/>
            <a:cxnLst/>
            <a:rect l="l" t="t" r="r" b="b"/>
            <a:pathLst>
              <a:path w="199638" h="66477" extrusionOk="0">
                <a:moveTo>
                  <a:pt x="0" y="0"/>
                </a:moveTo>
                <a:cubicBezTo>
                  <a:pt x="1816" y="1380"/>
                  <a:pt x="8646" y="3633"/>
                  <a:pt x="10898" y="8282"/>
                </a:cubicBezTo>
                <a:cubicBezTo>
                  <a:pt x="13150" y="12932"/>
                  <a:pt x="14385" y="20705"/>
                  <a:pt x="13513" y="27897"/>
                </a:cubicBezTo>
                <a:cubicBezTo>
                  <a:pt x="12641" y="35089"/>
                  <a:pt x="5449" y="45405"/>
                  <a:pt x="5667" y="51435"/>
                </a:cubicBezTo>
                <a:cubicBezTo>
                  <a:pt x="5885" y="57465"/>
                  <a:pt x="9227" y="61751"/>
                  <a:pt x="14821" y="64076"/>
                </a:cubicBezTo>
                <a:cubicBezTo>
                  <a:pt x="20415" y="66401"/>
                  <a:pt x="31675" y="67418"/>
                  <a:pt x="39230" y="65384"/>
                </a:cubicBezTo>
                <a:cubicBezTo>
                  <a:pt x="46785" y="63350"/>
                  <a:pt x="53251" y="59136"/>
                  <a:pt x="60153" y="51871"/>
                </a:cubicBezTo>
                <a:cubicBezTo>
                  <a:pt x="67055" y="44606"/>
                  <a:pt x="72431" y="28987"/>
                  <a:pt x="80640" y="21795"/>
                </a:cubicBezTo>
                <a:cubicBezTo>
                  <a:pt x="88849" y="14603"/>
                  <a:pt x="94298" y="11333"/>
                  <a:pt x="109409" y="8718"/>
                </a:cubicBezTo>
                <a:cubicBezTo>
                  <a:pt x="124520" y="6103"/>
                  <a:pt x="156267" y="6539"/>
                  <a:pt x="171305" y="6103"/>
                </a:cubicBezTo>
                <a:cubicBezTo>
                  <a:pt x="186343" y="5667"/>
                  <a:pt x="194916" y="6103"/>
                  <a:pt x="199638" y="6103"/>
                </a:cubicBezTo>
              </a:path>
            </a:pathLst>
          </a:custGeom>
          <a:noFill/>
          <a:ln w="19050" cap="flat" cmpd="sng">
            <a:solidFill>
              <a:schemeClr val="accent4"/>
            </a:solidFill>
            <a:prstDash val="solid"/>
            <a:round/>
            <a:headEnd type="none" w="med" len="med"/>
            <a:tailEnd type="none" w="med" len="med"/>
          </a:ln>
        </p:spPr>
      </p:sp>
      <p:sp>
        <p:nvSpPr>
          <p:cNvPr id="242" name="Google Shape;242;p11"/>
          <p:cNvSpPr/>
          <p:nvPr/>
        </p:nvSpPr>
        <p:spPr>
          <a:xfrm>
            <a:off x="6940494" y="1569167"/>
            <a:ext cx="3008675" cy="3890350"/>
          </a:xfrm>
          <a:custGeom>
            <a:avLst/>
            <a:gdLst/>
            <a:ahLst/>
            <a:cxnLst/>
            <a:rect l="l" t="t" r="r" b="b"/>
            <a:pathLst>
              <a:path w="120347" h="155614" extrusionOk="0">
                <a:moveTo>
                  <a:pt x="28811" y="155614"/>
                </a:moveTo>
                <a:cubicBezTo>
                  <a:pt x="25614" y="153725"/>
                  <a:pt x="14426" y="149076"/>
                  <a:pt x="9631" y="144281"/>
                </a:cubicBezTo>
                <a:cubicBezTo>
                  <a:pt x="4836" y="139486"/>
                  <a:pt x="478" y="133166"/>
                  <a:pt x="42" y="126845"/>
                </a:cubicBezTo>
                <a:cubicBezTo>
                  <a:pt x="-394" y="120525"/>
                  <a:pt x="2585" y="111080"/>
                  <a:pt x="7016" y="106358"/>
                </a:cubicBezTo>
                <a:cubicBezTo>
                  <a:pt x="11448" y="101636"/>
                  <a:pt x="17405" y="100183"/>
                  <a:pt x="26631" y="98512"/>
                </a:cubicBezTo>
                <a:cubicBezTo>
                  <a:pt x="35857" y="96841"/>
                  <a:pt x="54819" y="101274"/>
                  <a:pt x="62374" y="96334"/>
                </a:cubicBezTo>
                <a:cubicBezTo>
                  <a:pt x="69930" y="91394"/>
                  <a:pt x="71092" y="80860"/>
                  <a:pt x="71964" y="68873"/>
                </a:cubicBezTo>
                <a:cubicBezTo>
                  <a:pt x="72836" y="56886"/>
                  <a:pt x="66515" y="35455"/>
                  <a:pt x="67605" y="24412"/>
                </a:cubicBezTo>
                <a:cubicBezTo>
                  <a:pt x="68695" y="13369"/>
                  <a:pt x="72836" y="6539"/>
                  <a:pt x="78502" y="2616"/>
                </a:cubicBezTo>
                <a:cubicBezTo>
                  <a:pt x="84169" y="-1307"/>
                  <a:pt x="94630" y="147"/>
                  <a:pt x="101604" y="874"/>
                </a:cubicBezTo>
                <a:cubicBezTo>
                  <a:pt x="108578" y="1601"/>
                  <a:pt x="117223" y="5959"/>
                  <a:pt x="120347" y="6976"/>
                </a:cubicBezTo>
              </a:path>
            </a:pathLst>
          </a:custGeom>
          <a:noFill/>
          <a:ln w="19050" cap="flat" cmpd="sng">
            <a:solidFill>
              <a:schemeClr val="accent4"/>
            </a:solidFill>
            <a:prstDash val="solid"/>
            <a:round/>
            <a:headEnd type="none" w="med" len="med"/>
            <a:tailEnd type="none" w="med" len="med"/>
          </a:ln>
        </p:spPr>
      </p:sp>
      <p:grpSp>
        <p:nvGrpSpPr>
          <p:cNvPr id="243" name="Google Shape;243;p11"/>
          <p:cNvGrpSpPr/>
          <p:nvPr/>
        </p:nvGrpSpPr>
        <p:grpSpPr>
          <a:xfrm>
            <a:off x="2157647" y="539510"/>
            <a:ext cx="6273109" cy="2823556"/>
            <a:chOff x="2157647" y="539510"/>
            <a:chExt cx="6273109" cy="2823556"/>
          </a:xfrm>
        </p:grpSpPr>
        <p:grpSp>
          <p:nvGrpSpPr>
            <p:cNvPr id="244" name="Google Shape;244;p11"/>
            <p:cNvGrpSpPr/>
            <p:nvPr/>
          </p:nvGrpSpPr>
          <p:grpSpPr>
            <a:xfrm>
              <a:off x="2157647" y="539510"/>
              <a:ext cx="6273109" cy="2823556"/>
              <a:chOff x="745900" y="2491325"/>
              <a:chExt cx="3945600" cy="1694100"/>
            </a:xfrm>
          </p:grpSpPr>
          <p:sp>
            <p:nvSpPr>
              <p:cNvPr id="245" name="Google Shape;245;p11"/>
              <p:cNvSpPr/>
              <p:nvPr/>
            </p:nvSpPr>
            <p:spPr>
              <a:xfrm>
                <a:off x="746468" y="2491325"/>
                <a:ext cx="3944700" cy="1694100"/>
              </a:xfrm>
              <a:prstGeom prst="roundRect">
                <a:avLst>
                  <a:gd name="adj" fmla="val 1006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11"/>
              <p:cNvCxnSpPr/>
              <p:nvPr/>
            </p:nvCxnSpPr>
            <p:spPr>
              <a:xfrm>
                <a:off x="745900" y="2652787"/>
                <a:ext cx="3945600" cy="0"/>
              </a:xfrm>
              <a:prstGeom prst="straightConnector1">
                <a:avLst/>
              </a:prstGeom>
              <a:noFill/>
              <a:ln w="9525" cap="flat" cmpd="sng">
                <a:solidFill>
                  <a:schemeClr val="dk1"/>
                </a:solidFill>
                <a:prstDash val="solid"/>
                <a:round/>
                <a:headEnd type="none" w="med" len="med"/>
                <a:tailEnd type="none" w="med" len="med"/>
              </a:ln>
            </p:spPr>
          </p:cxnSp>
        </p:grpSp>
        <p:grpSp>
          <p:nvGrpSpPr>
            <p:cNvPr id="247" name="Google Shape;247;p11"/>
            <p:cNvGrpSpPr/>
            <p:nvPr/>
          </p:nvGrpSpPr>
          <p:grpSpPr>
            <a:xfrm>
              <a:off x="7342749" y="594933"/>
              <a:ext cx="820458" cy="161620"/>
              <a:chOff x="484625" y="375963"/>
              <a:chExt cx="1160150" cy="228600"/>
            </a:xfrm>
          </p:grpSpPr>
          <p:sp>
            <p:nvSpPr>
              <p:cNvPr id="248" name="Google Shape;248;p11"/>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11"/>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250" name="Google Shape;250;p11"/>
              <p:cNvGrpSpPr/>
              <p:nvPr/>
            </p:nvGrpSpPr>
            <p:grpSpPr>
              <a:xfrm>
                <a:off x="1418725" y="378363"/>
                <a:ext cx="226050" cy="223800"/>
                <a:chOff x="1418725" y="382025"/>
                <a:chExt cx="226050" cy="223800"/>
              </a:xfrm>
            </p:grpSpPr>
            <p:cxnSp>
              <p:nvCxnSpPr>
                <p:cNvPr id="251" name="Google Shape;251;p11"/>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11"/>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grpSp>
      <p:sp>
        <p:nvSpPr>
          <p:cNvPr id="253" name="Google Shape;253;p11"/>
          <p:cNvSpPr/>
          <p:nvPr/>
        </p:nvSpPr>
        <p:spPr>
          <a:xfrm>
            <a:off x="7944100" y="2592579"/>
            <a:ext cx="2037775" cy="2736175"/>
          </a:xfrm>
          <a:custGeom>
            <a:avLst/>
            <a:gdLst/>
            <a:ahLst/>
            <a:cxnLst/>
            <a:rect l="l" t="t" r="r" b="b"/>
            <a:pathLst>
              <a:path w="81511" h="109447" extrusionOk="0">
                <a:moveTo>
                  <a:pt x="24410" y="109447"/>
                </a:moveTo>
                <a:cubicBezTo>
                  <a:pt x="21286" y="108067"/>
                  <a:pt x="9734" y="104870"/>
                  <a:pt x="5666" y="101165"/>
                </a:cubicBezTo>
                <a:cubicBezTo>
                  <a:pt x="1598" y="97460"/>
                  <a:pt x="0" y="92012"/>
                  <a:pt x="0" y="87217"/>
                </a:cubicBezTo>
                <a:cubicBezTo>
                  <a:pt x="0" y="82422"/>
                  <a:pt x="2179" y="76464"/>
                  <a:pt x="5666" y="72396"/>
                </a:cubicBezTo>
                <a:cubicBezTo>
                  <a:pt x="9153" y="68328"/>
                  <a:pt x="16418" y="66149"/>
                  <a:pt x="20922" y="62807"/>
                </a:cubicBezTo>
                <a:cubicBezTo>
                  <a:pt x="25426" y="59465"/>
                  <a:pt x="30221" y="57068"/>
                  <a:pt x="32691" y="52346"/>
                </a:cubicBezTo>
                <a:cubicBezTo>
                  <a:pt x="35161" y="47624"/>
                  <a:pt x="35234" y="41158"/>
                  <a:pt x="35743" y="34474"/>
                </a:cubicBezTo>
                <a:cubicBezTo>
                  <a:pt x="36252" y="27790"/>
                  <a:pt x="35089" y="17329"/>
                  <a:pt x="35743" y="12244"/>
                </a:cubicBezTo>
                <a:cubicBezTo>
                  <a:pt x="36397" y="7159"/>
                  <a:pt x="36034" y="5996"/>
                  <a:pt x="39666" y="3962"/>
                </a:cubicBezTo>
                <a:cubicBezTo>
                  <a:pt x="43298" y="1928"/>
                  <a:pt x="50563" y="-324"/>
                  <a:pt x="57537" y="39"/>
                </a:cubicBezTo>
                <a:cubicBezTo>
                  <a:pt x="64511" y="402"/>
                  <a:pt x="77515" y="5124"/>
                  <a:pt x="81511" y="6141"/>
                </a:cubicBezTo>
              </a:path>
            </a:pathLst>
          </a:custGeom>
          <a:noFill/>
          <a:ln w="19050" cap="flat" cmpd="sng">
            <a:solidFill>
              <a:schemeClr val="accent4"/>
            </a:solidFill>
            <a:prstDash val="solid"/>
            <a:round/>
            <a:headEnd type="none" w="med" len="med"/>
            <a:tailEnd type="none" w="med" len="med"/>
          </a:ln>
        </p:spPr>
      </p:sp>
      <p:sp>
        <p:nvSpPr>
          <p:cNvPr id="254" name="Google Shape;254;p11"/>
          <p:cNvSpPr txBox="1">
            <a:spLocks noGrp="1"/>
          </p:cNvSpPr>
          <p:nvPr>
            <p:ph type="title" hasCustomPrompt="1"/>
          </p:nvPr>
        </p:nvSpPr>
        <p:spPr>
          <a:xfrm>
            <a:off x="2396052" y="1288100"/>
            <a:ext cx="5796300" cy="118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7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5" name="Google Shape;255;p11"/>
          <p:cNvSpPr txBox="1">
            <a:spLocks noGrp="1"/>
          </p:cNvSpPr>
          <p:nvPr>
            <p:ph type="subTitle" idx="1"/>
          </p:nvPr>
        </p:nvSpPr>
        <p:spPr>
          <a:xfrm>
            <a:off x="2396052" y="2474448"/>
            <a:ext cx="57963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56" name="Google Shape;256;p11"/>
          <p:cNvGrpSpPr/>
          <p:nvPr/>
        </p:nvGrpSpPr>
        <p:grpSpPr>
          <a:xfrm rot="-2700000">
            <a:off x="8491703" y="4636465"/>
            <a:ext cx="257129" cy="257120"/>
            <a:chOff x="598374" y="2721350"/>
            <a:chExt cx="257131" cy="257122"/>
          </a:xfrm>
        </p:grpSpPr>
        <p:sp>
          <p:nvSpPr>
            <p:cNvPr id="257" name="Google Shape;257;p11"/>
            <p:cNvSpPr/>
            <p:nvPr/>
          </p:nvSpPr>
          <p:spPr>
            <a:xfrm>
              <a:off x="715924" y="2721350"/>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715924" y="2877372"/>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rot="5400000">
              <a:off x="794005" y="2799478"/>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5400000">
              <a:off x="637974" y="2799478"/>
              <a:ext cx="21900" cy="101100"/>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1"/>
          <p:cNvSpPr/>
          <p:nvPr/>
        </p:nvSpPr>
        <p:spPr>
          <a:xfrm>
            <a:off x="8773455" y="4378863"/>
            <a:ext cx="93300" cy="9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63"/>
        <p:cNvGrpSpPr/>
        <p:nvPr/>
      </p:nvGrpSpPr>
      <p:grpSpPr>
        <a:xfrm>
          <a:off x="0" y="0"/>
          <a:ext cx="0" cy="0"/>
          <a:chOff x="0" y="0"/>
          <a:chExt cx="0" cy="0"/>
        </a:xfrm>
      </p:grpSpPr>
      <p:sp>
        <p:nvSpPr>
          <p:cNvPr id="264" name="Google Shape;264;p13"/>
          <p:cNvSpPr/>
          <p:nvPr/>
        </p:nvSpPr>
        <p:spPr>
          <a:xfrm>
            <a:off x="-437950" y="642175"/>
            <a:ext cx="1359275" cy="2265025"/>
          </a:xfrm>
          <a:custGeom>
            <a:avLst/>
            <a:gdLst/>
            <a:ahLst/>
            <a:cxnLst/>
            <a:rect l="l" t="t" r="r" b="b"/>
            <a:pathLst>
              <a:path w="54371" h="90601" extrusionOk="0">
                <a:moveTo>
                  <a:pt x="0" y="14939"/>
                </a:moveTo>
                <a:cubicBezTo>
                  <a:pt x="6951" y="4515"/>
                  <a:pt x="22305" y="-1659"/>
                  <a:pt x="34663" y="403"/>
                </a:cubicBezTo>
                <a:cubicBezTo>
                  <a:pt x="42816" y="1763"/>
                  <a:pt x="49858" y="9501"/>
                  <a:pt x="52926" y="17176"/>
                </a:cubicBezTo>
                <a:cubicBezTo>
                  <a:pt x="63375" y="43319"/>
                  <a:pt x="11182" y="62447"/>
                  <a:pt x="11182" y="90601"/>
                </a:cubicBezTo>
              </a:path>
            </a:pathLst>
          </a:custGeom>
          <a:noFill/>
          <a:ln w="19050" cap="flat" cmpd="sng">
            <a:solidFill>
              <a:schemeClr val="accent4"/>
            </a:solidFill>
            <a:prstDash val="solid"/>
            <a:round/>
            <a:headEnd type="none" w="med" len="med"/>
            <a:tailEnd type="none" w="med" len="med"/>
          </a:ln>
        </p:spPr>
      </p:sp>
      <p:sp>
        <p:nvSpPr>
          <p:cNvPr id="265" name="Google Shape;265;p13"/>
          <p:cNvSpPr/>
          <p:nvPr/>
        </p:nvSpPr>
        <p:spPr>
          <a:xfrm>
            <a:off x="-475225" y="437095"/>
            <a:ext cx="1154750" cy="3140975"/>
          </a:xfrm>
          <a:custGeom>
            <a:avLst/>
            <a:gdLst/>
            <a:ahLst/>
            <a:cxnLst/>
            <a:rect l="l" t="t" r="r" b="b"/>
            <a:pathLst>
              <a:path w="46190" h="125639" extrusionOk="0">
                <a:moveTo>
                  <a:pt x="0" y="1152"/>
                </a:moveTo>
                <a:cubicBezTo>
                  <a:pt x="2485" y="966"/>
                  <a:pt x="10312" y="-214"/>
                  <a:pt x="14909" y="34"/>
                </a:cubicBezTo>
                <a:cubicBezTo>
                  <a:pt x="19506" y="283"/>
                  <a:pt x="23296" y="593"/>
                  <a:pt x="27582" y="2643"/>
                </a:cubicBezTo>
                <a:cubicBezTo>
                  <a:pt x="31868" y="4693"/>
                  <a:pt x="37583" y="8109"/>
                  <a:pt x="40627" y="12333"/>
                </a:cubicBezTo>
                <a:cubicBezTo>
                  <a:pt x="43671" y="16557"/>
                  <a:pt x="45100" y="21652"/>
                  <a:pt x="45845" y="27988"/>
                </a:cubicBezTo>
                <a:cubicBezTo>
                  <a:pt x="46590" y="34324"/>
                  <a:pt x="46031" y="43456"/>
                  <a:pt x="45099" y="50351"/>
                </a:cubicBezTo>
                <a:cubicBezTo>
                  <a:pt x="44167" y="57246"/>
                  <a:pt x="42490" y="63644"/>
                  <a:pt x="40254" y="69359"/>
                </a:cubicBezTo>
                <a:cubicBezTo>
                  <a:pt x="38018" y="75074"/>
                  <a:pt x="35160" y="79299"/>
                  <a:pt x="31681" y="84641"/>
                </a:cubicBezTo>
                <a:cubicBezTo>
                  <a:pt x="28202" y="89983"/>
                  <a:pt x="22799" y="96381"/>
                  <a:pt x="19382" y="101413"/>
                </a:cubicBezTo>
                <a:cubicBezTo>
                  <a:pt x="15966" y="106445"/>
                  <a:pt x="13046" y="110793"/>
                  <a:pt x="11182" y="114831"/>
                </a:cubicBezTo>
                <a:cubicBezTo>
                  <a:pt x="9318" y="118869"/>
                  <a:pt x="8697" y="123838"/>
                  <a:pt x="8200" y="125639"/>
                </a:cubicBezTo>
              </a:path>
            </a:pathLst>
          </a:custGeom>
          <a:noFill/>
          <a:ln w="19050" cap="flat" cmpd="sng">
            <a:solidFill>
              <a:schemeClr val="accent4"/>
            </a:solidFill>
            <a:prstDash val="solid"/>
            <a:round/>
            <a:headEnd type="none" w="med" len="med"/>
            <a:tailEnd type="none" w="med" len="med"/>
          </a:ln>
        </p:spPr>
      </p:sp>
      <p:sp>
        <p:nvSpPr>
          <p:cNvPr id="266" name="Google Shape;266;p13"/>
          <p:cNvSpPr/>
          <p:nvPr/>
        </p:nvSpPr>
        <p:spPr>
          <a:xfrm>
            <a:off x="7817750" y="853525"/>
            <a:ext cx="1584050" cy="4433050"/>
          </a:xfrm>
          <a:custGeom>
            <a:avLst/>
            <a:gdLst/>
            <a:ahLst/>
            <a:cxnLst/>
            <a:rect l="l" t="t" r="r" b="b"/>
            <a:pathLst>
              <a:path w="63362" h="177322" extrusionOk="0">
                <a:moveTo>
                  <a:pt x="63362" y="0"/>
                </a:moveTo>
                <a:cubicBezTo>
                  <a:pt x="63362" y="20058"/>
                  <a:pt x="63247" y="42063"/>
                  <a:pt x="52926" y="59262"/>
                </a:cubicBezTo>
                <a:cubicBezTo>
                  <a:pt x="42462" y="76699"/>
                  <a:pt x="22474" y="93547"/>
                  <a:pt x="25345" y="113679"/>
                </a:cubicBezTo>
                <a:cubicBezTo>
                  <a:pt x="27040" y="125569"/>
                  <a:pt x="39587" y="133140"/>
                  <a:pt x="48080" y="141633"/>
                </a:cubicBezTo>
                <a:cubicBezTo>
                  <a:pt x="55859" y="149412"/>
                  <a:pt x="64178" y="163508"/>
                  <a:pt x="58517" y="172941"/>
                </a:cubicBezTo>
                <a:cubicBezTo>
                  <a:pt x="55921" y="177267"/>
                  <a:pt x="47547" y="178702"/>
                  <a:pt x="43608" y="175550"/>
                </a:cubicBezTo>
                <a:cubicBezTo>
                  <a:pt x="36473" y="169840"/>
                  <a:pt x="33085" y="159187"/>
                  <a:pt x="24599" y="155796"/>
                </a:cubicBezTo>
                <a:cubicBezTo>
                  <a:pt x="19741" y="153854"/>
                  <a:pt x="13908" y="153024"/>
                  <a:pt x="8945" y="154678"/>
                </a:cubicBezTo>
                <a:cubicBezTo>
                  <a:pt x="1872" y="157035"/>
                  <a:pt x="0" y="167722"/>
                  <a:pt x="0" y="175177"/>
                </a:cubicBezTo>
              </a:path>
            </a:pathLst>
          </a:custGeom>
          <a:noFill/>
          <a:ln w="19050" cap="flat" cmpd="sng">
            <a:solidFill>
              <a:schemeClr val="accent4"/>
            </a:solidFill>
            <a:prstDash val="solid"/>
            <a:round/>
            <a:headEnd type="none" w="med" len="med"/>
            <a:tailEnd type="none" w="med" len="med"/>
          </a:ln>
        </p:spPr>
      </p:sp>
      <p:sp>
        <p:nvSpPr>
          <p:cNvPr id="267" name="Google Shape;267;p13"/>
          <p:cNvSpPr/>
          <p:nvPr/>
        </p:nvSpPr>
        <p:spPr>
          <a:xfrm>
            <a:off x="301125" y="255200"/>
            <a:ext cx="8541900" cy="4633200"/>
          </a:xfrm>
          <a:prstGeom prst="roundRect">
            <a:avLst>
              <a:gd name="adj" fmla="val 364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3"/>
          <p:cNvCxnSpPr/>
          <p:nvPr/>
        </p:nvCxnSpPr>
        <p:spPr>
          <a:xfrm>
            <a:off x="301125" y="492901"/>
            <a:ext cx="85440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13"/>
          <p:cNvGrpSpPr/>
          <p:nvPr/>
        </p:nvGrpSpPr>
        <p:grpSpPr>
          <a:xfrm>
            <a:off x="7929562" y="310159"/>
            <a:ext cx="647944" cy="127673"/>
            <a:chOff x="484625" y="375963"/>
            <a:chExt cx="1160150" cy="228600"/>
          </a:xfrm>
        </p:grpSpPr>
        <p:sp>
          <p:nvSpPr>
            <p:cNvPr id="270" name="Google Shape;270;p13"/>
            <p:cNvSpPr/>
            <p:nvPr/>
          </p:nvSpPr>
          <p:spPr>
            <a:xfrm>
              <a:off x="951675" y="375963"/>
              <a:ext cx="228600" cy="22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13"/>
            <p:cNvCxnSpPr/>
            <p:nvPr/>
          </p:nvCxnSpPr>
          <p:spPr>
            <a:xfrm>
              <a:off x="484625" y="490263"/>
              <a:ext cx="228600" cy="0"/>
            </a:xfrm>
            <a:prstGeom prst="straightConnector1">
              <a:avLst/>
            </a:prstGeom>
            <a:noFill/>
            <a:ln w="9525" cap="flat" cmpd="sng">
              <a:solidFill>
                <a:schemeClr val="dk1"/>
              </a:solidFill>
              <a:prstDash val="solid"/>
              <a:round/>
              <a:headEnd type="none" w="med" len="med"/>
              <a:tailEnd type="none" w="med" len="med"/>
            </a:ln>
          </p:spPr>
        </p:cxnSp>
        <p:grpSp>
          <p:nvGrpSpPr>
            <p:cNvPr id="272" name="Google Shape;272;p13"/>
            <p:cNvGrpSpPr/>
            <p:nvPr/>
          </p:nvGrpSpPr>
          <p:grpSpPr>
            <a:xfrm>
              <a:off x="1418725" y="378363"/>
              <a:ext cx="226050" cy="223800"/>
              <a:chOff x="1418725" y="382025"/>
              <a:chExt cx="226050" cy="223800"/>
            </a:xfrm>
          </p:grpSpPr>
          <p:cxnSp>
            <p:nvCxnSpPr>
              <p:cNvPr id="273" name="Google Shape;273;p13"/>
              <p:cNvCxnSpPr/>
              <p:nvPr/>
            </p:nvCxnSpPr>
            <p:spPr>
              <a:xfrm>
                <a:off x="1420975" y="382025"/>
                <a:ext cx="223800" cy="22380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3"/>
              <p:cNvCxnSpPr/>
              <p:nvPr/>
            </p:nvCxnSpPr>
            <p:spPr>
              <a:xfrm flipH="1">
                <a:off x="1418725" y="382025"/>
                <a:ext cx="223800" cy="223800"/>
              </a:xfrm>
              <a:prstGeom prst="straightConnector1">
                <a:avLst/>
              </a:prstGeom>
              <a:noFill/>
              <a:ln w="9525" cap="flat" cmpd="sng">
                <a:solidFill>
                  <a:schemeClr val="dk1"/>
                </a:solidFill>
                <a:prstDash val="solid"/>
                <a:round/>
                <a:headEnd type="none" w="med" len="med"/>
                <a:tailEnd type="none" w="med" len="med"/>
              </a:ln>
            </p:spPr>
          </p:cxnSp>
        </p:grpSp>
      </p:grpSp>
      <p:sp>
        <p:nvSpPr>
          <p:cNvPr id="275" name="Google Shape;2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3"/>
          <p:cNvSpPr txBox="1">
            <a:spLocks noGrp="1"/>
          </p:cNvSpPr>
          <p:nvPr>
            <p:ph type="title" idx="2" hasCustomPrompt="1"/>
          </p:nvPr>
        </p:nvSpPr>
        <p:spPr>
          <a:xfrm>
            <a:off x="1666688" y="1612867"/>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3"/>
          <p:cNvSpPr txBox="1">
            <a:spLocks noGrp="1"/>
          </p:cNvSpPr>
          <p:nvPr>
            <p:ph type="subTitle" idx="1"/>
          </p:nvPr>
        </p:nvSpPr>
        <p:spPr>
          <a:xfrm>
            <a:off x="2458863" y="1612563"/>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8" name="Google Shape;278;p13"/>
          <p:cNvSpPr txBox="1">
            <a:spLocks noGrp="1"/>
          </p:cNvSpPr>
          <p:nvPr>
            <p:ph type="title" idx="3" hasCustomPrompt="1"/>
          </p:nvPr>
        </p:nvSpPr>
        <p:spPr>
          <a:xfrm>
            <a:off x="4600738" y="1612867"/>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3"/>
          <p:cNvSpPr txBox="1">
            <a:spLocks noGrp="1"/>
          </p:cNvSpPr>
          <p:nvPr>
            <p:ph type="subTitle" idx="4"/>
          </p:nvPr>
        </p:nvSpPr>
        <p:spPr>
          <a:xfrm>
            <a:off x="5392913" y="1612563"/>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13"/>
          <p:cNvSpPr txBox="1">
            <a:spLocks noGrp="1"/>
          </p:cNvSpPr>
          <p:nvPr>
            <p:ph type="title" idx="5" hasCustomPrompt="1"/>
          </p:nvPr>
        </p:nvSpPr>
        <p:spPr>
          <a:xfrm>
            <a:off x="1666688" y="2637842"/>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6"/>
          </p:nvPr>
        </p:nvSpPr>
        <p:spPr>
          <a:xfrm>
            <a:off x="2458863" y="2637538"/>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2" name="Google Shape;282;p13"/>
          <p:cNvSpPr txBox="1">
            <a:spLocks noGrp="1"/>
          </p:cNvSpPr>
          <p:nvPr>
            <p:ph type="title" idx="7" hasCustomPrompt="1"/>
          </p:nvPr>
        </p:nvSpPr>
        <p:spPr>
          <a:xfrm>
            <a:off x="4600738" y="2637842"/>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3" name="Google Shape;283;p13"/>
          <p:cNvSpPr txBox="1">
            <a:spLocks noGrp="1"/>
          </p:cNvSpPr>
          <p:nvPr>
            <p:ph type="subTitle" idx="8"/>
          </p:nvPr>
        </p:nvSpPr>
        <p:spPr>
          <a:xfrm>
            <a:off x="5392913" y="2637538"/>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4" name="Google Shape;284;p13"/>
          <p:cNvSpPr txBox="1">
            <a:spLocks noGrp="1"/>
          </p:cNvSpPr>
          <p:nvPr>
            <p:ph type="title" idx="9" hasCustomPrompt="1"/>
          </p:nvPr>
        </p:nvSpPr>
        <p:spPr>
          <a:xfrm>
            <a:off x="1666688" y="3662817"/>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a:spLocks noGrp="1"/>
          </p:cNvSpPr>
          <p:nvPr>
            <p:ph type="subTitle" idx="13"/>
          </p:nvPr>
        </p:nvSpPr>
        <p:spPr>
          <a:xfrm>
            <a:off x="2458863" y="3662513"/>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13"/>
          <p:cNvSpPr txBox="1">
            <a:spLocks noGrp="1"/>
          </p:cNvSpPr>
          <p:nvPr>
            <p:ph type="title" idx="14" hasCustomPrompt="1"/>
          </p:nvPr>
        </p:nvSpPr>
        <p:spPr>
          <a:xfrm>
            <a:off x="4600738" y="3662817"/>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5"/>
          </p:nvPr>
        </p:nvSpPr>
        <p:spPr>
          <a:xfrm>
            <a:off x="5392913" y="3662513"/>
            <a:ext cx="20844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13"/>
          <p:cNvSpPr/>
          <p:nvPr/>
        </p:nvSpPr>
        <p:spPr>
          <a:xfrm rot="9971714">
            <a:off x="8435675" y="953449"/>
            <a:ext cx="666348" cy="666348"/>
          </a:xfrm>
          <a:prstGeom prst="pie">
            <a:avLst>
              <a:gd name="adj1" fmla="val 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3"/>
          <p:cNvGrpSpPr/>
          <p:nvPr/>
        </p:nvGrpSpPr>
        <p:grpSpPr>
          <a:xfrm rot="1669404">
            <a:off x="418175" y="556172"/>
            <a:ext cx="257105" cy="257096"/>
            <a:chOff x="598374" y="2721350"/>
            <a:chExt cx="257131" cy="257122"/>
          </a:xfrm>
        </p:grpSpPr>
        <p:sp>
          <p:nvSpPr>
            <p:cNvPr id="290" name="Google Shape;290;p13"/>
            <p:cNvSpPr/>
            <p:nvPr/>
          </p:nvSpPr>
          <p:spPr>
            <a:xfrm>
              <a:off x="715924" y="2721350"/>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715924" y="2877372"/>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794005"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637974" y="2799478"/>
              <a:ext cx="21900" cy="101100"/>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3"/>
          <p:cNvSpPr/>
          <p:nvPr/>
        </p:nvSpPr>
        <p:spPr>
          <a:xfrm>
            <a:off x="114218" y="88455"/>
            <a:ext cx="156600" cy="15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73031" y="858405"/>
            <a:ext cx="93300" cy="9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3402090">
            <a:off x="155388" y="3838530"/>
            <a:ext cx="913113" cy="913113"/>
          </a:xfrm>
          <a:prstGeom prst="pie">
            <a:avLst>
              <a:gd name="adj1" fmla="val 0"/>
              <a:gd name="adj2" fmla="val 1083313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rot="9971714">
            <a:off x="8404714" y="1022323"/>
            <a:ext cx="666348" cy="666348"/>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rot="3402090">
            <a:off x="90163" y="3885130"/>
            <a:ext cx="913113" cy="913113"/>
          </a:xfrm>
          <a:prstGeom prst="pie">
            <a:avLst>
              <a:gd name="adj1" fmla="val 0"/>
              <a:gd name="adj2" fmla="val 1083313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1600"/>
              </a:spcBef>
              <a:spcAft>
                <a:spcPts val="160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2" r:id="rId11"/>
    <p:sldLayoutId id="2147483663" r:id="rId12"/>
    <p:sldLayoutId id="2147483664"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7"/>
          <p:cNvSpPr txBox="1">
            <a:spLocks noGrp="1"/>
          </p:cNvSpPr>
          <p:nvPr>
            <p:ph type="ctrTitle"/>
          </p:nvPr>
        </p:nvSpPr>
        <p:spPr>
          <a:xfrm>
            <a:off x="1396950" y="1369645"/>
            <a:ext cx="6350100" cy="192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Tekinfo Desk</a:t>
            </a:r>
            <a:br>
              <a:rPr lang="id-ID" dirty="0" smtClean="0"/>
            </a:br>
            <a:r>
              <a:rPr lang="id-ID" sz="2400" dirty="0" smtClean="0">
                <a:solidFill>
                  <a:schemeClr val="lt2"/>
                </a:solidFill>
              </a:rPr>
              <a:t>Desktop application for HMJ Tekinfo</a:t>
            </a:r>
            <a:endParaRPr sz="2400" dirty="0">
              <a:solidFill>
                <a:schemeClr val="lt2"/>
              </a:solidFill>
              <a:sym typeface="Montserrat ExtraBold"/>
            </a:endParaRPr>
          </a:p>
        </p:txBody>
      </p:sp>
      <p:sp>
        <p:nvSpPr>
          <p:cNvPr id="622" name="Google Shape;622;p27"/>
          <p:cNvSpPr txBox="1">
            <a:spLocks noGrp="1"/>
          </p:cNvSpPr>
          <p:nvPr>
            <p:ph type="subTitle" idx="1"/>
          </p:nvPr>
        </p:nvSpPr>
        <p:spPr>
          <a:xfrm>
            <a:off x="2307600" y="329805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Kelompok 4 Project Desktop</a:t>
            </a:r>
            <a:endParaRPr dirty="0"/>
          </a:p>
        </p:txBody>
      </p:sp>
      <p:sp>
        <p:nvSpPr>
          <p:cNvPr id="623" name="Google Shape;623;p27"/>
          <p:cNvSpPr/>
          <p:nvPr/>
        </p:nvSpPr>
        <p:spPr>
          <a:xfrm>
            <a:off x="7599050" y="4279225"/>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974018" y="831593"/>
            <a:ext cx="156600" cy="15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936743" y="1064543"/>
            <a:ext cx="93300" cy="9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27"/>
          <p:cNvGrpSpPr/>
          <p:nvPr/>
        </p:nvGrpSpPr>
        <p:grpSpPr>
          <a:xfrm flipH="1">
            <a:off x="79608" y="1803053"/>
            <a:ext cx="1930400" cy="3294705"/>
            <a:chOff x="2732350" y="1011125"/>
            <a:chExt cx="964525" cy="1646200"/>
          </a:xfrm>
        </p:grpSpPr>
        <p:sp>
          <p:nvSpPr>
            <p:cNvPr id="630" name="Google Shape;630;p27"/>
            <p:cNvSpPr/>
            <p:nvPr/>
          </p:nvSpPr>
          <p:spPr>
            <a:xfrm>
              <a:off x="3241125" y="1490450"/>
              <a:ext cx="406450" cy="249575"/>
            </a:xfrm>
            <a:custGeom>
              <a:avLst/>
              <a:gdLst/>
              <a:ahLst/>
              <a:cxnLst/>
              <a:rect l="l" t="t" r="r" b="b"/>
              <a:pathLst>
                <a:path w="16258" h="9983" extrusionOk="0">
                  <a:moveTo>
                    <a:pt x="4894" y="1"/>
                  </a:moveTo>
                  <a:cubicBezTo>
                    <a:pt x="4717" y="1"/>
                    <a:pt x="4538" y="46"/>
                    <a:pt x="4378" y="126"/>
                  </a:cubicBezTo>
                  <a:cubicBezTo>
                    <a:pt x="4077" y="293"/>
                    <a:pt x="3843" y="544"/>
                    <a:pt x="3609" y="795"/>
                  </a:cubicBezTo>
                  <a:cubicBezTo>
                    <a:pt x="3538" y="790"/>
                    <a:pt x="3467" y="787"/>
                    <a:pt x="3396" y="787"/>
                  </a:cubicBezTo>
                  <a:cubicBezTo>
                    <a:pt x="2478" y="787"/>
                    <a:pt x="1557" y="1183"/>
                    <a:pt x="953" y="1881"/>
                  </a:cubicBezTo>
                  <a:cubicBezTo>
                    <a:pt x="201" y="2733"/>
                    <a:pt x="0" y="4036"/>
                    <a:pt x="435" y="5072"/>
                  </a:cubicBezTo>
                  <a:cubicBezTo>
                    <a:pt x="893" y="6020"/>
                    <a:pt x="1897" y="6660"/>
                    <a:pt x="2921" y="6660"/>
                  </a:cubicBezTo>
                  <a:cubicBezTo>
                    <a:pt x="3017" y="6660"/>
                    <a:pt x="3113" y="6654"/>
                    <a:pt x="3208" y="6643"/>
                  </a:cubicBezTo>
                  <a:cubicBezTo>
                    <a:pt x="3414" y="6621"/>
                    <a:pt x="3613" y="6578"/>
                    <a:pt x="3805" y="6578"/>
                  </a:cubicBezTo>
                  <a:cubicBezTo>
                    <a:pt x="3909" y="6578"/>
                    <a:pt x="4011" y="6591"/>
                    <a:pt x="4110" y="6626"/>
                  </a:cubicBezTo>
                  <a:cubicBezTo>
                    <a:pt x="4545" y="6776"/>
                    <a:pt x="4745" y="7244"/>
                    <a:pt x="4929" y="7645"/>
                  </a:cubicBezTo>
                  <a:cubicBezTo>
                    <a:pt x="5213" y="8297"/>
                    <a:pt x="5614" y="8898"/>
                    <a:pt x="6166" y="9333"/>
                  </a:cubicBezTo>
                  <a:cubicBezTo>
                    <a:pt x="6635" y="9728"/>
                    <a:pt x="7245" y="9983"/>
                    <a:pt x="7862" y="9983"/>
                  </a:cubicBezTo>
                  <a:cubicBezTo>
                    <a:pt x="7948" y="9983"/>
                    <a:pt x="8034" y="9978"/>
                    <a:pt x="8121" y="9968"/>
                  </a:cubicBezTo>
                  <a:cubicBezTo>
                    <a:pt x="9056" y="9834"/>
                    <a:pt x="9875" y="9132"/>
                    <a:pt x="10844" y="9065"/>
                  </a:cubicBezTo>
                  <a:cubicBezTo>
                    <a:pt x="10891" y="9063"/>
                    <a:pt x="10938" y="9061"/>
                    <a:pt x="10984" y="9061"/>
                  </a:cubicBezTo>
                  <a:cubicBezTo>
                    <a:pt x="11515" y="9061"/>
                    <a:pt x="12008" y="9229"/>
                    <a:pt x="12515" y="9383"/>
                  </a:cubicBezTo>
                  <a:cubicBezTo>
                    <a:pt x="12938" y="9515"/>
                    <a:pt x="13381" y="9647"/>
                    <a:pt x="13829" y="9647"/>
                  </a:cubicBezTo>
                  <a:cubicBezTo>
                    <a:pt x="13948" y="9647"/>
                    <a:pt x="14067" y="9638"/>
                    <a:pt x="14186" y="9617"/>
                  </a:cubicBezTo>
                  <a:cubicBezTo>
                    <a:pt x="14737" y="9500"/>
                    <a:pt x="15272" y="9049"/>
                    <a:pt x="15288" y="8481"/>
                  </a:cubicBezTo>
                  <a:cubicBezTo>
                    <a:pt x="15305" y="7729"/>
                    <a:pt x="14436" y="7161"/>
                    <a:pt x="14403" y="6409"/>
                  </a:cubicBezTo>
                  <a:cubicBezTo>
                    <a:pt x="14403" y="5891"/>
                    <a:pt x="14771" y="5456"/>
                    <a:pt x="15138" y="5105"/>
                  </a:cubicBezTo>
                  <a:cubicBezTo>
                    <a:pt x="15506" y="4738"/>
                    <a:pt x="15923" y="4387"/>
                    <a:pt x="16057" y="3886"/>
                  </a:cubicBezTo>
                  <a:cubicBezTo>
                    <a:pt x="16258" y="3067"/>
                    <a:pt x="15623" y="2298"/>
                    <a:pt x="14938" y="1881"/>
                  </a:cubicBezTo>
                  <a:cubicBezTo>
                    <a:pt x="14195" y="1438"/>
                    <a:pt x="13331" y="1191"/>
                    <a:pt x="12459" y="1191"/>
                  </a:cubicBezTo>
                  <a:cubicBezTo>
                    <a:pt x="12310" y="1191"/>
                    <a:pt x="12162" y="1198"/>
                    <a:pt x="12014" y="1212"/>
                  </a:cubicBezTo>
                  <a:cubicBezTo>
                    <a:pt x="11278" y="1279"/>
                    <a:pt x="10577" y="1513"/>
                    <a:pt x="9875" y="1714"/>
                  </a:cubicBezTo>
                  <a:cubicBezTo>
                    <a:pt x="9313" y="1892"/>
                    <a:pt x="8717" y="2036"/>
                    <a:pt x="8115" y="2036"/>
                  </a:cubicBezTo>
                  <a:cubicBezTo>
                    <a:pt x="7984" y="2036"/>
                    <a:pt x="7852" y="2029"/>
                    <a:pt x="7720" y="2014"/>
                  </a:cubicBezTo>
                  <a:cubicBezTo>
                    <a:pt x="7001" y="1914"/>
                    <a:pt x="6266" y="1563"/>
                    <a:pt x="5898" y="945"/>
                  </a:cubicBezTo>
                  <a:cubicBezTo>
                    <a:pt x="5765" y="661"/>
                    <a:pt x="5681" y="360"/>
                    <a:pt x="5430" y="176"/>
                  </a:cubicBezTo>
                  <a:cubicBezTo>
                    <a:pt x="5274" y="55"/>
                    <a:pt x="5085" y="1"/>
                    <a:pt x="4894" y="1"/>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3005950" y="1100525"/>
              <a:ext cx="591925" cy="791600"/>
            </a:xfrm>
            <a:custGeom>
              <a:avLst/>
              <a:gdLst/>
              <a:ahLst/>
              <a:cxnLst/>
              <a:rect l="l" t="t" r="r" b="b"/>
              <a:pathLst>
                <a:path w="23677" h="31664" extrusionOk="0">
                  <a:moveTo>
                    <a:pt x="18881" y="0"/>
                  </a:moveTo>
                  <a:lnTo>
                    <a:pt x="16074" y="18981"/>
                  </a:lnTo>
                  <a:lnTo>
                    <a:pt x="14152" y="20920"/>
                  </a:lnTo>
                  <a:lnTo>
                    <a:pt x="11830" y="20569"/>
                  </a:lnTo>
                  <a:lnTo>
                    <a:pt x="2172" y="652"/>
                  </a:lnTo>
                  <a:lnTo>
                    <a:pt x="0" y="1788"/>
                  </a:lnTo>
                  <a:cubicBezTo>
                    <a:pt x="2005" y="13117"/>
                    <a:pt x="4578" y="22089"/>
                    <a:pt x="8438" y="28756"/>
                  </a:cubicBezTo>
                  <a:lnTo>
                    <a:pt x="8104" y="30945"/>
                  </a:lnTo>
                  <a:lnTo>
                    <a:pt x="8505" y="31245"/>
                  </a:lnTo>
                  <a:lnTo>
                    <a:pt x="17962" y="31663"/>
                  </a:lnTo>
                  <a:cubicBezTo>
                    <a:pt x="23108" y="22774"/>
                    <a:pt x="23676" y="12298"/>
                    <a:pt x="21304" y="134"/>
                  </a:cubicBezTo>
                  <a:lnTo>
                    <a:pt x="18881" y="0"/>
                  </a:ln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3472525" y="1011125"/>
              <a:ext cx="83150" cy="95275"/>
            </a:xfrm>
            <a:custGeom>
              <a:avLst/>
              <a:gdLst/>
              <a:ahLst/>
              <a:cxnLst/>
              <a:rect l="l" t="t" r="r" b="b"/>
              <a:pathLst>
                <a:path w="3326" h="3811" extrusionOk="0">
                  <a:moveTo>
                    <a:pt x="2620" y="0"/>
                  </a:moveTo>
                  <a:cubicBezTo>
                    <a:pt x="2448" y="0"/>
                    <a:pt x="1003" y="1839"/>
                    <a:pt x="1003" y="1839"/>
                  </a:cubicBezTo>
                  <a:cubicBezTo>
                    <a:pt x="1003" y="1839"/>
                    <a:pt x="1220" y="1221"/>
                    <a:pt x="1003" y="1087"/>
                  </a:cubicBezTo>
                  <a:cubicBezTo>
                    <a:pt x="1003" y="1087"/>
                    <a:pt x="1" y="2240"/>
                    <a:pt x="201" y="3643"/>
                  </a:cubicBezTo>
                  <a:lnTo>
                    <a:pt x="2641" y="3810"/>
                  </a:lnTo>
                  <a:cubicBezTo>
                    <a:pt x="2641" y="3810"/>
                    <a:pt x="2357" y="2307"/>
                    <a:pt x="2490" y="1972"/>
                  </a:cubicBezTo>
                  <a:cubicBezTo>
                    <a:pt x="2641" y="1605"/>
                    <a:pt x="3326" y="1070"/>
                    <a:pt x="3242" y="987"/>
                  </a:cubicBezTo>
                  <a:cubicBezTo>
                    <a:pt x="3235" y="979"/>
                    <a:pt x="3224" y="976"/>
                    <a:pt x="3210" y="976"/>
                  </a:cubicBezTo>
                  <a:cubicBezTo>
                    <a:pt x="3072" y="976"/>
                    <a:pt x="2657" y="1321"/>
                    <a:pt x="2657" y="1321"/>
                  </a:cubicBezTo>
                  <a:cubicBezTo>
                    <a:pt x="3032" y="930"/>
                    <a:pt x="3200" y="300"/>
                    <a:pt x="3069" y="300"/>
                  </a:cubicBezTo>
                  <a:cubicBezTo>
                    <a:pt x="3066" y="300"/>
                    <a:pt x="3062" y="301"/>
                    <a:pt x="3058" y="302"/>
                  </a:cubicBezTo>
                  <a:cubicBezTo>
                    <a:pt x="3058" y="302"/>
                    <a:pt x="3192" y="101"/>
                    <a:pt x="3075" y="68"/>
                  </a:cubicBezTo>
                  <a:cubicBezTo>
                    <a:pt x="3065" y="62"/>
                    <a:pt x="3053" y="60"/>
                    <a:pt x="3039" y="60"/>
                  </a:cubicBezTo>
                  <a:cubicBezTo>
                    <a:pt x="2845" y="60"/>
                    <a:pt x="2390" y="602"/>
                    <a:pt x="2390" y="602"/>
                  </a:cubicBezTo>
                  <a:cubicBezTo>
                    <a:pt x="2390" y="602"/>
                    <a:pt x="2774" y="51"/>
                    <a:pt x="2624" y="1"/>
                  </a:cubicBezTo>
                  <a:cubicBezTo>
                    <a:pt x="2623" y="1"/>
                    <a:pt x="2621" y="0"/>
                    <a:pt x="2620" y="0"/>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2959261" y="1060847"/>
              <a:ext cx="102375" cy="86700"/>
            </a:xfrm>
            <a:custGeom>
              <a:avLst/>
              <a:gdLst/>
              <a:ahLst/>
              <a:cxnLst/>
              <a:rect l="l" t="t" r="r" b="b"/>
              <a:pathLst>
                <a:path w="4095" h="3468" extrusionOk="0">
                  <a:moveTo>
                    <a:pt x="466" y="1"/>
                  </a:moveTo>
                  <a:cubicBezTo>
                    <a:pt x="451" y="1"/>
                    <a:pt x="441" y="3"/>
                    <a:pt x="435" y="9"/>
                  </a:cubicBezTo>
                  <a:cubicBezTo>
                    <a:pt x="318" y="109"/>
                    <a:pt x="903" y="460"/>
                    <a:pt x="903" y="460"/>
                  </a:cubicBezTo>
                  <a:cubicBezTo>
                    <a:pt x="903" y="460"/>
                    <a:pt x="401" y="197"/>
                    <a:pt x="165" y="197"/>
                  </a:cubicBezTo>
                  <a:cubicBezTo>
                    <a:pt x="122" y="197"/>
                    <a:pt x="88" y="206"/>
                    <a:pt x="68" y="226"/>
                  </a:cubicBezTo>
                  <a:cubicBezTo>
                    <a:pt x="1" y="310"/>
                    <a:pt x="201" y="443"/>
                    <a:pt x="201" y="443"/>
                  </a:cubicBezTo>
                  <a:cubicBezTo>
                    <a:pt x="51" y="477"/>
                    <a:pt x="469" y="1011"/>
                    <a:pt x="953" y="1212"/>
                  </a:cubicBezTo>
                  <a:cubicBezTo>
                    <a:pt x="953" y="1212"/>
                    <a:pt x="561" y="1098"/>
                    <a:pt x="377" y="1098"/>
                  </a:cubicBezTo>
                  <a:cubicBezTo>
                    <a:pt x="327" y="1098"/>
                    <a:pt x="292" y="1107"/>
                    <a:pt x="285" y="1128"/>
                  </a:cubicBezTo>
                  <a:cubicBezTo>
                    <a:pt x="235" y="1229"/>
                    <a:pt x="1087" y="1463"/>
                    <a:pt x="1337" y="1730"/>
                  </a:cubicBezTo>
                  <a:cubicBezTo>
                    <a:pt x="1588" y="1981"/>
                    <a:pt x="1922" y="3468"/>
                    <a:pt x="1922" y="3468"/>
                  </a:cubicBezTo>
                  <a:lnTo>
                    <a:pt x="4094" y="2348"/>
                  </a:lnTo>
                  <a:cubicBezTo>
                    <a:pt x="3743" y="978"/>
                    <a:pt x="2373" y="360"/>
                    <a:pt x="2373" y="360"/>
                  </a:cubicBezTo>
                  <a:lnTo>
                    <a:pt x="2373" y="360"/>
                  </a:lnTo>
                  <a:cubicBezTo>
                    <a:pt x="2206" y="560"/>
                    <a:pt x="2657" y="1045"/>
                    <a:pt x="2657" y="1045"/>
                  </a:cubicBezTo>
                  <a:cubicBezTo>
                    <a:pt x="2657" y="1045"/>
                    <a:pt x="750" y="1"/>
                    <a:pt x="466" y="1"/>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3530175" y="1334450"/>
              <a:ext cx="18400" cy="14225"/>
            </a:xfrm>
            <a:custGeom>
              <a:avLst/>
              <a:gdLst/>
              <a:ahLst/>
              <a:cxnLst/>
              <a:rect l="l" t="t" r="r" b="b"/>
              <a:pathLst>
                <a:path w="736" h="569" fill="none" extrusionOk="0">
                  <a:moveTo>
                    <a:pt x="736" y="0"/>
                  </a:moveTo>
                  <a:cubicBezTo>
                    <a:pt x="686" y="167"/>
                    <a:pt x="585" y="318"/>
                    <a:pt x="468" y="418"/>
                  </a:cubicBezTo>
                  <a:cubicBezTo>
                    <a:pt x="335" y="518"/>
                    <a:pt x="151" y="568"/>
                    <a:pt x="0" y="56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3067350" y="1377875"/>
              <a:ext cx="17575" cy="19250"/>
            </a:xfrm>
            <a:custGeom>
              <a:avLst/>
              <a:gdLst/>
              <a:ahLst/>
              <a:cxnLst/>
              <a:rect l="l" t="t" r="r" b="b"/>
              <a:pathLst>
                <a:path w="703" h="770" fill="none" extrusionOk="0">
                  <a:moveTo>
                    <a:pt x="702" y="770"/>
                  </a:moveTo>
                  <a:cubicBezTo>
                    <a:pt x="335" y="703"/>
                    <a:pt x="17" y="369"/>
                    <a:pt x="0"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3575300" y="2199950"/>
              <a:ext cx="121575" cy="216825"/>
            </a:xfrm>
            <a:custGeom>
              <a:avLst/>
              <a:gdLst/>
              <a:ahLst/>
              <a:cxnLst/>
              <a:rect l="l" t="t" r="r" b="b"/>
              <a:pathLst>
                <a:path w="4863" h="8673" extrusionOk="0">
                  <a:moveTo>
                    <a:pt x="501" y="0"/>
                  </a:moveTo>
                  <a:lnTo>
                    <a:pt x="0" y="368"/>
                  </a:lnTo>
                  <a:lnTo>
                    <a:pt x="3793" y="7887"/>
                  </a:lnTo>
                  <a:lnTo>
                    <a:pt x="4862" y="8672"/>
                  </a:lnTo>
                  <a:lnTo>
                    <a:pt x="501"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3033925" y="1846550"/>
              <a:ext cx="638300" cy="810775"/>
            </a:xfrm>
            <a:custGeom>
              <a:avLst/>
              <a:gdLst/>
              <a:ahLst/>
              <a:cxnLst/>
              <a:rect l="l" t="t" r="r" b="b"/>
              <a:pathLst>
                <a:path w="25532" h="32431" extrusionOk="0">
                  <a:moveTo>
                    <a:pt x="11078" y="1"/>
                  </a:moveTo>
                  <a:lnTo>
                    <a:pt x="803" y="25331"/>
                  </a:lnTo>
                  <a:cubicBezTo>
                    <a:pt x="1" y="27370"/>
                    <a:pt x="535" y="29726"/>
                    <a:pt x="2206" y="31162"/>
                  </a:cubicBezTo>
                  <a:cubicBezTo>
                    <a:pt x="3172" y="32000"/>
                    <a:pt x="4387" y="32431"/>
                    <a:pt x="5613" y="32431"/>
                  </a:cubicBezTo>
                  <a:cubicBezTo>
                    <a:pt x="6466" y="32431"/>
                    <a:pt x="7323" y="32222"/>
                    <a:pt x="8104" y="31797"/>
                  </a:cubicBezTo>
                  <a:lnTo>
                    <a:pt x="25531" y="22140"/>
                  </a:lnTo>
                  <a:lnTo>
                    <a:pt x="21672" y="14521"/>
                  </a:lnTo>
                  <a:lnTo>
                    <a:pt x="13251" y="18481"/>
                  </a:lnTo>
                  <a:cubicBezTo>
                    <a:pt x="13251" y="18481"/>
                    <a:pt x="20151" y="6334"/>
                    <a:pt x="16876" y="2574"/>
                  </a:cubicBezTo>
                  <a:lnTo>
                    <a:pt x="11078"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2732350" y="1877050"/>
              <a:ext cx="598175" cy="624000"/>
            </a:xfrm>
            <a:custGeom>
              <a:avLst/>
              <a:gdLst/>
              <a:ahLst/>
              <a:cxnLst/>
              <a:rect l="l" t="t" r="r" b="b"/>
              <a:pathLst>
                <a:path w="23927" h="24960" extrusionOk="0">
                  <a:moveTo>
                    <a:pt x="23927" y="1"/>
                  </a:moveTo>
                  <a:lnTo>
                    <a:pt x="18747" y="769"/>
                  </a:lnTo>
                  <a:lnTo>
                    <a:pt x="17962" y="2390"/>
                  </a:lnTo>
                  <a:lnTo>
                    <a:pt x="2590" y="15222"/>
                  </a:lnTo>
                  <a:cubicBezTo>
                    <a:pt x="485" y="16993"/>
                    <a:pt x="0" y="20051"/>
                    <a:pt x="1470" y="22390"/>
                  </a:cubicBezTo>
                  <a:cubicBezTo>
                    <a:pt x="2492" y="24025"/>
                    <a:pt x="4280" y="24960"/>
                    <a:pt x="6146" y="24960"/>
                  </a:cubicBezTo>
                  <a:cubicBezTo>
                    <a:pt x="6569" y="24960"/>
                    <a:pt x="6996" y="24912"/>
                    <a:pt x="7419" y="24813"/>
                  </a:cubicBezTo>
                  <a:lnTo>
                    <a:pt x="14737" y="23059"/>
                  </a:lnTo>
                  <a:lnTo>
                    <a:pt x="23927"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3076125" y="2044550"/>
              <a:ext cx="173375" cy="392675"/>
            </a:xfrm>
            <a:custGeom>
              <a:avLst/>
              <a:gdLst/>
              <a:ahLst/>
              <a:cxnLst/>
              <a:rect l="l" t="t" r="r" b="b"/>
              <a:pathLst>
                <a:path w="6935" h="15707" fill="none" extrusionOk="0">
                  <a:moveTo>
                    <a:pt x="6934" y="1"/>
                  </a:moveTo>
                  <a:lnTo>
                    <a:pt x="0" y="15707"/>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3255725" y="1918000"/>
              <a:ext cx="25525" cy="110300"/>
            </a:xfrm>
            <a:custGeom>
              <a:avLst/>
              <a:gdLst/>
              <a:ahLst/>
              <a:cxnLst/>
              <a:rect l="l" t="t" r="r" b="b"/>
              <a:pathLst>
                <a:path w="1021" h="4412" fill="none" extrusionOk="0">
                  <a:moveTo>
                    <a:pt x="1020" y="0"/>
                  </a:moveTo>
                  <a:cubicBezTo>
                    <a:pt x="486" y="1420"/>
                    <a:pt x="118" y="2907"/>
                    <a:pt x="1" y="441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3255325" y="1918825"/>
              <a:ext cx="17975" cy="81900"/>
            </a:xfrm>
            <a:custGeom>
              <a:avLst/>
              <a:gdLst/>
              <a:ahLst/>
              <a:cxnLst/>
              <a:rect l="l" t="t" r="r" b="b"/>
              <a:pathLst>
                <a:path w="719" h="3276" fill="none" extrusionOk="0">
                  <a:moveTo>
                    <a:pt x="719" y="1"/>
                  </a:moveTo>
                  <a:cubicBezTo>
                    <a:pt x="351" y="1053"/>
                    <a:pt x="0" y="2173"/>
                    <a:pt x="84" y="327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3215625" y="1979400"/>
              <a:ext cx="42650" cy="23000"/>
            </a:xfrm>
            <a:custGeom>
              <a:avLst/>
              <a:gdLst/>
              <a:ahLst/>
              <a:cxnLst/>
              <a:rect l="l" t="t" r="r" b="b"/>
              <a:pathLst>
                <a:path w="1706" h="920" fill="none" extrusionOk="0">
                  <a:moveTo>
                    <a:pt x="1705" y="919"/>
                  </a:moveTo>
                  <a:cubicBezTo>
                    <a:pt x="1221" y="451"/>
                    <a:pt x="619" y="134"/>
                    <a:pt x="1"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3279550" y="2018250"/>
              <a:ext cx="109450" cy="14225"/>
            </a:xfrm>
            <a:custGeom>
              <a:avLst/>
              <a:gdLst/>
              <a:ahLst/>
              <a:cxnLst/>
              <a:rect l="l" t="t" r="r" b="b"/>
              <a:pathLst>
                <a:path w="4378" h="569" fill="none" extrusionOk="0">
                  <a:moveTo>
                    <a:pt x="0" y="568"/>
                  </a:moveTo>
                  <a:cubicBezTo>
                    <a:pt x="1387" y="34"/>
                    <a:pt x="2974" y="0"/>
                    <a:pt x="4378" y="53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3299175" y="2042475"/>
              <a:ext cx="54750" cy="8375"/>
            </a:xfrm>
            <a:custGeom>
              <a:avLst/>
              <a:gdLst/>
              <a:ahLst/>
              <a:cxnLst/>
              <a:rect l="l" t="t" r="r" b="b"/>
              <a:pathLst>
                <a:path w="2190" h="335" fill="none" extrusionOk="0">
                  <a:moveTo>
                    <a:pt x="1" y="84"/>
                  </a:moveTo>
                  <a:cubicBezTo>
                    <a:pt x="719" y="0"/>
                    <a:pt x="1471" y="101"/>
                    <a:pt x="2189" y="334"/>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2949125" y="2237125"/>
              <a:ext cx="215150" cy="140375"/>
            </a:xfrm>
            <a:custGeom>
              <a:avLst/>
              <a:gdLst/>
              <a:ahLst/>
              <a:cxnLst/>
              <a:rect l="l" t="t" r="r" b="b"/>
              <a:pathLst>
                <a:path w="8606" h="5615" fill="none" extrusionOk="0">
                  <a:moveTo>
                    <a:pt x="8606" y="0"/>
                  </a:moveTo>
                  <a:lnTo>
                    <a:pt x="1" y="5615"/>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2967925" y="2321075"/>
              <a:ext cx="67275" cy="68950"/>
            </a:xfrm>
            <a:custGeom>
              <a:avLst/>
              <a:gdLst/>
              <a:ahLst/>
              <a:cxnLst/>
              <a:rect l="l" t="t" r="r" b="b"/>
              <a:pathLst>
                <a:path w="2691" h="2758" fill="none" extrusionOk="0">
                  <a:moveTo>
                    <a:pt x="1" y="2758"/>
                  </a:moveTo>
                  <a:cubicBezTo>
                    <a:pt x="1137" y="2089"/>
                    <a:pt x="2073" y="1154"/>
                    <a:pt x="2691"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295000" y="2310650"/>
              <a:ext cx="68125" cy="146225"/>
            </a:xfrm>
            <a:custGeom>
              <a:avLst/>
              <a:gdLst/>
              <a:ahLst/>
              <a:cxnLst/>
              <a:rect l="l" t="t" r="r" b="b"/>
              <a:pathLst>
                <a:path w="2725" h="5849" fill="none" extrusionOk="0">
                  <a:moveTo>
                    <a:pt x="2724" y="0"/>
                  </a:moveTo>
                  <a:cubicBezTo>
                    <a:pt x="1889" y="1989"/>
                    <a:pt x="970" y="3927"/>
                    <a:pt x="1" y="584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3347225" y="2352000"/>
              <a:ext cx="4200" cy="56825"/>
            </a:xfrm>
            <a:custGeom>
              <a:avLst/>
              <a:gdLst/>
              <a:ahLst/>
              <a:cxnLst/>
              <a:rect l="l" t="t" r="r" b="b"/>
              <a:pathLst>
                <a:path w="168" h="2273" fill="none" extrusionOk="0">
                  <a:moveTo>
                    <a:pt x="0" y="0"/>
                  </a:moveTo>
                  <a:cubicBezTo>
                    <a:pt x="117" y="752"/>
                    <a:pt x="167" y="1521"/>
                    <a:pt x="84" y="2273"/>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3406525" y="1909225"/>
              <a:ext cx="64775" cy="63925"/>
            </a:xfrm>
            <a:custGeom>
              <a:avLst/>
              <a:gdLst/>
              <a:ahLst/>
              <a:cxnLst/>
              <a:rect l="l" t="t" r="r" b="b"/>
              <a:pathLst>
                <a:path w="2591" h="2557" fill="none" extrusionOk="0">
                  <a:moveTo>
                    <a:pt x="1" y="0"/>
                  </a:moveTo>
                  <a:cubicBezTo>
                    <a:pt x="51" y="669"/>
                    <a:pt x="335" y="1304"/>
                    <a:pt x="819" y="1755"/>
                  </a:cubicBezTo>
                  <a:cubicBezTo>
                    <a:pt x="1287" y="2206"/>
                    <a:pt x="1922" y="2507"/>
                    <a:pt x="2591" y="2557"/>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191825" y="1901275"/>
              <a:ext cx="20075" cy="29275"/>
            </a:xfrm>
            <a:custGeom>
              <a:avLst/>
              <a:gdLst/>
              <a:ahLst/>
              <a:cxnLst/>
              <a:rect l="l" t="t" r="r" b="b"/>
              <a:pathLst>
                <a:path w="803" h="1171" fill="none" extrusionOk="0">
                  <a:moveTo>
                    <a:pt x="803" y="1"/>
                  </a:moveTo>
                  <a:cubicBezTo>
                    <a:pt x="702" y="469"/>
                    <a:pt x="402" y="903"/>
                    <a:pt x="1" y="117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233175" y="1969375"/>
              <a:ext cx="375125" cy="538875"/>
            </a:xfrm>
            <a:custGeom>
              <a:avLst/>
              <a:gdLst/>
              <a:ahLst/>
              <a:cxnLst/>
              <a:rect l="l" t="t" r="r" b="b"/>
              <a:pathLst>
                <a:path w="15005" h="21555" fill="none" extrusionOk="0">
                  <a:moveTo>
                    <a:pt x="8572" y="0"/>
                  </a:moveTo>
                  <a:cubicBezTo>
                    <a:pt x="6250" y="7101"/>
                    <a:pt x="3393" y="14019"/>
                    <a:pt x="1" y="20669"/>
                  </a:cubicBezTo>
                  <a:cubicBezTo>
                    <a:pt x="318" y="20752"/>
                    <a:pt x="686" y="20619"/>
                    <a:pt x="853" y="20335"/>
                  </a:cubicBezTo>
                  <a:cubicBezTo>
                    <a:pt x="736" y="20736"/>
                    <a:pt x="585" y="21153"/>
                    <a:pt x="469" y="21554"/>
                  </a:cubicBezTo>
                  <a:cubicBezTo>
                    <a:pt x="686" y="21220"/>
                    <a:pt x="936" y="20886"/>
                    <a:pt x="1170" y="20552"/>
                  </a:cubicBezTo>
                  <a:lnTo>
                    <a:pt x="1421" y="21170"/>
                  </a:lnTo>
                  <a:cubicBezTo>
                    <a:pt x="1521" y="20836"/>
                    <a:pt x="1638" y="20502"/>
                    <a:pt x="1755" y="20168"/>
                  </a:cubicBezTo>
                  <a:cubicBezTo>
                    <a:pt x="2056" y="20468"/>
                    <a:pt x="2357" y="20752"/>
                    <a:pt x="2657" y="21053"/>
                  </a:cubicBezTo>
                  <a:lnTo>
                    <a:pt x="3025" y="20301"/>
                  </a:lnTo>
                  <a:cubicBezTo>
                    <a:pt x="6818" y="17561"/>
                    <a:pt x="10828" y="15138"/>
                    <a:pt x="15005" y="13066"/>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2980050" y="2138950"/>
              <a:ext cx="211375" cy="37225"/>
            </a:xfrm>
            <a:custGeom>
              <a:avLst/>
              <a:gdLst/>
              <a:ahLst/>
              <a:cxnLst/>
              <a:rect l="l" t="t" r="r" b="b"/>
              <a:pathLst>
                <a:path w="8455" h="1489" fill="none" extrusionOk="0">
                  <a:moveTo>
                    <a:pt x="8455" y="1"/>
                  </a:moveTo>
                  <a:cubicBezTo>
                    <a:pt x="5681" y="736"/>
                    <a:pt x="2857" y="1221"/>
                    <a:pt x="0" y="148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043125" y="2156925"/>
              <a:ext cx="137450" cy="55150"/>
            </a:xfrm>
            <a:custGeom>
              <a:avLst/>
              <a:gdLst/>
              <a:ahLst/>
              <a:cxnLst/>
              <a:rect l="l" t="t" r="r" b="b"/>
              <a:pathLst>
                <a:path w="5498" h="2206" fill="none" extrusionOk="0">
                  <a:moveTo>
                    <a:pt x="5497" y="0"/>
                  </a:moveTo>
                  <a:cubicBezTo>
                    <a:pt x="3776" y="970"/>
                    <a:pt x="1922" y="1721"/>
                    <a:pt x="0" y="2206"/>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167600" y="1525350"/>
              <a:ext cx="379300" cy="366350"/>
            </a:xfrm>
            <a:custGeom>
              <a:avLst/>
              <a:gdLst/>
              <a:ahLst/>
              <a:cxnLst/>
              <a:rect l="l" t="t" r="r" b="b"/>
              <a:pathLst>
                <a:path w="15172" h="14654" extrusionOk="0">
                  <a:moveTo>
                    <a:pt x="3626" y="0"/>
                  </a:moveTo>
                  <a:cubicBezTo>
                    <a:pt x="17" y="886"/>
                    <a:pt x="0" y="6182"/>
                    <a:pt x="168" y="8237"/>
                  </a:cubicBezTo>
                  <a:cubicBezTo>
                    <a:pt x="719" y="9474"/>
                    <a:pt x="1337" y="10643"/>
                    <a:pt x="1972" y="11746"/>
                  </a:cubicBezTo>
                  <a:lnTo>
                    <a:pt x="1638" y="13935"/>
                  </a:lnTo>
                  <a:lnTo>
                    <a:pt x="2039" y="14236"/>
                  </a:lnTo>
                  <a:lnTo>
                    <a:pt x="11496" y="14654"/>
                  </a:lnTo>
                  <a:cubicBezTo>
                    <a:pt x="13217" y="11696"/>
                    <a:pt x="14420" y="8572"/>
                    <a:pt x="15172" y="5247"/>
                  </a:cubicBezTo>
                  <a:cubicBezTo>
                    <a:pt x="11696" y="3643"/>
                    <a:pt x="10226" y="919"/>
                    <a:pt x="9875" y="167"/>
                  </a:cubicBezTo>
                  <a:lnTo>
                    <a:pt x="9608" y="1988"/>
                  </a:lnTo>
                  <a:lnTo>
                    <a:pt x="7686" y="3927"/>
                  </a:lnTo>
                  <a:lnTo>
                    <a:pt x="5364" y="3576"/>
                  </a:lnTo>
                  <a:lnTo>
                    <a:pt x="3626"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3376875" y="1578400"/>
              <a:ext cx="30525" cy="94825"/>
            </a:xfrm>
            <a:custGeom>
              <a:avLst/>
              <a:gdLst/>
              <a:ahLst/>
              <a:cxnLst/>
              <a:rect l="l" t="t" r="r" b="b"/>
              <a:pathLst>
                <a:path w="1221" h="3793" fill="none" extrusionOk="0">
                  <a:moveTo>
                    <a:pt x="1220" y="0"/>
                  </a:moveTo>
                  <a:cubicBezTo>
                    <a:pt x="919" y="1287"/>
                    <a:pt x="502" y="2556"/>
                    <a:pt x="0" y="3793"/>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3218150" y="1687000"/>
              <a:ext cx="20900" cy="78125"/>
            </a:xfrm>
            <a:custGeom>
              <a:avLst/>
              <a:gdLst/>
              <a:ahLst/>
              <a:cxnLst/>
              <a:rect l="l" t="t" r="r" b="b"/>
              <a:pathLst>
                <a:path w="836" h="3125" fill="none" extrusionOk="0">
                  <a:moveTo>
                    <a:pt x="836" y="0"/>
                  </a:moveTo>
                  <a:cubicBezTo>
                    <a:pt x="435" y="385"/>
                    <a:pt x="167" y="919"/>
                    <a:pt x="84" y="1471"/>
                  </a:cubicBezTo>
                  <a:cubicBezTo>
                    <a:pt x="0" y="2039"/>
                    <a:pt x="100" y="2624"/>
                    <a:pt x="368" y="312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220650" y="1764700"/>
              <a:ext cx="6700" cy="38450"/>
            </a:xfrm>
            <a:custGeom>
              <a:avLst/>
              <a:gdLst/>
              <a:ahLst/>
              <a:cxnLst/>
              <a:rect l="l" t="t" r="r" b="b"/>
              <a:pathLst>
                <a:path w="268" h="1538" fill="none" extrusionOk="0">
                  <a:moveTo>
                    <a:pt x="268" y="0"/>
                  </a:moveTo>
                  <a:cubicBezTo>
                    <a:pt x="184" y="518"/>
                    <a:pt x="84" y="1036"/>
                    <a:pt x="0" y="1537"/>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34850" y="1605550"/>
              <a:ext cx="48900" cy="35525"/>
            </a:xfrm>
            <a:custGeom>
              <a:avLst/>
              <a:gdLst/>
              <a:ahLst/>
              <a:cxnLst/>
              <a:rect l="l" t="t" r="r" b="b"/>
              <a:pathLst>
                <a:path w="1956" h="1421" fill="none" extrusionOk="0">
                  <a:moveTo>
                    <a:pt x="1955" y="0"/>
                  </a:moveTo>
                  <a:cubicBezTo>
                    <a:pt x="1187" y="267"/>
                    <a:pt x="502" y="769"/>
                    <a:pt x="1" y="142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268275" y="1617225"/>
              <a:ext cx="15050" cy="14250"/>
            </a:xfrm>
            <a:custGeom>
              <a:avLst/>
              <a:gdLst/>
              <a:ahLst/>
              <a:cxnLst/>
              <a:rect l="l" t="t" r="r" b="b"/>
              <a:pathLst>
                <a:path w="602" h="570" fill="none" extrusionOk="0">
                  <a:moveTo>
                    <a:pt x="602" y="1"/>
                  </a:moveTo>
                  <a:cubicBezTo>
                    <a:pt x="368" y="168"/>
                    <a:pt x="167" y="369"/>
                    <a:pt x="0" y="569"/>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3272875" y="1519075"/>
              <a:ext cx="102775" cy="112400"/>
            </a:xfrm>
            <a:custGeom>
              <a:avLst/>
              <a:gdLst/>
              <a:ahLst/>
              <a:cxnLst/>
              <a:rect l="l" t="t" r="r" b="b"/>
              <a:pathLst>
                <a:path w="4111" h="4496" extrusionOk="0">
                  <a:moveTo>
                    <a:pt x="2055" y="0"/>
                  </a:moveTo>
                  <a:cubicBezTo>
                    <a:pt x="585" y="1220"/>
                    <a:pt x="0" y="1855"/>
                    <a:pt x="100" y="2156"/>
                  </a:cubicBezTo>
                  <a:cubicBezTo>
                    <a:pt x="217" y="2457"/>
                    <a:pt x="1136" y="2741"/>
                    <a:pt x="1136" y="2741"/>
                  </a:cubicBezTo>
                  <a:lnTo>
                    <a:pt x="1136" y="4495"/>
                  </a:lnTo>
                  <a:lnTo>
                    <a:pt x="4110" y="4111"/>
                  </a:lnTo>
                  <a:lnTo>
                    <a:pt x="2840" y="1387"/>
                  </a:lnTo>
                  <a:lnTo>
                    <a:pt x="2907" y="435"/>
                  </a:lnTo>
                  <a:lnTo>
                    <a:pt x="2055" y="0"/>
                  </a:ln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23000" y="1517725"/>
              <a:ext cx="31350" cy="31875"/>
            </a:xfrm>
            <a:custGeom>
              <a:avLst/>
              <a:gdLst/>
              <a:ahLst/>
              <a:cxnLst/>
              <a:rect l="l" t="t" r="r" b="b"/>
              <a:pathLst>
                <a:path w="1254" h="1275" extrusionOk="0">
                  <a:moveTo>
                    <a:pt x="116" y="0"/>
                  </a:moveTo>
                  <a:cubicBezTo>
                    <a:pt x="69" y="0"/>
                    <a:pt x="30" y="14"/>
                    <a:pt x="17" y="54"/>
                  </a:cubicBezTo>
                  <a:cubicBezTo>
                    <a:pt x="0" y="171"/>
                    <a:pt x="50" y="305"/>
                    <a:pt x="67" y="405"/>
                  </a:cubicBezTo>
                  <a:cubicBezTo>
                    <a:pt x="84" y="539"/>
                    <a:pt x="150" y="673"/>
                    <a:pt x="234" y="790"/>
                  </a:cubicBezTo>
                  <a:cubicBezTo>
                    <a:pt x="384" y="1024"/>
                    <a:pt x="635" y="1191"/>
                    <a:pt x="886" y="1241"/>
                  </a:cubicBezTo>
                  <a:cubicBezTo>
                    <a:pt x="919" y="1274"/>
                    <a:pt x="986" y="1274"/>
                    <a:pt x="1019" y="1274"/>
                  </a:cubicBezTo>
                  <a:cubicBezTo>
                    <a:pt x="1069" y="1241"/>
                    <a:pt x="1103" y="1207"/>
                    <a:pt x="1153" y="1174"/>
                  </a:cubicBezTo>
                  <a:cubicBezTo>
                    <a:pt x="1236" y="1040"/>
                    <a:pt x="1253" y="890"/>
                    <a:pt x="1236" y="756"/>
                  </a:cubicBezTo>
                  <a:cubicBezTo>
                    <a:pt x="1186" y="606"/>
                    <a:pt x="1086" y="472"/>
                    <a:pt x="986" y="372"/>
                  </a:cubicBezTo>
                  <a:cubicBezTo>
                    <a:pt x="802" y="205"/>
                    <a:pt x="568" y="88"/>
                    <a:pt x="317" y="38"/>
                  </a:cubicBezTo>
                  <a:cubicBezTo>
                    <a:pt x="268" y="28"/>
                    <a:pt x="184" y="0"/>
                    <a:pt x="116"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305850" y="1532850"/>
              <a:ext cx="3800" cy="2125"/>
            </a:xfrm>
            <a:custGeom>
              <a:avLst/>
              <a:gdLst/>
              <a:ahLst/>
              <a:cxnLst/>
              <a:rect l="l" t="t" r="r" b="b"/>
              <a:pathLst>
                <a:path w="152" h="85" fill="none" extrusionOk="0">
                  <a:moveTo>
                    <a:pt x="1" y="18"/>
                  </a:moveTo>
                  <a:cubicBezTo>
                    <a:pt x="18" y="1"/>
                    <a:pt x="68" y="18"/>
                    <a:pt x="85" y="18"/>
                  </a:cubicBezTo>
                  <a:lnTo>
                    <a:pt x="151" y="84"/>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318400" y="1540800"/>
              <a:ext cx="4200" cy="2525"/>
            </a:xfrm>
            <a:custGeom>
              <a:avLst/>
              <a:gdLst/>
              <a:ahLst/>
              <a:cxnLst/>
              <a:rect l="l" t="t" r="r" b="b"/>
              <a:pathLst>
                <a:path w="168" h="101" fill="none" extrusionOk="0">
                  <a:moveTo>
                    <a:pt x="0" y="0"/>
                  </a:moveTo>
                  <a:cubicBezTo>
                    <a:pt x="34" y="0"/>
                    <a:pt x="84" y="0"/>
                    <a:pt x="100" y="17"/>
                  </a:cubicBezTo>
                  <a:cubicBezTo>
                    <a:pt x="117" y="34"/>
                    <a:pt x="151" y="84"/>
                    <a:pt x="167" y="10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302525" y="1539125"/>
              <a:ext cx="16725" cy="17575"/>
            </a:xfrm>
            <a:custGeom>
              <a:avLst/>
              <a:gdLst/>
              <a:ahLst/>
              <a:cxnLst/>
              <a:rect l="l" t="t" r="r" b="b"/>
              <a:pathLst>
                <a:path w="669" h="703" fill="none" extrusionOk="0">
                  <a:moveTo>
                    <a:pt x="401" y="0"/>
                  </a:moveTo>
                  <a:cubicBezTo>
                    <a:pt x="318" y="0"/>
                    <a:pt x="234" y="17"/>
                    <a:pt x="167" y="34"/>
                  </a:cubicBezTo>
                  <a:cubicBezTo>
                    <a:pt x="151" y="34"/>
                    <a:pt x="151" y="34"/>
                    <a:pt x="151" y="67"/>
                  </a:cubicBezTo>
                  <a:lnTo>
                    <a:pt x="151" y="84"/>
                  </a:lnTo>
                  <a:lnTo>
                    <a:pt x="218" y="151"/>
                  </a:lnTo>
                  <a:cubicBezTo>
                    <a:pt x="151" y="168"/>
                    <a:pt x="84" y="201"/>
                    <a:pt x="0" y="234"/>
                  </a:cubicBezTo>
                  <a:cubicBezTo>
                    <a:pt x="218" y="318"/>
                    <a:pt x="451" y="368"/>
                    <a:pt x="669" y="418"/>
                  </a:cubicBezTo>
                  <a:cubicBezTo>
                    <a:pt x="619" y="518"/>
                    <a:pt x="552" y="602"/>
                    <a:pt x="435" y="669"/>
                  </a:cubicBezTo>
                  <a:cubicBezTo>
                    <a:pt x="385" y="702"/>
                    <a:pt x="301" y="702"/>
                    <a:pt x="218" y="686"/>
                  </a:cubicBezTo>
                  <a:cubicBezTo>
                    <a:pt x="134" y="669"/>
                    <a:pt x="67" y="652"/>
                    <a:pt x="0" y="602"/>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341775" y="1547100"/>
              <a:ext cx="12575" cy="11475"/>
            </a:xfrm>
            <a:custGeom>
              <a:avLst/>
              <a:gdLst/>
              <a:ahLst/>
              <a:cxnLst/>
              <a:rect l="l" t="t" r="r" b="b"/>
              <a:pathLst>
                <a:path w="503" h="459" extrusionOk="0">
                  <a:moveTo>
                    <a:pt x="242" y="1"/>
                  </a:moveTo>
                  <a:cubicBezTo>
                    <a:pt x="147" y="1"/>
                    <a:pt x="78" y="76"/>
                    <a:pt x="51" y="183"/>
                  </a:cubicBezTo>
                  <a:cubicBezTo>
                    <a:pt x="1" y="300"/>
                    <a:pt x="84" y="433"/>
                    <a:pt x="218" y="450"/>
                  </a:cubicBezTo>
                  <a:cubicBezTo>
                    <a:pt x="238" y="456"/>
                    <a:pt x="259" y="459"/>
                    <a:pt x="279" y="459"/>
                  </a:cubicBezTo>
                  <a:cubicBezTo>
                    <a:pt x="378" y="459"/>
                    <a:pt x="472" y="394"/>
                    <a:pt x="485" y="283"/>
                  </a:cubicBezTo>
                  <a:cubicBezTo>
                    <a:pt x="502" y="166"/>
                    <a:pt x="419" y="32"/>
                    <a:pt x="318" y="16"/>
                  </a:cubicBezTo>
                  <a:cubicBezTo>
                    <a:pt x="292" y="6"/>
                    <a:pt x="266" y="1"/>
                    <a:pt x="242" y="1"/>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258650" y="1598450"/>
              <a:ext cx="125350" cy="69450"/>
            </a:xfrm>
            <a:custGeom>
              <a:avLst/>
              <a:gdLst/>
              <a:ahLst/>
              <a:cxnLst/>
              <a:rect l="l" t="t" r="r" b="b"/>
              <a:pathLst>
                <a:path w="5014" h="2778" extrusionOk="0">
                  <a:moveTo>
                    <a:pt x="5013" y="0"/>
                  </a:moveTo>
                  <a:lnTo>
                    <a:pt x="4061" y="1003"/>
                  </a:lnTo>
                  <a:lnTo>
                    <a:pt x="1739" y="652"/>
                  </a:lnTo>
                  <a:lnTo>
                    <a:pt x="1739" y="652"/>
                  </a:lnTo>
                  <a:cubicBezTo>
                    <a:pt x="1739" y="652"/>
                    <a:pt x="1" y="2540"/>
                    <a:pt x="1973" y="2740"/>
                  </a:cubicBezTo>
                  <a:cubicBezTo>
                    <a:pt x="2179" y="2765"/>
                    <a:pt x="2372" y="2777"/>
                    <a:pt x="2552" y="2777"/>
                  </a:cubicBezTo>
                  <a:cubicBezTo>
                    <a:pt x="3982" y="2777"/>
                    <a:pt x="4643" y="1988"/>
                    <a:pt x="5013" y="0"/>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201025" y="1874975"/>
              <a:ext cx="254825" cy="35950"/>
            </a:xfrm>
            <a:custGeom>
              <a:avLst/>
              <a:gdLst/>
              <a:ahLst/>
              <a:cxnLst/>
              <a:rect l="l" t="t" r="r" b="b"/>
              <a:pathLst>
                <a:path w="10193" h="1438" extrusionOk="0">
                  <a:moveTo>
                    <a:pt x="284" y="0"/>
                  </a:moveTo>
                  <a:lnTo>
                    <a:pt x="0" y="852"/>
                  </a:lnTo>
                  <a:lnTo>
                    <a:pt x="10192" y="1437"/>
                  </a:lnTo>
                  <a:lnTo>
                    <a:pt x="10192" y="1437"/>
                  </a:lnTo>
                  <a:lnTo>
                    <a:pt x="10142" y="685"/>
                  </a:lnTo>
                  <a:lnTo>
                    <a:pt x="284"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68275" y="1869125"/>
              <a:ext cx="45975" cy="45975"/>
            </a:xfrm>
            <a:custGeom>
              <a:avLst/>
              <a:gdLst/>
              <a:ahLst/>
              <a:cxnLst/>
              <a:rect l="l" t="t" r="r" b="b"/>
              <a:pathLst>
                <a:path w="1839" h="1839" extrusionOk="0">
                  <a:moveTo>
                    <a:pt x="919" y="0"/>
                  </a:moveTo>
                  <a:cubicBezTo>
                    <a:pt x="418" y="0"/>
                    <a:pt x="0" y="418"/>
                    <a:pt x="0" y="919"/>
                  </a:cubicBezTo>
                  <a:cubicBezTo>
                    <a:pt x="0" y="1420"/>
                    <a:pt x="418" y="1838"/>
                    <a:pt x="919" y="1838"/>
                  </a:cubicBezTo>
                  <a:cubicBezTo>
                    <a:pt x="1420" y="1838"/>
                    <a:pt x="1838" y="1420"/>
                    <a:pt x="1838" y="919"/>
                  </a:cubicBezTo>
                  <a:cubicBezTo>
                    <a:pt x="1838" y="418"/>
                    <a:pt x="1420" y="0"/>
                    <a:pt x="919"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226500" y="1875800"/>
              <a:ext cx="11300" cy="23425"/>
            </a:xfrm>
            <a:custGeom>
              <a:avLst/>
              <a:gdLst/>
              <a:ahLst/>
              <a:cxnLst/>
              <a:rect l="l" t="t" r="r" b="b"/>
              <a:pathLst>
                <a:path w="452" h="937" extrusionOk="0">
                  <a:moveTo>
                    <a:pt x="84" y="1"/>
                  </a:moveTo>
                  <a:lnTo>
                    <a:pt x="0" y="936"/>
                  </a:lnTo>
                  <a:lnTo>
                    <a:pt x="368" y="936"/>
                  </a:lnTo>
                  <a:lnTo>
                    <a:pt x="451" y="51"/>
                  </a:lnTo>
                  <a:lnTo>
                    <a:pt x="84" y="1"/>
                  </a:lnTo>
                  <a:close/>
                </a:path>
              </a:pathLst>
            </a:custGeom>
            <a:solidFill>
              <a:srgbClr val="396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3362675" y="1885825"/>
              <a:ext cx="13800" cy="23425"/>
            </a:xfrm>
            <a:custGeom>
              <a:avLst/>
              <a:gdLst/>
              <a:ahLst/>
              <a:cxnLst/>
              <a:rect l="l" t="t" r="r" b="b"/>
              <a:pathLst>
                <a:path w="552" h="937" extrusionOk="0">
                  <a:moveTo>
                    <a:pt x="101" y="1"/>
                  </a:moveTo>
                  <a:lnTo>
                    <a:pt x="0" y="869"/>
                  </a:lnTo>
                  <a:lnTo>
                    <a:pt x="552" y="936"/>
                  </a:lnTo>
                  <a:lnTo>
                    <a:pt x="518" y="34"/>
                  </a:lnTo>
                  <a:lnTo>
                    <a:pt x="101" y="1"/>
                  </a:lnTo>
                  <a:close/>
                </a:path>
              </a:pathLst>
            </a:custGeom>
            <a:solidFill>
              <a:srgbClr val="396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7" name="Picture 3" descr="C:\Users\TOSHIBA\Downloads\16786626781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007" y="487722"/>
            <a:ext cx="1981483" cy="1981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lt2"/>
                </a:solidFill>
              </a:rPr>
              <a:t>contents</a:t>
            </a:r>
            <a:endParaRPr>
              <a:solidFill>
                <a:schemeClr val="lt2"/>
              </a:solidFill>
            </a:endParaRPr>
          </a:p>
        </p:txBody>
      </p:sp>
      <p:sp>
        <p:nvSpPr>
          <p:cNvPr id="688" name="Google Shape;688;p29"/>
          <p:cNvSpPr txBox="1">
            <a:spLocks noGrp="1"/>
          </p:cNvSpPr>
          <p:nvPr>
            <p:ph type="title" idx="2"/>
          </p:nvPr>
        </p:nvSpPr>
        <p:spPr>
          <a:xfrm>
            <a:off x="1666688" y="161286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89" name="Google Shape;689;p29"/>
          <p:cNvSpPr txBox="1">
            <a:spLocks noGrp="1"/>
          </p:cNvSpPr>
          <p:nvPr>
            <p:ph type="subTitle" idx="1"/>
          </p:nvPr>
        </p:nvSpPr>
        <p:spPr>
          <a:xfrm>
            <a:off x="2458863" y="1612563"/>
            <a:ext cx="208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Problem</a:t>
            </a:r>
            <a:endParaRPr dirty="0"/>
          </a:p>
        </p:txBody>
      </p:sp>
      <p:sp>
        <p:nvSpPr>
          <p:cNvPr id="690" name="Google Shape;690;p29"/>
          <p:cNvSpPr txBox="1">
            <a:spLocks noGrp="1"/>
          </p:cNvSpPr>
          <p:nvPr>
            <p:ph type="title" idx="3"/>
          </p:nvPr>
        </p:nvSpPr>
        <p:spPr>
          <a:xfrm>
            <a:off x="4600738" y="161286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91" name="Google Shape;691;p29"/>
          <p:cNvSpPr txBox="1">
            <a:spLocks noGrp="1"/>
          </p:cNvSpPr>
          <p:nvPr>
            <p:ph type="subTitle" idx="4"/>
          </p:nvPr>
        </p:nvSpPr>
        <p:spPr>
          <a:xfrm>
            <a:off x="5392913" y="1612563"/>
            <a:ext cx="208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How it Works</a:t>
            </a:r>
            <a:endParaRPr dirty="0"/>
          </a:p>
        </p:txBody>
      </p:sp>
      <p:sp>
        <p:nvSpPr>
          <p:cNvPr id="692" name="Google Shape;692;p29"/>
          <p:cNvSpPr txBox="1">
            <a:spLocks noGrp="1"/>
          </p:cNvSpPr>
          <p:nvPr>
            <p:ph type="title" idx="5"/>
          </p:nvPr>
        </p:nvSpPr>
        <p:spPr>
          <a:xfrm>
            <a:off x="1666688" y="263784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93" name="Google Shape;693;p29"/>
          <p:cNvSpPr txBox="1">
            <a:spLocks noGrp="1"/>
          </p:cNvSpPr>
          <p:nvPr>
            <p:ph type="subTitle" idx="6"/>
          </p:nvPr>
        </p:nvSpPr>
        <p:spPr>
          <a:xfrm>
            <a:off x="2458863" y="2637538"/>
            <a:ext cx="208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What is Tekinfo Desk?</a:t>
            </a:r>
            <a:endParaRPr dirty="0"/>
          </a:p>
        </p:txBody>
      </p:sp>
      <p:sp>
        <p:nvSpPr>
          <p:cNvPr id="694" name="Google Shape;694;p29"/>
          <p:cNvSpPr txBox="1">
            <a:spLocks noGrp="1"/>
          </p:cNvSpPr>
          <p:nvPr>
            <p:ph type="title" idx="7"/>
          </p:nvPr>
        </p:nvSpPr>
        <p:spPr>
          <a:xfrm>
            <a:off x="4600738" y="263784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95" name="Google Shape;695;p29"/>
          <p:cNvSpPr txBox="1">
            <a:spLocks noGrp="1"/>
          </p:cNvSpPr>
          <p:nvPr>
            <p:ph type="subTitle" idx="8"/>
          </p:nvPr>
        </p:nvSpPr>
        <p:spPr>
          <a:xfrm>
            <a:off x="5392913" y="2637538"/>
            <a:ext cx="20844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Customer Segment</a:t>
            </a:r>
            <a:endParaRPr dirty="0"/>
          </a:p>
        </p:txBody>
      </p:sp>
      <p:sp>
        <p:nvSpPr>
          <p:cNvPr id="696" name="Google Shape;696;p29"/>
          <p:cNvSpPr txBox="1">
            <a:spLocks noGrp="1"/>
          </p:cNvSpPr>
          <p:nvPr>
            <p:ph type="title" idx="9"/>
          </p:nvPr>
        </p:nvSpPr>
        <p:spPr>
          <a:xfrm>
            <a:off x="1666688" y="366281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97" name="Google Shape;697;p29"/>
          <p:cNvSpPr txBox="1">
            <a:spLocks noGrp="1"/>
          </p:cNvSpPr>
          <p:nvPr>
            <p:ph type="subTitle" idx="13"/>
          </p:nvPr>
        </p:nvSpPr>
        <p:spPr>
          <a:xfrm>
            <a:off x="2458862" y="3662513"/>
            <a:ext cx="4537023"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What Tekinfo Desk Offers</a:t>
            </a:r>
            <a:endParaRPr dirty="0"/>
          </a:p>
        </p:txBody>
      </p:sp>
      <p:grpSp>
        <p:nvGrpSpPr>
          <p:cNvPr id="700" name="Google Shape;700;p29"/>
          <p:cNvGrpSpPr/>
          <p:nvPr/>
        </p:nvGrpSpPr>
        <p:grpSpPr>
          <a:xfrm flipH="1">
            <a:off x="7430555" y="1804641"/>
            <a:ext cx="1452027" cy="3291858"/>
            <a:chOff x="4277475" y="1007350"/>
            <a:chExt cx="727250" cy="1654200"/>
          </a:xfrm>
        </p:grpSpPr>
        <p:sp>
          <p:nvSpPr>
            <p:cNvPr id="701" name="Google Shape;701;p29"/>
            <p:cNvSpPr/>
            <p:nvPr/>
          </p:nvSpPr>
          <p:spPr>
            <a:xfrm>
              <a:off x="4373125" y="1593850"/>
              <a:ext cx="342125" cy="1023000"/>
            </a:xfrm>
            <a:custGeom>
              <a:avLst/>
              <a:gdLst/>
              <a:ahLst/>
              <a:cxnLst/>
              <a:rect l="l" t="t" r="r" b="b"/>
              <a:pathLst>
                <a:path w="13685" h="40920" extrusionOk="0">
                  <a:moveTo>
                    <a:pt x="7018" y="0"/>
                  </a:moveTo>
                  <a:lnTo>
                    <a:pt x="0" y="1320"/>
                  </a:lnTo>
                  <a:cubicBezTo>
                    <a:pt x="0" y="1320"/>
                    <a:pt x="1538" y="27202"/>
                    <a:pt x="7185" y="40920"/>
                  </a:cubicBezTo>
                  <a:lnTo>
                    <a:pt x="13685" y="36091"/>
                  </a:lnTo>
                  <a:cubicBezTo>
                    <a:pt x="10009" y="24980"/>
                    <a:pt x="7920" y="12866"/>
                    <a:pt x="7018"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4518075" y="1600100"/>
              <a:ext cx="486650" cy="417325"/>
            </a:xfrm>
            <a:custGeom>
              <a:avLst/>
              <a:gdLst/>
              <a:ahLst/>
              <a:cxnLst/>
              <a:rect l="l" t="t" r="r" b="b"/>
              <a:pathLst>
                <a:path w="19466" h="16693" extrusionOk="0">
                  <a:moveTo>
                    <a:pt x="0" y="1"/>
                  </a:moveTo>
                  <a:lnTo>
                    <a:pt x="301" y="8689"/>
                  </a:lnTo>
                  <a:lnTo>
                    <a:pt x="5330" y="9341"/>
                  </a:lnTo>
                  <a:lnTo>
                    <a:pt x="1504" y="10260"/>
                  </a:lnTo>
                  <a:lnTo>
                    <a:pt x="2791" y="16693"/>
                  </a:lnTo>
                  <a:lnTo>
                    <a:pt x="16325" y="12014"/>
                  </a:lnTo>
                  <a:cubicBezTo>
                    <a:pt x="18246" y="11346"/>
                    <a:pt x="19466" y="9491"/>
                    <a:pt x="19349" y="7453"/>
                  </a:cubicBezTo>
                  <a:cubicBezTo>
                    <a:pt x="19215" y="5331"/>
                    <a:pt x="17594" y="3577"/>
                    <a:pt x="15489" y="3276"/>
                  </a:cubicBezTo>
                  <a:lnTo>
                    <a:pt x="3676" y="1605"/>
                  </a:lnTo>
                  <a:lnTo>
                    <a:pt x="3225" y="302"/>
                  </a:lnTo>
                  <a:lnTo>
                    <a:pt x="0"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529350" y="2496100"/>
              <a:ext cx="203025" cy="165450"/>
            </a:xfrm>
            <a:custGeom>
              <a:avLst/>
              <a:gdLst/>
              <a:ahLst/>
              <a:cxnLst/>
              <a:rect l="l" t="t" r="r" b="b"/>
              <a:pathLst>
                <a:path w="8121" h="6618" extrusionOk="0">
                  <a:moveTo>
                    <a:pt x="7436" y="1"/>
                  </a:moveTo>
                  <a:lnTo>
                    <a:pt x="936" y="4830"/>
                  </a:lnTo>
                  <a:lnTo>
                    <a:pt x="0" y="6617"/>
                  </a:lnTo>
                  <a:lnTo>
                    <a:pt x="5564" y="2657"/>
                  </a:lnTo>
                  <a:lnTo>
                    <a:pt x="6149" y="1104"/>
                  </a:lnTo>
                  <a:lnTo>
                    <a:pt x="6684" y="1889"/>
                  </a:lnTo>
                  <a:lnTo>
                    <a:pt x="8121" y="1087"/>
                  </a:lnTo>
                  <a:lnTo>
                    <a:pt x="7436" y="1"/>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4559850" y="1727525"/>
              <a:ext cx="9625" cy="88975"/>
            </a:xfrm>
            <a:custGeom>
              <a:avLst/>
              <a:gdLst/>
              <a:ahLst/>
              <a:cxnLst/>
              <a:rect l="l" t="t" r="r" b="b"/>
              <a:pathLst>
                <a:path w="385" h="3559" fill="none" extrusionOk="0">
                  <a:moveTo>
                    <a:pt x="384" y="3559"/>
                  </a:moveTo>
                  <a:cubicBezTo>
                    <a:pt x="234" y="2389"/>
                    <a:pt x="117" y="1186"/>
                    <a:pt x="0"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4574450" y="1857000"/>
              <a:ext cx="22600" cy="152075"/>
            </a:xfrm>
            <a:custGeom>
              <a:avLst/>
              <a:gdLst/>
              <a:ahLst/>
              <a:cxnLst/>
              <a:rect l="l" t="t" r="r" b="b"/>
              <a:pathLst>
                <a:path w="904" h="6083" fill="none" extrusionOk="0">
                  <a:moveTo>
                    <a:pt x="903" y="6083"/>
                  </a:moveTo>
                  <a:cubicBezTo>
                    <a:pt x="569" y="4078"/>
                    <a:pt x="285" y="2056"/>
                    <a:pt x="1"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4653825" y="1834025"/>
              <a:ext cx="162525" cy="15075"/>
            </a:xfrm>
            <a:custGeom>
              <a:avLst/>
              <a:gdLst/>
              <a:ahLst/>
              <a:cxnLst/>
              <a:rect l="l" t="t" r="r" b="b"/>
              <a:pathLst>
                <a:path w="6501" h="603" fill="none" extrusionOk="0">
                  <a:moveTo>
                    <a:pt x="1" y="1"/>
                  </a:moveTo>
                  <a:cubicBezTo>
                    <a:pt x="2156" y="335"/>
                    <a:pt x="4328" y="519"/>
                    <a:pt x="6500" y="602"/>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4726500" y="1842800"/>
              <a:ext cx="61025" cy="23000"/>
            </a:xfrm>
            <a:custGeom>
              <a:avLst/>
              <a:gdLst/>
              <a:ahLst/>
              <a:cxnLst/>
              <a:rect l="l" t="t" r="r" b="b"/>
              <a:pathLst>
                <a:path w="2441" h="920" fill="none" extrusionOk="0">
                  <a:moveTo>
                    <a:pt x="1" y="1"/>
                  </a:moveTo>
                  <a:cubicBezTo>
                    <a:pt x="736" y="485"/>
                    <a:pt x="1588" y="819"/>
                    <a:pt x="2440" y="92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4548975" y="1614325"/>
              <a:ext cx="10050" cy="107375"/>
            </a:xfrm>
            <a:custGeom>
              <a:avLst/>
              <a:gdLst/>
              <a:ahLst/>
              <a:cxnLst/>
              <a:rect l="l" t="t" r="r" b="b"/>
              <a:pathLst>
                <a:path w="402" h="4295" fill="none" extrusionOk="0">
                  <a:moveTo>
                    <a:pt x="1" y="0"/>
                  </a:moveTo>
                  <a:cubicBezTo>
                    <a:pt x="268" y="1420"/>
                    <a:pt x="402" y="2857"/>
                    <a:pt x="352" y="4294"/>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4556500" y="1614725"/>
              <a:ext cx="6300" cy="77725"/>
            </a:xfrm>
            <a:custGeom>
              <a:avLst/>
              <a:gdLst/>
              <a:ahLst/>
              <a:cxnLst/>
              <a:rect l="l" t="t" r="r" b="b"/>
              <a:pathLst>
                <a:path w="252" h="3109" fill="none" extrusionOk="0">
                  <a:moveTo>
                    <a:pt x="0" y="1"/>
                  </a:moveTo>
                  <a:cubicBezTo>
                    <a:pt x="84" y="803"/>
                    <a:pt x="151" y="1588"/>
                    <a:pt x="218" y="2407"/>
                  </a:cubicBezTo>
                  <a:cubicBezTo>
                    <a:pt x="251" y="2524"/>
                    <a:pt x="251" y="2657"/>
                    <a:pt x="218" y="2774"/>
                  </a:cubicBezTo>
                  <a:cubicBezTo>
                    <a:pt x="201" y="2908"/>
                    <a:pt x="168" y="3025"/>
                    <a:pt x="51" y="3109"/>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4584075" y="1641875"/>
              <a:ext cx="21750" cy="18400"/>
            </a:xfrm>
            <a:custGeom>
              <a:avLst/>
              <a:gdLst/>
              <a:ahLst/>
              <a:cxnLst/>
              <a:rect l="l" t="t" r="r" b="b"/>
              <a:pathLst>
                <a:path w="870" h="736" fill="none" extrusionOk="0">
                  <a:moveTo>
                    <a:pt x="0" y="736"/>
                  </a:moveTo>
                  <a:cubicBezTo>
                    <a:pt x="234" y="418"/>
                    <a:pt x="535" y="168"/>
                    <a:pt x="869"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4584075" y="1639800"/>
              <a:ext cx="8375" cy="3775"/>
            </a:xfrm>
            <a:custGeom>
              <a:avLst/>
              <a:gdLst/>
              <a:ahLst/>
              <a:cxnLst/>
              <a:rect l="l" t="t" r="r" b="b"/>
              <a:pathLst>
                <a:path w="335" h="151" fill="none" extrusionOk="0">
                  <a:moveTo>
                    <a:pt x="0" y="151"/>
                  </a:moveTo>
                  <a:cubicBezTo>
                    <a:pt x="100" y="100"/>
                    <a:pt x="234" y="50"/>
                    <a:pt x="334"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4581975" y="1770125"/>
              <a:ext cx="111150" cy="34700"/>
            </a:xfrm>
            <a:custGeom>
              <a:avLst/>
              <a:gdLst/>
              <a:ahLst/>
              <a:cxnLst/>
              <a:rect l="l" t="t" r="r" b="b"/>
              <a:pathLst>
                <a:path w="4446" h="1388" fill="none" extrusionOk="0">
                  <a:moveTo>
                    <a:pt x="1" y="1387"/>
                  </a:moveTo>
                  <a:cubicBezTo>
                    <a:pt x="1504" y="986"/>
                    <a:pt x="2992" y="535"/>
                    <a:pt x="4445"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p:nvPr/>
          </p:nvSpPr>
          <p:spPr>
            <a:xfrm>
              <a:off x="4388575" y="1624350"/>
              <a:ext cx="30525" cy="50150"/>
            </a:xfrm>
            <a:custGeom>
              <a:avLst/>
              <a:gdLst/>
              <a:ahLst/>
              <a:cxnLst/>
              <a:rect l="l" t="t" r="r" b="b"/>
              <a:pathLst>
                <a:path w="1221" h="2006" fill="none" extrusionOk="0">
                  <a:moveTo>
                    <a:pt x="1220" y="0"/>
                  </a:moveTo>
                  <a:cubicBezTo>
                    <a:pt x="1120" y="785"/>
                    <a:pt x="669" y="1537"/>
                    <a:pt x="1" y="200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4429925" y="1708725"/>
              <a:ext cx="112825" cy="12125"/>
            </a:xfrm>
            <a:custGeom>
              <a:avLst/>
              <a:gdLst/>
              <a:ahLst/>
              <a:cxnLst/>
              <a:rect l="l" t="t" r="r" b="b"/>
              <a:pathLst>
                <a:path w="4513" h="485" fill="none" extrusionOk="0">
                  <a:moveTo>
                    <a:pt x="4512" y="485"/>
                  </a:moveTo>
                  <a:cubicBezTo>
                    <a:pt x="3025" y="134"/>
                    <a:pt x="1505" y="0"/>
                    <a:pt x="1" y="84"/>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a:off x="4481300" y="1723750"/>
              <a:ext cx="40975" cy="2125"/>
            </a:xfrm>
            <a:custGeom>
              <a:avLst/>
              <a:gdLst/>
              <a:ahLst/>
              <a:cxnLst/>
              <a:rect l="l" t="t" r="r" b="b"/>
              <a:pathLst>
                <a:path w="1639" h="85" fill="none" extrusionOk="0">
                  <a:moveTo>
                    <a:pt x="1638" y="84"/>
                  </a:moveTo>
                  <a:cubicBezTo>
                    <a:pt x="1104" y="67"/>
                    <a:pt x="552" y="51"/>
                    <a:pt x="1"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a:off x="4478375" y="2052500"/>
              <a:ext cx="44725" cy="12550"/>
            </a:xfrm>
            <a:custGeom>
              <a:avLst/>
              <a:gdLst/>
              <a:ahLst/>
              <a:cxnLst/>
              <a:rect l="l" t="t" r="r" b="b"/>
              <a:pathLst>
                <a:path w="1789" h="502" fill="none" extrusionOk="0">
                  <a:moveTo>
                    <a:pt x="1" y="251"/>
                  </a:moveTo>
                  <a:cubicBezTo>
                    <a:pt x="586" y="502"/>
                    <a:pt x="1288" y="385"/>
                    <a:pt x="1789"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4277475" y="1051725"/>
              <a:ext cx="576050" cy="574725"/>
            </a:xfrm>
            <a:custGeom>
              <a:avLst/>
              <a:gdLst/>
              <a:ahLst/>
              <a:cxnLst/>
              <a:rect l="l" t="t" r="r" b="b"/>
              <a:pathLst>
                <a:path w="23042" h="22989" extrusionOk="0">
                  <a:moveTo>
                    <a:pt x="4641" y="1"/>
                  </a:moveTo>
                  <a:cubicBezTo>
                    <a:pt x="4571" y="1"/>
                    <a:pt x="4500" y="5"/>
                    <a:pt x="4428" y="14"/>
                  </a:cubicBezTo>
                  <a:lnTo>
                    <a:pt x="4411" y="14"/>
                  </a:lnTo>
                  <a:cubicBezTo>
                    <a:pt x="3760" y="98"/>
                    <a:pt x="3208" y="516"/>
                    <a:pt x="2991" y="1117"/>
                  </a:cubicBezTo>
                  <a:cubicBezTo>
                    <a:pt x="719" y="7199"/>
                    <a:pt x="0" y="13014"/>
                    <a:pt x="3526" y="19496"/>
                  </a:cubicBezTo>
                  <a:lnTo>
                    <a:pt x="3843" y="22989"/>
                  </a:lnTo>
                  <a:lnTo>
                    <a:pt x="12849" y="22203"/>
                  </a:lnTo>
                  <a:lnTo>
                    <a:pt x="13083" y="19881"/>
                  </a:lnTo>
                  <a:cubicBezTo>
                    <a:pt x="17628" y="15854"/>
                    <a:pt x="21487" y="11259"/>
                    <a:pt x="22941" y="4760"/>
                  </a:cubicBezTo>
                  <a:cubicBezTo>
                    <a:pt x="23041" y="4342"/>
                    <a:pt x="22908" y="3891"/>
                    <a:pt x="22624" y="3573"/>
                  </a:cubicBezTo>
                  <a:cubicBezTo>
                    <a:pt x="22607" y="3556"/>
                    <a:pt x="22573" y="3540"/>
                    <a:pt x="22573" y="3506"/>
                  </a:cubicBezTo>
                  <a:cubicBezTo>
                    <a:pt x="22328" y="3239"/>
                    <a:pt x="21997" y="3110"/>
                    <a:pt x="21662" y="3110"/>
                  </a:cubicBezTo>
                  <a:cubicBezTo>
                    <a:pt x="21244" y="3110"/>
                    <a:pt x="20821" y="3310"/>
                    <a:pt x="20552" y="3690"/>
                  </a:cubicBezTo>
                  <a:cubicBezTo>
                    <a:pt x="17962" y="7132"/>
                    <a:pt x="14603" y="10491"/>
                    <a:pt x="11044" y="13849"/>
                  </a:cubicBezTo>
                  <a:lnTo>
                    <a:pt x="9608" y="14601"/>
                  </a:lnTo>
                  <a:lnTo>
                    <a:pt x="8037" y="13899"/>
                  </a:lnTo>
                  <a:lnTo>
                    <a:pt x="6333" y="1485"/>
                  </a:lnTo>
                  <a:cubicBezTo>
                    <a:pt x="6209" y="622"/>
                    <a:pt x="5475" y="1"/>
                    <a:pt x="4641"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4363925" y="1542050"/>
              <a:ext cx="248150" cy="13800"/>
            </a:xfrm>
            <a:custGeom>
              <a:avLst/>
              <a:gdLst/>
              <a:ahLst/>
              <a:cxnLst/>
              <a:rect l="l" t="t" r="r" b="b"/>
              <a:pathLst>
                <a:path w="9926" h="552" extrusionOk="0">
                  <a:moveTo>
                    <a:pt x="368" y="0"/>
                  </a:moveTo>
                  <a:cubicBezTo>
                    <a:pt x="218" y="0"/>
                    <a:pt x="84" y="34"/>
                    <a:pt x="1" y="67"/>
                  </a:cubicBezTo>
                  <a:lnTo>
                    <a:pt x="34" y="251"/>
                  </a:lnTo>
                  <a:cubicBezTo>
                    <a:pt x="118" y="218"/>
                    <a:pt x="218" y="201"/>
                    <a:pt x="385" y="201"/>
                  </a:cubicBezTo>
                  <a:cubicBezTo>
                    <a:pt x="652" y="201"/>
                    <a:pt x="786" y="268"/>
                    <a:pt x="920" y="368"/>
                  </a:cubicBezTo>
                  <a:cubicBezTo>
                    <a:pt x="1070" y="452"/>
                    <a:pt x="1237" y="552"/>
                    <a:pt x="1555" y="552"/>
                  </a:cubicBezTo>
                  <a:cubicBezTo>
                    <a:pt x="1872" y="552"/>
                    <a:pt x="2039" y="468"/>
                    <a:pt x="2173" y="368"/>
                  </a:cubicBezTo>
                  <a:cubicBezTo>
                    <a:pt x="2323" y="284"/>
                    <a:pt x="2457" y="201"/>
                    <a:pt x="2724" y="201"/>
                  </a:cubicBezTo>
                  <a:cubicBezTo>
                    <a:pt x="2992" y="201"/>
                    <a:pt x="3125" y="268"/>
                    <a:pt x="3259" y="368"/>
                  </a:cubicBezTo>
                  <a:cubicBezTo>
                    <a:pt x="3409" y="452"/>
                    <a:pt x="3576" y="552"/>
                    <a:pt x="3894" y="552"/>
                  </a:cubicBezTo>
                  <a:cubicBezTo>
                    <a:pt x="4211" y="552"/>
                    <a:pt x="4378" y="468"/>
                    <a:pt x="4512" y="368"/>
                  </a:cubicBezTo>
                  <a:cubicBezTo>
                    <a:pt x="4662" y="284"/>
                    <a:pt x="4796" y="201"/>
                    <a:pt x="5063" y="201"/>
                  </a:cubicBezTo>
                  <a:cubicBezTo>
                    <a:pt x="5331" y="201"/>
                    <a:pt x="5465" y="268"/>
                    <a:pt x="5615" y="368"/>
                  </a:cubicBezTo>
                  <a:cubicBezTo>
                    <a:pt x="5749" y="452"/>
                    <a:pt x="5916" y="552"/>
                    <a:pt x="6233" y="552"/>
                  </a:cubicBezTo>
                  <a:cubicBezTo>
                    <a:pt x="6551" y="552"/>
                    <a:pt x="6718" y="468"/>
                    <a:pt x="6868" y="368"/>
                  </a:cubicBezTo>
                  <a:cubicBezTo>
                    <a:pt x="7002" y="284"/>
                    <a:pt x="7135" y="201"/>
                    <a:pt x="7403" y="201"/>
                  </a:cubicBezTo>
                  <a:cubicBezTo>
                    <a:pt x="7670" y="201"/>
                    <a:pt x="7804" y="268"/>
                    <a:pt x="7954" y="368"/>
                  </a:cubicBezTo>
                  <a:cubicBezTo>
                    <a:pt x="8088" y="452"/>
                    <a:pt x="8255" y="552"/>
                    <a:pt x="8572" y="552"/>
                  </a:cubicBezTo>
                  <a:cubicBezTo>
                    <a:pt x="8890" y="552"/>
                    <a:pt x="9057" y="468"/>
                    <a:pt x="9207" y="368"/>
                  </a:cubicBezTo>
                  <a:cubicBezTo>
                    <a:pt x="9341" y="284"/>
                    <a:pt x="9475" y="201"/>
                    <a:pt x="9742" y="201"/>
                  </a:cubicBezTo>
                  <a:cubicBezTo>
                    <a:pt x="9809" y="134"/>
                    <a:pt x="9876" y="84"/>
                    <a:pt x="9926" y="34"/>
                  </a:cubicBezTo>
                  <a:cubicBezTo>
                    <a:pt x="9876" y="34"/>
                    <a:pt x="9809" y="0"/>
                    <a:pt x="9742" y="0"/>
                  </a:cubicBezTo>
                  <a:cubicBezTo>
                    <a:pt x="9408" y="0"/>
                    <a:pt x="9241" y="84"/>
                    <a:pt x="9090" y="201"/>
                  </a:cubicBezTo>
                  <a:cubicBezTo>
                    <a:pt x="8957" y="268"/>
                    <a:pt x="8823" y="368"/>
                    <a:pt x="8556" y="368"/>
                  </a:cubicBezTo>
                  <a:cubicBezTo>
                    <a:pt x="8272" y="368"/>
                    <a:pt x="8155" y="284"/>
                    <a:pt x="8004" y="201"/>
                  </a:cubicBezTo>
                  <a:cubicBezTo>
                    <a:pt x="7854" y="117"/>
                    <a:pt x="7703" y="0"/>
                    <a:pt x="7386" y="0"/>
                  </a:cubicBezTo>
                  <a:cubicBezTo>
                    <a:pt x="7069" y="0"/>
                    <a:pt x="6901" y="84"/>
                    <a:pt x="6751" y="201"/>
                  </a:cubicBezTo>
                  <a:cubicBezTo>
                    <a:pt x="6601" y="268"/>
                    <a:pt x="6484" y="368"/>
                    <a:pt x="6216" y="368"/>
                  </a:cubicBezTo>
                  <a:cubicBezTo>
                    <a:pt x="5949" y="368"/>
                    <a:pt x="5815" y="284"/>
                    <a:pt x="5665" y="201"/>
                  </a:cubicBezTo>
                  <a:cubicBezTo>
                    <a:pt x="5515" y="117"/>
                    <a:pt x="5348" y="0"/>
                    <a:pt x="5047" y="0"/>
                  </a:cubicBezTo>
                  <a:cubicBezTo>
                    <a:pt x="4729" y="0"/>
                    <a:pt x="4562" y="84"/>
                    <a:pt x="4412" y="201"/>
                  </a:cubicBezTo>
                  <a:cubicBezTo>
                    <a:pt x="4261" y="268"/>
                    <a:pt x="4145" y="368"/>
                    <a:pt x="3877" y="368"/>
                  </a:cubicBezTo>
                  <a:cubicBezTo>
                    <a:pt x="3610" y="368"/>
                    <a:pt x="3476" y="284"/>
                    <a:pt x="3326" y="201"/>
                  </a:cubicBezTo>
                  <a:cubicBezTo>
                    <a:pt x="3175" y="117"/>
                    <a:pt x="3008" y="0"/>
                    <a:pt x="2708" y="0"/>
                  </a:cubicBezTo>
                  <a:cubicBezTo>
                    <a:pt x="2390" y="0"/>
                    <a:pt x="2223" y="84"/>
                    <a:pt x="2073" y="201"/>
                  </a:cubicBezTo>
                  <a:cubicBezTo>
                    <a:pt x="1922" y="268"/>
                    <a:pt x="1805" y="368"/>
                    <a:pt x="1538" y="368"/>
                  </a:cubicBezTo>
                  <a:cubicBezTo>
                    <a:pt x="1254" y="368"/>
                    <a:pt x="1137" y="284"/>
                    <a:pt x="987" y="201"/>
                  </a:cubicBezTo>
                  <a:cubicBezTo>
                    <a:pt x="836" y="117"/>
                    <a:pt x="669" y="0"/>
                    <a:pt x="368"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9"/>
            <p:cNvSpPr/>
            <p:nvPr/>
          </p:nvSpPr>
          <p:spPr>
            <a:xfrm>
              <a:off x="4369775" y="1602625"/>
              <a:ext cx="199700" cy="13375"/>
            </a:xfrm>
            <a:custGeom>
              <a:avLst/>
              <a:gdLst/>
              <a:ahLst/>
              <a:cxnLst/>
              <a:rect l="l" t="t" r="r" b="b"/>
              <a:pathLst>
                <a:path w="7988" h="535" extrusionOk="0">
                  <a:moveTo>
                    <a:pt x="1" y="0"/>
                  </a:moveTo>
                  <a:lnTo>
                    <a:pt x="17" y="167"/>
                  </a:lnTo>
                  <a:lnTo>
                    <a:pt x="151" y="167"/>
                  </a:lnTo>
                  <a:cubicBezTo>
                    <a:pt x="418" y="167"/>
                    <a:pt x="552" y="251"/>
                    <a:pt x="686" y="334"/>
                  </a:cubicBezTo>
                  <a:cubicBezTo>
                    <a:pt x="836" y="418"/>
                    <a:pt x="1003" y="535"/>
                    <a:pt x="1321" y="535"/>
                  </a:cubicBezTo>
                  <a:cubicBezTo>
                    <a:pt x="1638" y="535"/>
                    <a:pt x="1805" y="451"/>
                    <a:pt x="1939" y="334"/>
                  </a:cubicBezTo>
                  <a:cubicBezTo>
                    <a:pt x="2089" y="251"/>
                    <a:pt x="2223" y="167"/>
                    <a:pt x="2490" y="167"/>
                  </a:cubicBezTo>
                  <a:cubicBezTo>
                    <a:pt x="2758" y="167"/>
                    <a:pt x="2891" y="251"/>
                    <a:pt x="3025" y="334"/>
                  </a:cubicBezTo>
                  <a:cubicBezTo>
                    <a:pt x="3175" y="418"/>
                    <a:pt x="3342" y="535"/>
                    <a:pt x="3660" y="535"/>
                  </a:cubicBezTo>
                  <a:cubicBezTo>
                    <a:pt x="3977" y="535"/>
                    <a:pt x="4144" y="451"/>
                    <a:pt x="4278" y="334"/>
                  </a:cubicBezTo>
                  <a:cubicBezTo>
                    <a:pt x="4428" y="251"/>
                    <a:pt x="4562" y="167"/>
                    <a:pt x="4829" y="167"/>
                  </a:cubicBezTo>
                  <a:cubicBezTo>
                    <a:pt x="5097" y="167"/>
                    <a:pt x="5231" y="251"/>
                    <a:pt x="5381" y="334"/>
                  </a:cubicBezTo>
                  <a:cubicBezTo>
                    <a:pt x="5464" y="401"/>
                    <a:pt x="5565" y="451"/>
                    <a:pt x="5682" y="485"/>
                  </a:cubicBezTo>
                  <a:lnTo>
                    <a:pt x="6484" y="418"/>
                  </a:lnTo>
                  <a:cubicBezTo>
                    <a:pt x="6517" y="401"/>
                    <a:pt x="6584" y="384"/>
                    <a:pt x="6634" y="334"/>
                  </a:cubicBezTo>
                  <a:cubicBezTo>
                    <a:pt x="6768" y="251"/>
                    <a:pt x="6901" y="167"/>
                    <a:pt x="7169" y="167"/>
                  </a:cubicBezTo>
                  <a:cubicBezTo>
                    <a:pt x="7419" y="167"/>
                    <a:pt x="7553" y="234"/>
                    <a:pt x="7670" y="318"/>
                  </a:cubicBezTo>
                  <a:lnTo>
                    <a:pt x="7987" y="301"/>
                  </a:lnTo>
                  <a:cubicBezTo>
                    <a:pt x="7904" y="251"/>
                    <a:pt x="7854" y="217"/>
                    <a:pt x="7804" y="201"/>
                  </a:cubicBezTo>
                  <a:cubicBezTo>
                    <a:pt x="7653" y="117"/>
                    <a:pt x="7486" y="0"/>
                    <a:pt x="7169" y="0"/>
                  </a:cubicBezTo>
                  <a:cubicBezTo>
                    <a:pt x="6851" y="0"/>
                    <a:pt x="6684" y="84"/>
                    <a:pt x="6550" y="201"/>
                  </a:cubicBezTo>
                  <a:cubicBezTo>
                    <a:pt x="6400" y="284"/>
                    <a:pt x="6266" y="368"/>
                    <a:pt x="5999" y="368"/>
                  </a:cubicBezTo>
                  <a:cubicBezTo>
                    <a:pt x="5732" y="368"/>
                    <a:pt x="5598" y="284"/>
                    <a:pt x="5464" y="201"/>
                  </a:cubicBezTo>
                  <a:cubicBezTo>
                    <a:pt x="5314" y="117"/>
                    <a:pt x="5147" y="0"/>
                    <a:pt x="4829" y="0"/>
                  </a:cubicBezTo>
                  <a:cubicBezTo>
                    <a:pt x="4512" y="0"/>
                    <a:pt x="4345" y="84"/>
                    <a:pt x="4211" y="201"/>
                  </a:cubicBezTo>
                  <a:cubicBezTo>
                    <a:pt x="4061" y="284"/>
                    <a:pt x="3927" y="368"/>
                    <a:pt x="3660" y="368"/>
                  </a:cubicBezTo>
                  <a:cubicBezTo>
                    <a:pt x="3393" y="368"/>
                    <a:pt x="3259" y="284"/>
                    <a:pt x="3109" y="201"/>
                  </a:cubicBezTo>
                  <a:cubicBezTo>
                    <a:pt x="2975" y="117"/>
                    <a:pt x="2808" y="0"/>
                    <a:pt x="2490" y="0"/>
                  </a:cubicBezTo>
                  <a:cubicBezTo>
                    <a:pt x="2173" y="0"/>
                    <a:pt x="2006" y="84"/>
                    <a:pt x="1855" y="201"/>
                  </a:cubicBezTo>
                  <a:cubicBezTo>
                    <a:pt x="1722" y="284"/>
                    <a:pt x="1588" y="368"/>
                    <a:pt x="1321" y="368"/>
                  </a:cubicBezTo>
                  <a:cubicBezTo>
                    <a:pt x="1053" y="368"/>
                    <a:pt x="920" y="284"/>
                    <a:pt x="769" y="201"/>
                  </a:cubicBezTo>
                  <a:cubicBezTo>
                    <a:pt x="636" y="117"/>
                    <a:pt x="469" y="0"/>
                    <a:pt x="151"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4562775" y="1380800"/>
              <a:ext cx="190900" cy="13825"/>
            </a:xfrm>
            <a:custGeom>
              <a:avLst/>
              <a:gdLst/>
              <a:ahLst/>
              <a:cxnLst/>
              <a:rect l="l" t="t" r="r" b="b"/>
              <a:pathLst>
                <a:path w="7636" h="553" extrusionOk="0">
                  <a:moveTo>
                    <a:pt x="1771" y="1"/>
                  </a:moveTo>
                  <a:cubicBezTo>
                    <a:pt x="1454" y="1"/>
                    <a:pt x="1287" y="84"/>
                    <a:pt x="1136" y="185"/>
                  </a:cubicBezTo>
                  <a:cubicBezTo>
                    <a:pt x="1003" y="268"/>
                    <a:pt x="869" y="352"/>
                    <a:pt x="602" y="352"/>
                  </a:cubicBezTo>
                  <a:cubicBezTo>
                    <a:pt x="368" y="352"/>
                    <a:pt x="251" y="302"/>
                    <a:pt x="117" y="235"/>
                  </a:cubicBezTo>
                  <a:lnTo>
                    <a:pt x="0" y="352"/>
                  </a:lnTo>
                  <a:cubicBezTo>
                    <a:pt x="134" y="435"/>
                    <a:pt x="301" y="552"/>
                    <a:pt x="602" y="552"/>
                  </a:cubicBezTo>
                  <a:cubicBezTo>
                    <a:pt x="919" y="502"/>
                    <a:pt x="1086" y="419"/>
                    <a:pt x="1220" y="335"/>
                  </a:cubicBezTo>
                  <a:cubicBezTo>
                    <a:pt x="1370" y="252"/>
                    <a:pt x="1504" y="168"/>
                    <a:pt x="1771" y="168"/>
                  </a:cubicBezTo>
                  <a:cubicBezTo>
                    <a:pt x="2039" y="168"/>
                    <a:pt x="2172" y="252"/>
                    <a:pt x="2306" y="335"/>
                  </a:cubicBezTo>
                  <a:cubicBezTo>
                    <a:pt x="2456" y="419"/>
                    <a:pt x="2623" y="519"/>
                    <a:pt x="2941" y="519"/>
                  </a:cubicBezTo>
                  <a:cubicBezTo>
                    <a:pt x="3258" y="519"/>
                    <a:pt x="3425" y="435"/>
                    <a:pt x="3559" y="335"/>
                  </a:cubicBezTo>
                  <a:cubicBezTo>
                    <a:pt x="3709" y="252"/>
                    <a:pt x="3843" y="168"/>
                    <a:pt x="4110" y="168"/>
                  </a:cubicBezTo>
                  <a:cubicBezTo>
                    <a:pt x="4378" y="168"/>
                    <a:pt x="4511" y="252"/>
                    <a:pt x="4645" y="335"/>
                  </a:cubicBezTo>
                  <a:cubicBezTo>
                    <a:pt x="4795" y="419"/>
                    <a:pt x="4963" y="519"/>
                    <a:pt x="5280" y="519"/>
                  </a:cubicBezTo>
                  <a:cubicBezTo>
                    <a:pt x="5597" y="519"/>
                    <a:pt x="5765" y="435"/>
                    <a:pt x="5898" y="335"/>
                  </a:cubicBezTo>
                  <a:cubicBezTo>
                    <a:pt x="6049" y="252"/>
                    <a:pt x="6182" y="168"/>
                    <a:pt x="6450" y="168"/>
                  </a:cubicBezTo>
                  <a:cubicBezTo>
                    <a:pt x="6717" y="168"/>
                    <a:pt x="6851" y="252"/>
                    <a:pt x="6984" y="335"/>
                  </a:cubicBezTo>
                  <a:cubicBezTo>
                    <a:pt x="7118" y="419"/>
                    <a:pt x="7268" y="502"/>
                    <a:pt x="7519" y="519"/>
                  </a:cubicBezTo>
                  <a:cubicBezTo>
                    <a:pt x="7552" y="469"/>
                    <a:pt x="7602" y="419"/>
                    <a:pt x="7636" y="352"/>
                  </a:cubicBezTo>
                  <a:lnTo>
                    <a:pt x="7619" y="352"/>
                  </a:lnTo>
                  <a:cubicBezTo>
                    <a:pt x="7352" y="352"/>
                    <a:pt x="7218" y="268"/>
                    <a:pt x="7068" y="185"/>
                  </a:cubicBezTo>
                  <a:cubicBezTo>
                    <a:pt x="6934" y="101"/>
                    <a:pt x="6767" y="1"/>
                    <a:pt x="6450" y="1"/>
                  </a:cubicBezTo>
                  <a:cubicBezTo>
                    <a:pt x="6132" y="1"/>
                    <a:pt x="5965" y="84"/>
                    <a:pt x="5815" y="185"/>
                  </a:cubicBezTo>
                  <a:cubicBezTo>
                    <a:pt x="5681" y="268"/>
                    <a:pt x="5547" y="352"/>
                    <a:pt x="5280" y="352"/>
                  </a:cubicBezTo>
                  <a:cubicBezTo>
                    <a:pt x="5013" y="352"/>
                    <a:pt x="4879" y="268"/>
                    <a:pt x="4729" y="185"/>
                  </a:cubicBezTo>
                  <a:cubicBezTo>
                    <a:pt x="4595" y="101"/>
                    <a:pt x="4428" y="1"/>
                    <a:pt x="4110" y="1"/>
                  </a:cubicBezTo>
                  <a:cubicBezTo>
                    <a:pt x="3793" y="1"/>
                    <a:pt x="3626" y="84"/>
                    <a:pt x="3475" y="185"/>
                  </a:cubicBezTo>
                  <a:cubicBezTo>
                    <a:pt x="3342" y="268"/>
                    <a:pt x="3208" y="352"/>
                    <a:pt x="2941" y="352"/>
                  </a:cubicBezTo>
                  <a:cubicBezTo>
                    <a:pt x="2673" y="352"/>
                    <a:pt x="2540" y="268"/>
                    <a:pt x="2389" y="185"/>
                  </a:cubicBezTo>
                  <a:cubicBezTo>
                    <a:pt x="2256" y="101"/>
                    <a:pt x="2089" y="1"/>
                    <a:pt x="1771"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4367275" y="1562525"/>
              <a:ext cx="237275" cy="12975"/>
            </a:xfrm>
            <a:custGeom>
              <a:avLst/>
              <a:gdLst/>
              <a:ahLst/>
              <a:cxnLst/>
              <a:rect l="l" t="t" r="r" b="b"/>
              <a:pathLst>
                <a:path w="9491" h="519" extrusionOk="0">
                  <a:moveTo>
                    <a:pt x="301" y="0"/>
                  </a:moveTo>
                  <a:cubicBezTo>
                    <a:pt x="168" y="0"/>
                    <a:pt x="84" y="17"/>
                    <a:pt x="0" y="50"/>
                  </a:cubicBezTo>
                  <a:lnTo>
                    <a:pt x="17" y="217"/>
                  </a:lnTo>
                  <a:cubicBezTo>
                    <a:pt x="101" y="184"/>
                    <a:pt x="184" y="167"/>
                    <a:pt x="301" y="167"/>
                  </a:cubicBezTo>
                  <a:cubicBezTo>
                    <a:pt x="569" y="167"/>
                    <a:pt x="686" y="251"/>
                    <a:pt x="836" y="334"/>
                  </a:cubicBezTo>
                  <a:cubicBezTo>
                    <a:pt x="986" y="418"/>
                    <a:pt x="1153" y="518"/>
                    <a:pt x="1471" y="518"/>
                  </a:cubicBezTo>
                  <a:cubicBezTo>
                    <a:pt x="1772" y="518"/>
                    <a:pt x="1939" y="435"/>
                    <a:pt x="2089" y="334"/>
                  </a:cubicBezTo>
                  <a:cubicBezTo>
                    <a:pt x="2239" y="251"/>
                    <a:pt x="2356" y="167"/>
                    <a:pt x="2640" y="167"/>
                  </a:cubicBezTo>
                  <a:cubicBezTo>
                    <a:pt x="2908" y="167"/>
                    <a:pt x="3025" y="251"/>
                    <a:pt x="3175" y="334"/>
                  </a:cubicBezTo>
                  <a:cubicBezTo>
                    <a:pt x="3325" y="418"/>
                    <a:pt x="3493" y="518"/>
                    <a:pt x="3810" y="518"/>
                  </a:cubicBezTo>
                  <a:cubicBezTo>
                    <a:pt x="4111" y="518"/>
                    <a:pt x="4278" y="435"/>
                    <a:pt x="4428" y="334"/>
                  </a:cubicBezTo>
                  <a:cubicBezTo>
                    <a:pt x="4579" y="251"/>
                    <a:pt x="4696" y="167"/>
                    <a:pt x="4980" y="167"/>
                  </a:cubicBezTo>
                  <a:cubicBezTo>
                    <a:pt x="5247" y="167"/>
                    <a:pt x="5364" y="251"/>
                    <a:pt x="5514" y="334"/>
                  </a:cubicBezTo>
                  <a:cubicBezTo>
                    <a:pt x="5665" y="418"/>
                    <a:pt x="5832" y="518"/>
                    <a:pt x="6149" y="518"/>
                  </a:cubicBezTo>
                  <a:cubicBezTo>
                    <a:pt x="6450" y="518"/>
                    <a:pt x="6617" y="435"/>
                    <a:pt x="6767" y="334"/>
                  </a:cubicBezTo>
                  <a:cubicBezTo>
                    <a:pt x="6918" y="251"/>
                    <a:pt x="7035" y="167"/>
                    <a:pt x="7319" y="167"/>
                  </a:cubicBezTo>
                  <a:cubicBezTo>
                    <a:pt x="7586" y="167"/>
                    <a:pt x="7703" y="251"/>
                    <a:pt x="7853" y="334"/>
                  </a:cubicBezTo>
                  <a:cubicBezTo>
                    <a:pt x="8004" y="418"/>
                    <a:pt x="8171" y="518"/>
                    <a:pt x="8488" y="518"/>
                  </a:cubicBezTo>
                  <a:cubicBezTo>
                    <a:pt x="8789" y="518"/>
                    <a:pt x="8956" y="435"/>
                    <a:pt x="9107" y="334"/>
                  </a:cubicBezTo>
                  <a:cubicBezTo>
                    <a:pt x="9207" y="267"/>
                    <a:pt x="9324" y="217"/>
                    <a:pt x="9458" y="184"/>
                  </a:cubicBezTo>
                  <a:lnTo>
                    <a:pt x="9491" y="17"/>
                  </a:lnTo>
                  <a:lnTo>
                    <a:pt x="9491" y="17"/>
                  </a:lnTo>
                  <a:cubicBezTo>
                    <a:pt x="9274" y="50"/>
                    <a:pt x="9157" y="134"/>
                    <a:pt x="9023" y="184"/>
                  </a:cubicBezTo>
                  <a:cubicBezTo>
                    <a:pt x="8873" y="267"/>
                    <a:pt x="8756" y="351"/>
                    <a:pt x="8488" y="351"/>
                  </a:cubicBezTo>
                  <a:cubicBezTo>
                    <a:pt x="8204" y="351"/>
                    <a:pt x="8087" y="267"/>
                    <a:pt x="7937" y="184"/>
                  </a:cubicBezTo>
                  <a:cubicBezTo>
                    <a:pt x="7787" y="100"/>
                    <a:pt x="7620" y="0"/>
                    <a:pt x="7319" y="0"/>
                  </a:cubicBezTo>
                  <a:cubicBezTo>
                    <a:pt x="7001" y="0"/>
                    <a:pt x="6834" y="84"/>
                    <a:pt x="6684" y="184"/>
                  </a:cubicBezTo>
                  <a:cubicBezTo>
                    <a:pt x="6534" y="267"/>
                    <a:pt x="6417" y="351"/>
                    <a:pt x="6149" y="351"/>
                  </a:cubicBezTo>
                  <a:cubicBezTo>
                    <a:pt x="5865" y="351"/>
                    <a:pt x="5748" y="267"/>
                    <a:pt x="5598" y="184"/>
                  </a:cubicBezTo>
                  <a:cubicBezTo>
                    <a:pt x="5447" y="100"/>
                    <a:pt x="5280" y="0"/>
                    <a:pt x="4980" y="0"/>
                  </a:cubicBezTo>
                  <a:cubicBezTo>
                    <a:pt x="4662" y="0"/>
                    <a:pt x="4495" y="84"/>
                    <a:pt x="4345" y="184"/>
                  </a:cubicBezTo>
                  <a:cubicBezTo>
                    <a:pt x="4194" y="267"/>
                    <a:pt x="4077" y="351"/>
                    <a:pt x="3810" y="351"/>
                  </a:cubicBezTo>
                  <a:cubicBezTo>
                    <a:pt x="3526" y="351"/>
                    <a:pt x="3409" y="267"/>
                    <a:pt x="3259" y="184"/>
                  </a:cubicBezTo>
                  <a:cubicBezTo>
                    <a:pt x="3108" y="100"/>
                    <a:pt x="2941" y="0"/>
                    <a:pt x="2640" y="0"/>
                  </a:cubicBezTo>
                  <a:cubicBezTo>
                    <a:pt x="2323" y="0"/>
                    <a:pt x="2156" y="84"/>
                    <a:pt x="2005" y="184"/>
                  </a:cubicBezTo>
                  <a:cubicBezTo>
                    <a:pt x="1855" y="267"/>
                    <a:pt x="1738" y="351"/>
                    <a:pt x="1471" y="351"/>
                  </a:cubicBezTo>
                  <a:cubicBezTo>
                    <a:pt x="1187" y="351"/>
                    <a:pt x="1070" y="267"/>
                    <a:pt x="919" y="184"/>
                  </a:cubicBezTo>
                  <a:cubicBezTo>
                    <a:pt x="769" y="100"/>
                    <a:pt x="602" y="0"/>
                    <a:pt x="301"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4338875" y="1481475"/>
              <a:ext cx="335450" cy="12975"/>
            </a:xfrm>
            <a:custGeom>
              <a:avLst/>
              <a:gdLst/>
              <a:ahLst/>
              <a:cxnLst/>
              <a:rect l="l" t="t" r="r" b="b"/>
              <a:pathLst>
                <a:path w="13418" h="519" extrusionOk="0">
                  <a:moveTo>
                    <a:pt x="1337" y="1"/>
                  </a:moveTo>
                  <a:cubicBezTo>
                    <a:pt x="1036" y="1"/>
                    <a:pt x="869" y="84"/>
                    <a:pt x="719" y="184"/>
                  </a:cubicBezTo>
                  <a:cubicBezTo>
                    <a:pt x="568" y="268"/>
                    <a:pt x="451" y="368"/>
                    <a:pt x="167" y="368"/>
                  </a:cubicBezTo>
                  <a:cubicBezTo>
                    <a:pt x="117" y="368"/>
                    <a:pt x="50" y="368"/>
                    <a:pt x="0" y="335"/>
                  </a:cubicBezTo>
                  <a:lnTo>
                    <a:pt x="0" y="335"/>
                  </a:lnTo>
                  <a:cubicBezTo>
                    <a:pt x="34" y="402"/>
                    <a:pt x="50" y="469"/>
                    <a:pt x="84" y="519"/>
                  </a:cubicBezTo>
                  <a:lnTo>
                    <a:pt x="201" y="519"/>
                  </a:lnTo>
                  <a:cubicBezTo>
                    <a:pt x="502" y="519"/>
                    <a:pt x="669" y="435"/>
                    <a:pt x="819" y="335"/>
                  </a:cubicBezTo>
                  <a:cubicBezTo>
                    <a:pt x="969" y="251"/>
                    <a:pt x="1086" y="168"/>
                    <a:pt x="1370" y="168"/>
                  </a:cubicBezTo>
                  <a:cubicBezTo>
                    <a:pt x="1638" y="168"/>
                    <a:pt x="1755" y="251"/>
                    <a:pt x="1905" y="335"/>
                  </a:cubicBezTo>
                  <a:cubicBezTo>
                    <a:pt x="2055" y="418"/>
                    <a:pt x="2223" y="519"/>
                    <a:pt x="2540" y="519"/>
                  </a:cubicBezTo>
                  <a:cubicBezTo>
                    <a:pt x="2841" y="519"/>
                    <a:pt x="3008" y="435"/>
                    <a:pt x="3158" y="335"/>
                  </a:cubicBezTo>
                  <a:cubicBezTo>
                    <a:pt x="3309" y="251"/>
                    <a:pt x="3426" y="168"/>
                    <a:pt x="3710" y="168"/>
                  </a:cubicBezTo>
                  <a:cubicBezTo>
                    <a:pt x="3977" y="168"/>
                    <a:pt x="4094" y="251"/>
                    <a:pt x="4244" y="335"/>
                  </a:cubicBezTo>
                  <a:cubicBezTo>
                    <a:pt x="4395" y="418"/>
                    <a:pt x="4562" y="519"/>
                    <a:pt x="4879" y="519"/>
                  </a:cubicBezTo>
                  <a:cubicBezTo>
                    <a:pt x="5180" y="519"/>
                    <a:pt x="5347" y="435"/>
                    <a:pt x="5497" y="335"/>
                  </a:cubicBezTo>
                  <a:cubicBezTo>
                    <a:pt x="5648" y="251"/>
                    <a:pt x="5765" y="168"/>
                    <a:pt x="6049" y="168"/>
                  </a:cubicBezTo>
                  <a:cubicBezTo>
                    <a:pt x="6316" y="168"/>
                    <a:pt x="6433" y="251"/>
                    <a:pt x="6583" y="335"/>
                  </a:cubicBezTo>
                  <a:cubicBezTo>
                    <a:pt x="6734" y="418"/>
                    <a:pt x="6901" y="519"/>
                    <a:pt x="7218" y="519"/>
                  </a:cubicBezTo>
                  <a:cubicBezTo>
                    <a:pt x="7536" y="519"/>
                    <a:pt x="7686" y="435"/>
                    <a:pt x="7837" y="335"/>
                  </a:cubicBezTo>
                  <a:cubicBezTo>
                    <a:pt x="7987" y="251"/>
                    <a:pt x="8104" y="168"/>
                    <a:pt x="8388" y="168"/>
                  </a:cubicBezTo>
                  <a:cubicBezTo>
                    <a:pt x="8655" y="168"/>
                    <a:pt x="8789" y="251"/>
                    <a:pt x="8923" y="335"/>
                  </a:cubicBezTo>
                  <a:cubicBezTo>
                    <a:pt x="9073" y="418"/>
                    <a:pt x="9240" y="519"/>
                    <a:pt x="9558" y="519"/>
                  </a:cubicBezTo>
                  <a:cubicBezTo>
                    <a:pt x="9875" y="519"/>
                    <a:pt x="10042" y="435"/>
                    <a:pt x="10176" y="335"/>
                  </a:cubicBezTo>
                  <a:cubicBezTo>
                    <a:pt x="10326" y="251"/>
                    <a:pt x="10460" y="168"/>
                    <a:pt x="10727" y="168"/>
                  </a:cubicBezTo>
                  <a:cubicBezTo>
                    <a:pt x="10995" y="168"/>
                    <a:pt x="11128" y="251"/>
                    <a:pt x="11262" y="335"/>
                  </a:cubicBezTo>
                  <a:cubicBezTo>
                    <a:pt x="11412" y="418"/>
                    <a:pt x="11579" y="519"/>
                    <a:pt x="11897" y="519"/>
                  </a:cubicBezTo>
                  <a:cubicBezTo>
                    <a:pt x="12214" y="519"/>
                    <a:pt x="12381" y="435"/>
                    <a:pt x="12515" y="335"/>
                  </a:cubicBezTo>
                  <a:cubicBezTo>
                    <a:pt x="12665" y="251"/>
                    <a:pt x="12799" y="168"/>
                    <a:pt x="13066" y="168"/>
                  </a:cubicBezTo>
                  <a:cubicBezTo>
                    <a:pt x="13150" y="168"/>
                    <a:pt x="13217" y="168"/>
                    <a:pt x="13267" y="184"/>
                  </a:cubicBezTo>
                  <a:cubicBezTo>
                    <a:pt x="13317" y="151"/>
                    <a:pt x="13350" y="84"/>
                    <a:pt x="13417" y="51"/>
                  </a:cubicBezTo>
                  <a:cubicBezTo>
                    <a:pt x="13334" y="17"/>
                    <a:pt x="13217" y="1"/>
                    <a:pt x="13066" y="1"/>
                  </a:cubicBezTo>
                  <a:cubicBezTo>
                    <a:pt x="12732" y="1"/>
                    <a:pt x="12582" y="84"/>
                    <a:pt x="12415" y="184"/>
                  </a:cubicBezTo>
                  <a:cubicBezTo>
                    <a:pt x="12264" y="268"/>
                    <a:pt x="12147" y="368"/>
                    <a:pt x="11880" y="368"/>
                  </a:cubicBezTo>
                  <a:cubicBezTo>
                    <a:pt x="11596" y="368"/>
                    <a:pt x="11479" y="285"/>
                    <a:pt x="11329" y="184"/>
                  </a:cubicBezTo>
                  <a:cubicBezTo>
                    <a:pt x="11178" y="118"/>
                    <a:pt x="11011" y="1"/>
                    <a:pt x="10710" y="1"/>
                  </a:cubicBezTo>
                  <a:cubicBezTo>
                    <a:pt x="10393" y="1"/>
                    <a:pt x="10226" y="84"/>
                    <a:pt x="10076" y="184"/>
                  </a:cubicBezTo>
                  <a:cubicBezTo>
                    <a:pt x="9925" y="268"/>
                    <a:pt x="9808" y="368"/>
                    <a:pt x="9541" y="368"/>
                  </a:cubicBezTo>
                  <a:cubicBezTo>
                    <a:pt x="9257" y="368"/>
                    <a:pt x="9140" y="285"/>
                    <a:pt x="8989" y="184"/>
                  </a:cubicBezTo>
                  <a:cubicBezTo>
                    <a:pt x="8839" y="118"/>
                    <a:pt x="8672" y="1"/>
                    <a:pt x="8371" y="1"/>
                  </a:cubicBezTo>
                  <a:cubicBezTo>
                    <a:pt x="8054" y="1"/>
                    <a:pt x="7887" y="84"/>
                    <a:pt x="7736" y="184"/>
                  </a:cubicBezTo>
                  <a:cubicBezTo>
                    <a:pt x="7586" y="268"/>
                    <a:pt x="7469" y="368"/>
                    <a:pt x="7185" y="368"/>
                  </a:cubicBezTo>
                  <a:cubicBezTo>
                    <a:pt x="6918" y="368"/>
                    <a:pt x="6801" y="285"/>
                    <a:pt x="6650" y="184"/>
                  </a:cubicBezTo>
                  <a:cubicBezTo>
                    <a:pt x="6500" y="118"/>
                    <a:pt x="6333" y="1"/>
                    <a:pt x="6015" y="1"/>
                  </a:cubicBezTo>
                  <a:cubicBezTo>
                    <a:pt x="5715" y="1"/>
                    <a:pt x="5548" y="84"/>
                    <a:pt x="5397" y="184"/>
                  </a:cubicBezTo>
                  <a:cubicBezTo>
                    <a:pt x="5247" y="268"/>
                    <a:pt x="5130" y="368"/>
                    <a:pt x="4846" y="368"/>
                  </a:cubicBezTo>
                  <a:cubicBezTo>
                    <a:pt x="4578" y="368"/>
                    <a:pt x="4461" y="285"/>
                    <a:pt x="4311" y="184"/>
                  </a:cubicBezTo>
                  <a:cubicBezTo>
                    <a:pt x="4161" y="118"/>
                    <a:pt x="3994" y="1"/>
                    <a:pt x="3676" y="1"/>
                  </a:cubicBezTo>
                  <a:cubicBezTo>
                    <a:pt x="3375" y="1"/>
                    <a:pt x="3208" y="84"/>
                    <a:pt x="3058" y="184"/>
                  </a:cubicBezTo>
                  <a:cubicBezTo>
                    <a:pt x="2908" y="268"/>
                    <a:pt x="2791" y="368"/>
                    <a:pt x="2507" y="368"/>
                  </a:cubicBezTo>
                  <a:cubicBezTo>
                    <a:pt x="2239" y="368"/>
                    <a:pt x="2122" y="285"/>
                    <a:pt x="1972" y="184"/>
                  </a:cubicBezTo>
                  <a:cubicBezTo>
                    <a:pt x="1822" y="118"/>
                    <a:pt x="1654" y="1"/>
                    <a:pt x="1337"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4335525" y="1117650"/>
              <a:ext cx="106125" cy="13800"/>
            </a:xfrm>
            <a:custGeom>
              <a:avLst/>
              <a:gdLst/>
              <a:ahLst/>
              <a:cxnLst/>
              <a:rect l="l" t="t" r="r" b="b"/>
              <a:pathLst>
                <a:path w="4245" h="552" extrusionOk="0">
                  <a:moveTo>
                    <a:pt x="1588" y="1"/>
                  </a:moveTo>
                  <a:cubicBezTo>
                    <a:pt x="1270" y="1"/>
                    <a:pt x="1103" y="84"/>
                    <a:pt x="953" y="184"/>
                  </a:cubicBezTo>
                  <a:cubicBezTo>
                    <a:pt x="819" y="268"/>
                    <a:pt x="686" y="351"/>
                    <a:pt x="418" y="351"/>
                  </a:cubicBezTo>
                  <a:cubicBezTo>
                    <a:pt x="251" y="351"/>
                    <a:pt x="118" y="335"/>
                    <a:pt x="34" y="268"/>
                  </a:cubicBezTo>
                  <a:cubicBezTo>
                    <a:pt x="17" y="335"/>
                    <a:pt x="1" y="385"/>
                    <a:pt x="1" y="435"/>
                  </a:cubicBezTo>
                  <a:cubicBezTo>
                    <a:pt x="84" y="502"/>
                    <a:pt x="201" y="552"/>
                    <a:pt x="418" y="552"/>
                  </a:cubicBezTo>
                  <a:cubicBezTo>
                    <a:pt x="736" y="552"/>
                    <a:pt x="903" y="468"/>
                    <a:pt x="1037" y="351"/>
                  </a:cubicBezTo>
                  <a:cubicBezTo>
                    <a:pt x="1187" y="268"/>
                    <a:pt x="1321" y="184"/>
                    <a:pt x="1588" y="184"/>
                  </a:cubicBezTo>
                  <a:cubicBezTo>
                    <a:pt x="1855" y="184"/>
                    <a:pt x="1989" y="268"/>
                    <a:pt x="2123" y="351"/>
                  </a:cubicBezTo>
                  <a:cubicBezTo>
                    <a:pt x="2273" y="435"/>
                    <a:pt x="2440" y="552"/>
                    <a:pt x="2758" y="552"/>
                  </a:cubicBezTo>
                  <a:cubicBezTo>
                    <a:pt x="3075" y="552"/>
                    <a:pt x="3242" y="468"/>
                    <a:pt x="3376" y="351"/>
                  </a:cubicBezTo>
                  <a:cubicBezTo>
                    <a:pt x="3526" y="268"/>
                    <a:pt x="3660" y="184"/>
                    <a:pt x="3927" y="184"/>
                  </a:cubicBezTo>
                  <a:cubicBezTo>
                    <a:pt x="4044" y="184"/>
                    <a:pt x="4161" y="218"/>
                    <a:pt x="4245" y="234"/>
                  </a:cubicBezTo>
                  <a:lnTo>
                    <a:pt x="4211" y="34"/>
                  </a:lnTo>
                  <a:cubicBezTo>
                    <a:pt x="4128" y="17"/>
                    <a:pt x="4044" y="1"/>
                    <a:pt x="3927" y="1"/>
                  </a:cubicBezTo>
                  <a:cubicBezTo>
                    <a:pt x="3610" y="1"/>
                    <a:pt x="3443" y="84"/>
                    <a:pt x="3292" y="184"/>
                  </a:cubicBezTo>
                  <a:cubicBezTo>
                    <a:pt x="3159" y="268"/>
                    <a:pt x="3025" y="351"/>
                    <a:pt x="2758" y="351"/>
                  </a:cubicBezTo>
                  <a:cubicBezTo>
                    <a:pt x="2490" y="351"/>
                    <a:pt x="2357" y="268"/>
                    <a:pt x="2206" y="184"/>
                  </a:cubicBezTo>
                  <a:cubicBezTo>
                    <a:pt x="2072" y="101"/>
                    <a:pt x="1905" y="1"/>
                    <a:pt x="1588"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4341375" y="1097175"/>
              <a:ext cx="96925" cy="13825"/>
            </a:xfrm>
            <a:custGeom>
              <a:avLst/>
              <a:gdLst/>
              <a:ahLst/>
              <a:cxnLst/>
              <a:rect l="l" t="t" r="r" b="b"/>
              <a:pathLst>
                <a:path w="3877" h="553" extrusionOk="0">
                  <a:moveTo>
                    <a:pt x="1354" y="1"/>
                  </a:moveTo>
                  <a:cubicBezTo>
                    <a:pt x="1036" y="1"/>
                    <a:pt x="869" y="84"/>
                    <a:pt x="719" y="201"/>
                  </a:cubicBezTo>
                  <a:cubicBezTo>
                    <a:pt x="585" y="285"/>
                    <a:pt x="452" y="368"/>
                    <a:pt x="184" y="368"/>
                  </a:cubicBezTo>
                  <a:lnTo>
                    <a:pt x="51" y="368"/>
                  </a:lnTo>
                  <a:cubicBezTo>
                    <a:pt x="34" y="419"/>
                    <a:pt x="17" y="469"/>
                    <a:pt x="1" y="535"/>
                  </a:cubicBezTo>
                  <a:cubicBezTo>
                    <a:pt x="34" y="552"/>
                    <a:pt x="101" y="552"/>
                    <a:pt x="184" y="552"/>
                  </a:cubicBezTo>
                  <a:cubicBezTo>
                    <a:pt x="502" y="552"/>
                    <a:pt x="669" y="469"/>
                    <a:pt x="803" y="368"/>
                  </a:cubicBezTo>
                  <a:cubicBezTo>
                    <a:pt x="953" y="285"/>
                    <a:pt x="1087" y="201"/>
                    <a:pt x="1354" y="201"/>
                  </a:cubicBezTo>
                  <a:cubicBezTo>
                    <a:pt x="1621" y="201"/>
                    <a:pt x="1755" y="285"/>
                    <a:pt x="1889" y="368"/>
                  </a:cubicBezTo>
                  <a:cubicBezTo>
                    <a:pt x="2039" y="452"/>
                    <a:pt x="2206" y="552"/>
                    <a:pt x="2524" y="552"/>
                  </a:cubicBezTo>
                  <a:cubicBezTo>
                    <a:pt x="2841" y="552"/>
                    <a:pt x="3008" y="469"/>
                    <a:pt x="3142" y="368"/>
                  </a:cubicBezTo>
                  <a:cubicBezTo>
                    <a:pt x="3292" y="285"/>
                    <a:pt x="3426" y="201"/>
                    <a:pt x="3693" y="201"/>
                  </a:cubicBezTo>
                  <a:cubicBezTo>
                    <a:pt x="3777" y="201"/>
                    <a:pt x="3844" y="201"/>
                    <a:pt x="3877" y="218"/>
                  </a:cubicBezTo>
                  <a:lnTo>
                    <a:pt x="3860" y="18"/>
                  </a:lnTo>
                  <a:cubicBezTo>
                    <a:pt x="3793" y="18"/>
                    <a:pt x="3760" y="1"/>
                    <a:pt x="3693" y="1"/>
                  </a:cubicBezTo>
                  <a:cubicBezTo>
                    <a:pt x="3376" y="1"/>
                    <a:pt x="3209" y="84"/>
                    <a:pt x="3058" y="201"/>
                  </a:cubicBezTo>
                  <a:cubicBezTo>
                    <a:pt x="2925" y="285"/>
                    <a:pt x="2791" y="368"/>
                    <a:pt x="2524" y="368"/>
                  </a:cubicBezTo>
                  <a:cubicBezTo>
                    <a:pt x="2256" y="368"/>
                    <a:pt x="2123" y="285"/>
                    <a:pt x="1972" y="201"/>
                  </a:cubicBezTo>
                  <a:cubicBezTo>
                    <a:pt x="1838" y="101"/>
                    <a:pt x="1671" y="1"/>
                    <a:pt x="1354"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9"/>
            <p:cNvSpPr/>
            <p:nvPr/>
          </p:nvSpPr>
          <p:spPr>
            <a:xfrm>
              <a:off x="4372700" y="1623075"/>
              <a:ext cx="13825" cy="3800"/>
            </a:xfrm>
            <a:custGeom>
              <a:avLst/>
              <a:gdLst/>
              <a:ahLst/>
              <a:cxnLst/>
              <a:rect l="l" t="t" r="r" b="b"/>
              <a:pathLst>
                <a:path w="553" h="152" extrusionOk="0">
                  <a:moveTo>
                    <a:pt x="1" y="1"/>
                  </a:moveTo>
                  <a:lnTo>
                    <a:pt x="17" y="151"/>
                  </a:lnTo>
                  <a:lnTo>
                    <a:pt x="552" y="101"/>
                  </a:lnTo>
                  <a:cubicBezTo>
                    <a:pt x="435" y="51"/>
                    <a:pt x="285" y="1"/>
                    <a:pt x="84" y="1"/>
                  </a:cubicBezTo>
                  <a:close/>
                </a:path>
              </a:pathLst>
            </a:custGeom>
            <a:solidFill>
              <a:srgbClr val="F9B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9"/>
            <p:cNvSpPr/>
            <p:nvPr/>
          </p:nvSpPr>
          <p:spPr>
            <a:xfrm>
              <a:off x="4356825" y="1522000"/>
              <a:ext cx="270700" cy="12125"/>
            </a:xfrm>
            <a:custGeom>
              <a:avLst/>
              <a:gdLst/>
              <a:ahLst/>
              <a:cxnLst/>
              <a:rect l="l" t="t" r="r" b="b"/>
              <a:pathLst>
                <a:path w="10828" h="485" extrusionOk="0">
                  <a:moveTo>
                    <a:pt x="652" y="0"/>
                  </a:moveTo>
                  <a:cubicBezTo>
                    <a:pt x="335" y="0"/>
                    <a:pt x="168" y="67"/>
                    <a:pt x="17" y="184"/>
                  </a:cubicBezTo>
                  <a:lnTo>
                    <a:pt x="1" y="184"/>
                  </a:lnTo>
                  <a:cubicBezTo>
                    <a:pt x="17" y="218"/>
                    <a:pt x="68" y="284"/>
                    <a:pt x="84" y="318"/>
                  </a:cubicBezTo>
                  <a:cubicBezTo>
                    <a:pt x="84" y="318"/>
                    <a:pt x="101" y="318"/>
                    <a:pt x="101" y="301"/>
                  </a:cubicBezTo>
                  <a:cubicBezTo>
                    <a:pt x="251" y="218"/>
                    <a:pt x="368" y="134"/>
                    <a:pt x="652" y="134"/>
                  </a:cubicBezTo>
                  <a:cubicBezTo>
                    <a:pt x="920" y="134"/>
                    <a:pt x="1037" y="218"/>
                    <a:pt x="1187" y="301"/>
                  </a:cubicBezTo>
                  <a:cubicBezTo>
                    <a:pt x="1337" y="385"/>
                    <a:pt x="1505" y="485"/>
                    <a:pt x="1822" y="485"/>
                  </a:cubicBezTo>
                  <a:cubicBezTo>
                    <a:pt x="2123" y="485"/>
                    <a:pt x="2290" y="401"/>
                    <a:pt x="2440" y="301"/>
                  </a:cubicBezTo>
                  <a:cubicBezTo>
                    <a:pt x="2591" y="218"/>
                    <a:pt x="2708" y="134"/>
                    <a:pt x="2992" y="134"/>
                  </a:cubicBezTo>
                  <a:cubicBezTo>
                    <a:pt x="3259" y="134"/>
                    <a:pt x="3376" y="218"/>
                    <a:pt x="3526" y="301"/>
                  </a:cubicBezTo>
                  <a:cubicBezTo>
                    <a:pt x="3677" y="385"/>
                    <a:pt x="3844" y="485"/>
                    <a:pt x="4161" y="485"/>
                  </a:cubicBezTo>
                  <a:cubicBezTo>
                    <a:pt x="4462" y="485"/>
                    <a:pt x="4629" y="401"/>
                    <a:pt x="4779" y="301"/>
                  </a:cubicBezTo>
                  <a:cubicBezTo>
                    <a:pt x="4930" y="218"/>
                    <a:pt x="5047" y="134"/>
                    <a:pt x="5331" y="134"/>
                  </a:cubicBezTo>
                  <a:cubicBezTo>
                    <a:pt x="5598" y="134"/>
                    <a:pt x="5715" y="218"/>
                    <a:pt x="5865" y="301"/>
                  </a:cubicBezTo>
                  <a:cubicBezTo>
                    <a:pt x="6016" y="385"/>
                    <a:pt x="6183" y="485"/>
                    <a:pt x="6500" y="485"/>
                  </a:cubicBezTo>
                  <a:cubicBezTo>
                    <a:pt x="6818" y="485"/>
                    <a:pt x="6968" y="401"/>
                    <a:pt x="7119" y="301"/>
                  </a:cubicBezTo>
                  <a:cubicBezTo>
                    <a:pt x="7269" y="218"/>
                    <a:pt x="7386" y="134"/>
                    <a:pt x="7670" y="134"/>
                  </a:cubicBezTo>
                  <a:cubicBezTo>
                    <a:pt x="7937" y="134"/>
                    <a:pt x="8071" y="218"/>
                    <a:pt x="8205" y="301"/>
                  </a:cubicBezTo>
                  <a:cubicBezTo>
                    <a:pt x="8355" y="385"/>
                    <a:pt x="8522" y="485"/>
                    <a:pt x="8840" y="485"/>
                  </a:cubicBezTo>
                  <a:cubicBezTo>
                    <a:pt x="9157" y="485"/>
                    <a:pt x="9324" y="401"/>
                    <a:pt x="9458" y="301"/>
                  </a:cubicBezTo>
                  <a:cubicBezTo>
                    <a:pt x="9608" y="218"/>
                    <a:pt x="9742" y="134"/>
                    <a:pt x="10009" y="134"/>
                  </a:cubicBezTo>
                  <a:cubicBezTo>
                    <a:pt x="10277" y="134"/>
                    <a:pt x="10410" y="218"/>
                    <a:pt x="10544" y="301"/>
                  </a:cubicBezTo>
                  <a:lnTo>
                    <a:pt x="10678" y="368"/>
                  </a:lnTo>
                  <a:cubicBezTo>
                    <a:pt x="10711" y="318"/>
                    <a:pt x="10761" y="284"/>
                    <a:pt x="10828" y="234"/>
                  </a:cubicBezTo>
                  <a:cubicBezTo>
                    <a:pt x="10761" y="218"/>
                    <a:pt x="10711" y="184"/>
                    <a:pt x="10661" y="151"/>
                  </a:cubicBezTo>
                  <a:cubicBezTo>
                    <a:pt x="10494" y="101"/>
                    <a:pt x="10327" y="0"/>
                    <a:pt x="10009" y="0"/>
                  </a:cubicBezTo>
                  <a:cubicBezTo>
                    <a:pt x="9692" y="0"/>
                    <a:pt x="9525" y="67"/>
                    <a:pt x="9374" y="184"/>
                  </a:cubicBezTo>
                  <a:cubicBezTo>
                    <a:pt x="9241" y="268"/>
                    <a:pt x="9107" y="351"/>
                    <a:pt x="8840" y="351"/>
                  </a:cubicBezTo>
                  <a:cubicBezTo>
                    <a:pt x="8572" y="351"/>
                    <a:pt x="8439" y="268"/>
                    <a:pt x="8288" y="184"/>
                  </a:cubicBezTo>
                  <a:cubicBezTo>
                    <a:pt x="8138" y="101"/>
                    <a:pt x="7987" y="0"/>
                    <a:pt x="7670" y="0"/>
                  </a:cubicBezTo>
                  <a:cubicBezTo>
                    <a:pt x="7353" y="0"/>
                    <a:pt x="7185" y="67"/>
                    <a:pt x="7035" y="184"/>
                  </a:cubicBezTo>
                  <a:cubicBezTo>
                    <a:pt x="6885" y="268"/>
                    <a:pt x="6768" y="351"/>
                    <a:pt x="6500" y="351"/>
                  </a:cubicBezTo>
                  <a:cubicBezTo>
                    <a:pt x="6233" y="351"/>
                    <a:pt x="6099" y="268"/>
                    <a:pt x="5949" y="184"/>
                  </a:cubicBezTo>
                  <a:cubicBezTo>
                    <a:pt x="5799" y="101"/>
                    <a:pt x="5632" y="0"/>
                    <a:pt x="5331" y="0"/>
                  </a:cubicBezTo>
                  <a:cubicBezTo>
                    <a:pt x="5013" y="0"/>
                    <a:pt x="4846" y="67"/>
                    <a:pt x="4696" y="184"/>
                  </a:cubicBezTo>
                  <a:cubicBezTo>
                    <a:pt x="4545" y="268"/>
                    <a:pt x="4429" y="351"/>
                    <a:pt x="4161" y="351"/>
                  </a:cubicBezTo>
                  <a:cubicBezTo>
                    <a:pt x="3894" y="351"/>
                    <a:pt x="3760" y="268"/>
                    <a:pt x="3610" y="184"/>
                  </a:cubicBezTo>
                  <a:cubicBezTo>
                    <a:pt x="3459" y="101"/>
                    <a:pt x="3292" y="0"/>
                    <a:pt x="2992" y="0"/>
                  </a:cubicBezTo>
                  <a:cubicBezTo>
                    <a:pt x="2674" y="0"/>
                    <a:pt x="2507" y="67"/>
                    <a:pt x="2357" y="184"/>
                  </a:cubicBezTo>
                  <a:cubicBezTo>
                    <a:pt x="2206" y="268"/>
                    <a:pt x="2089" y="351"/>
                    <a:pt x="1822" y="351"/>
                  </a:cubicBezTo>
                  <a:cubicBezTo>
                    <a:pt x="1538" y="351"/>
                    <a:pt x="1421" y="268"/>
                    <a:pt x="1271" y="184"/>
                  </a:cubicBezTo>
                  <a:cubicBezTo>
                    <a:pt x="1120" y="101"/>
                    <a:pt x="953" y="0"/>
                    <a:pt x="652"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a:off x="4368950" y="1582575"/>
              <a:ext cx="233525" cy="12975"/>
            </a:xfrm>
            <a:custGeom>
              <a:avLst/>
              <a:gdLst/>
              <a:ahLst/>
              <a:cxnLst/>
              <a:rect l="l" t="t" r="r" b="b"/>
              <a:pathLst>
                <a:path w="9341" h="519" extrusionOk="0">
                  <a:moveTo>
                    <a:pt x="234" y="0"/>
                  </a:moveTo>
                  <a:cubicBezTo>
                    <a:pt x="151" y="0"/>
                    <a:pt x="84" y="0"/>
                    <a:pt x="0" y="17"/>
                  </a:cubicBezTo>
                  <a:lnTo>
                    <a:pt x="17" y="184"/>
                  </a:lnTo>
                  <a:cubicBezTo>
                    <a:pt x="84" y="184"/>
                    <a:pt x="151" y="167"/>
                    <a:pt x="234" y="167"/>
                  </a:cubicBezTo>
                  <a:cubicBezTo>
                    <a:pt x="502" y="167"/>
                    <a:pt x="619" y="251"/>
                    <a:pt x="769" y="334"/>
                  </a:cubicBezTo>
                  <a:cubicBezTo>
                    <a:pt x="919" y="418"/>
                    <a:pt x="1086" y="518"/>
                    <a:pt x="1404" y="518"/>
                  </a:cubicBezTo>
                  <a:cubicBezTo>
                    <a:pt x="1705" y="518"/>
                    <a:pt x="1872" y="435"/>
                    <a:pt x="2022" y="334"/>
                  </a:cubicBezTo>
                  <a:cubicBezTo>
                    <a:pt x="2172" y="251"/>
                    <a:pt x="2289" y="167"/>
                    <a:pt x="2573" y="167"/>
                  </a:cubicBezTo>
                  <a:cubicBezTo>
                    <a:pt x="2841" y="167"/>
                    <a:pt x="2958" y="251"/>
                    <a:pt x="3108" y="334"/>
                  </a:cubicBezTo>
                  <a:cubicBezTo>
                    <a:pt x="3258" y="418"/>
                    <a:pt x="3426" y="518"/>
                    <a:pt x="3743" y="518"/>
                  </a:cubicBezTo>
                  <a:cubicBezTo>
                    <a:pt x="4044" y="518"/>
                    <a:pt x="4211" y="435"/>
                    <a:pt x="4361" y="334"/>
                  </a:cubicBezTo>
                  <a:cubicBezTo>
                    <a:pt x="4512" y="251"/>
                    <a:pt x="4629" y="167"/>
                    <a:pt x="4913" y="167"/>
                  </a:cubicBezTo>
                  <a:cubicBezTo>
                    <a:pt x="5180" y="167"/>
                    <a:pt x="5297" y="251"/>
                    <a:pt x="5447" y="334"/>
                  </a:cubicBezTo>
                  <a:cubicBezTo>
                    <a:pt x="5598" y="418"/>
                    <a:pt x="5765" y="518"/>
                    <a:pt x="6082" y="518"/>
                  </a:cubicBezTo>
                  <a:cubicBezTo>
                    <a:pt x="6383" y="518"/>
                    <a:pt x="6550" y="435"/>
                    <a:pt x="6700" y="334"/>
                  </a:cubicBezTo>
                  <a:cubicBezTo>
                    <a:pt x="6851" y="251"/>
                    <a:pt x="6968" y="167"/>
                    <a:pt x="7252" y="167"/>
                  </a:cubicBezTo>
                  <a:cubicBezTo>
                    <a:pt x="7519" y="167"/>
                    <a:pt x="7636" y="251"/>
                    <a:pt x="7786" y="334"/>
                  </a:cubicBezTo>
                  <a:cubicBezTo>
                    <a:pt x="7937" y="418"/>
                    <a:pt x="8104" y="518"/>
                    <a:pt x="8421" y="518"/>
                  </a:cubicBezTo>
                  <a:cubicBezTo>
                    <a:pt x="8722" y="518"/>
                    <a:pt x="8889" y="435"/>
                    <a:pt x="9040" y="334"/>
                  </a:cubicBezTo>
                  <a:cubicBezTo>
                    <a:pt x="9123" y="284"/>
                    <a:pt x="9207" y="217"/>
                    <a:pt x="9307" y="201"/>
                  </a:cubicBezTo>
                  <a:lnTo>
                    <a:pt x="9340" y="17"/>
                  </a:lnTo>
                  <a:lnTo>
                    <a:pt x="9340" y="17"/>
                  </a:lnTo>
                  <a:cubicBezTo>
                    <a:pt x="9173" y="50"/>
                    <a:pt x="9056" y="117"/>
                    <a:pt x="8956" y="184"/>
                  </a:cubicBezTo>
                  <a:cubicBezTo>
                    <a:pt x="8806" y="267"/>
                    <a:pt x="8689" y="351"/>
                    <a:pt x="8421" y="351"/>
                  </a:cubicBezTo>
                  <a:cubicBezTo>
                    <a:pt x="8137" y="351"/>
                    <a:pt x="8020" y="267"/>
                    <a:pt x="7870" y="184"/>
                  </a:cubicBezTo>
                  <a:cubicBezTo>
                    <a:pt x="7720" y="100"/>
                    <a:pt x="7553" y="0"/>
                    <a:pt x="7252" y="0"/>
                  </a:cubicBezTo>
                  <a:cubicBezTo>
                    <a:pt x="6934" y="0"/>
                    <a:pt x="6767" y="84"/>
                    <a:pt x="6617" y="184"/>
                  </a:cubicBezTo>
                  <a:cubicBezTo>
                    <a:pt x="6467" y="267"/>
                    <a:pt x="6350" y="351"/>
                    <a:pt x="6082" y="351"/>
                  </a:cubicBezTo>
                  <a:cubicBezTo>
                    <a:pt x="5798" y="351"/>
                    <a:pt x="5681" y="267"/>
                    <a:pt x="5531" y="184"/>
                  </a:cubicBezTo>
                  <a:cubicBezTo>
                    <a:pt x="5380" y="100"/>
                    <a:pt x="5213" y="0"/>
                    <a:pt x="4913" y="0"/>
                  </a:cubicBezTo>
                  <a:cubicBezTo>
                    <a:pt x="4595" y="0"/>
                    <a:pt x="4428" y="84"/>
                    <a:pt x="4278" y="184"/>
                  </a:cubicBezTo>
                  <a:cubicBezTo>
                    <a:pt x="4127" y="267"/>
                    <a:pt x="4010" y="351"/>
                    <a:pt x="3743" y="351"/>
                  </a:cubicBezTo>
                  <a:cubicBezTo>
                    <a:pt x="3459" y="351"/>
                    <a:pt x="3342" y="267"/>
                    <a:pt x="3192" y="184"/>
                  </a:cubicBezTo>
                  <a:cubicBezTo>
                    <a:pt x="3041" y="100"/>
                    <a:pt x="2874" y="0"/>
                    <a:pt x="2573" y="0"/>
                  </a:cubicBezTo>
                  <a:cubicBezTo>
                    <a:pt x="2256" y="0"/>
                    <a:pt x="2089" y="84"/>
                    <a:pt x="1938" y="184"/>
                  </a:cubicBezTo>
                  <a:cubicBezTo>
                    <a:pt x="1788" y="267"/>
                    <a:pt x="1671" y="351"/>
                    <a:pt x="1404" y="351"/>
                  </a:cubicBezTo>
                  <a:cubicBezTo>
                    <a:pt x="1120" y="351"/>
                    <a:pt x="1003" y="267"/>
                    <a:pt x="852" y="184"/>
                  </a:cubicBezTo>
                  <a:cubicBezTo>
                    <a:pt x="702" y="100"/>
                    <a:pt x="535" y="0"/>
                    <a:pt x="234"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p:nvPr/>
          </p:nvSpPr>
          <p:spPr>
            <a:xfrm>
              <a:off x="4590325" y="1603875"/>
              <a:ext cx="8400" cy="4200"/>
            </a:xfrm>
            <a:custGeom>
              <a:avLst/>
              <a:gdLst/>
              <a:ahLst/>
              <a:cxnLst/>
              <a:rect l="l" t="t" r="r" b="b"/>
              <a:pathLst>
                <a:path w="336" h="168" extrusionOk="0">
                  <a:moveTo>
                    <a:pt x="335" y="0"/>
                  </a:moveTo>
                  <a:cubicBezTo>
                    <a:pt x="201" y="34"/>
                    <a:pt x="118" y="84"/>
                    <a:pt x="34" y="134"/>
                  </a:cubicBezTo>
                  <a:cubicBezTo>
                    <a:pt x="19" y="149"/>
                    <a:pt x="18" y="164"/>
                    <a:pt x="5" y="167"/>
                  </a:cubicBezTo>
                  <a:lnTo>
                    <a:pt x="5" y="167"/>
                  </a:lnTo>
                  <a:lnTo>
                    <a:pt x="318" y="134"/>
                  </a:lnTo>
                  <a:lnTo>
                    <a:pt x="335" y="0"/>
                  </a:lnTo>
                  <a:close/>
                  <a:moveTo>
                    <a:pt x="5" y="167"/>
                  </a:moveTo>
                  <a:lnTo>
                    <a:pt x="1" y="167"/>
                  </a:lnTo>
                  <a:cubicBezTo>
                    <a:pt x="2" y="167"/>
                    <a:pt x="4" y="167"/>
                    <a:pt x="5" y="167"/>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9"/>
            <p:cNvSpPr/>
            <p:nvPr/>
          </p:nvSpPr>
          <p:spPr>
            <a:xfrm>
              <a:off x="4348050" y="1077975"/>
              <a:ext cx="86500" cy="12975"/>
            </a:xfrm>
            <a:custGeom>
              <a:avLst/>
              <a:gdLst/>
              <a:ahLst/>
              <a:cxnLst/>
              <a:rect l="l" t="t" r="r" b="b"/>
              <a:pathLst>
                <a:path w="3460" h="519" extrusionOk="0">
                  <a:moveTo>
                    <a:pt x="1070" y="0"/>
                  </a:moveTo>
                  <a:cubicBezTo>
                    <a:pt x="753" y="0"/>
                    <a:pt x="586" y="84"/>
                    <a:pt x="435" y="184"/>
                  </a:cubicBezTo>
                  <a:cubicBezTo>
                    <a:pt x="335" y="251"/>
                    <a:pt x="235" y="318"/>
                    <a:pt x="68" y="334"/>
                  </a:cubicBezTo>
                  <a:lnTo>
                    <a:pt x="1" y="518"/>
                  </a:lnTo>
                  <a:cubicBezTo>
                    <a:pt x="252" y="501"/>
                    <a:pt x="402" y="418"/>
                    <a:pt x="536" y="334"/>
                  </a:cubicBezTo>
                  <a:cubicBezTo>
                    <a:pt x="669" y="251"/>
                    <a:pt x="786" y="167"/>
                    <a:pt x="1070" y="167"/>
                  </a:cubicBezTo>
                  <a:cubicBezTo>
                    <a:pt x="1338" y="167"/>
                    <a:pt x="1455" y="251"/>
                    <a:pt x="1605" y="334"/>
                  </a:cubicBezTo>
                  <a:cubicBezTo>
                    <a:pt x="1755" y="418"/>
                    <a:pt x="1922" y="518"/>
                    <a:pt x="2240" y="518"/>
                  </a:cubicBezTo>
                  <a:cubicBezTo>
                    <a:pt x="2541" y="518"/>
                    <a:pt x="2708" y="435"/>
                    <a:pt x="2858" y="334"/>
                  </a:cubicBezTo>
                  <a:cubicBezTo>
                    <a:pt x="3008" y="251"/>
                    <a:pt x="3125" y="167"/>
                    <a:pt x="3409" y="167"/>
                  </a:cubicBezTo>
                  <a:lnTo>
                    <a:pt x="3460" y="167"/>
                  </a:lnTo>
                  <a:cubicBezTo>
                    <a:pt x="3443" y="100"/>
                    <a:pt x="3426" y="50"/>
                    <a:pt x="3409" y="0"/>
                  </a:cubicBezTo>
                  <a:cubicBezTo>
                    <a:pt x="3092" y="0"/>
                    <a:pt x="2942" y="84"/>
                    <a:pt x="2774" y="184"/>
                  </a:cubicBezTo>
                  <a:cubicBezTo>
                    <a:pt x="2624" y="268"/>
                    <a:pt x="2507" y="351"/>
                    <a:pt x="2240" y="351"/>
                  </a:cubicBezTo>
                  <a:cubicBezTo>
                    <a:pt x="1956" y="351"/>
                    <a:pt x="1839" y="268"/>
                    <a:pt x="1688" y="184"/>
                  </a:cubicBezTo>
                  <a:cubicBezTo>
                    <a:pt x="1538" y="100"/>
                    <a:pt x="1371" y="0"/>
                    <a:pt x="1070"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p:nvPr/>
          </p:nvSpPr>
          <p:spPr>
            <a:xfrm>
              <a:off x="4304200" y="1299775"/>
              <a:ext cx="163350" cy="13400"/>
            </a:xfrm>
            <a:custGeom>
              <a:avLst/>
              <a:gdLst/>
              <a:ahLst/>
              <a:cxnLst/>
              <a:rect l="l" t="t" r="r" b="b"/>
              <a:pathLst>
                <a:path w="6534" h="536" extrusionOk="0">
                  <a:moveTo>
                    <a:pt x="502" y="0"/>
                  </a:moveTo>
                  <a:cubicBezTo>
                    <a:pt x="268" y="0"/>
                    <a:pt x="117" y="51"/>
                    <a:pt x="0" y="117"/>
                  </a:cubicBezTo>
                  <a:lnTo>
                    <a:pt x="0" y="301"/>
                  </a:lnTo>
                  <a:cubicBezTo>
                    <a:pt x="117" y="234"/>
                    <a:pt x="251" y="151"/>
                    <a:pt x="502" y="151"/>
                  </a:cubicBezTo>
                  <a:cubicBezTo>
                    <a:pt x="769" y="168"/>
                    <a:pt x="903" y="251"/>
                    <a:pt x="1036" y="335"/>
                  </a:cubicBezTo>
                  <a:cubicBezTo>
                    <a:pt x="1187" y="418"/>
                    <a:pt x="1354" y="535"/>
                    <a:pt x="1671" y="535"/>
                  </a:cubicBezTo>
                  <a:cubicBezTo>
                    <a:pt x="1989" y="535"/>
                    <a:pt x="2156" y="452"/>
                    <a:pt x="2290" y="335"/>
                  </a:cubicBezTo>
                  <a:cubicBezTo>
                    <a:pt x="2440" y="251"/>
                    <a:pt x="2574" y="168"/>
                    <a:pt x="2841" y="168"/>
                  </a:cubicBezTo>
                  <a:cubicBezTo>
                    <a:pt x="3108" y="168"/>
                    <a:pt x="3242" y="251"/>
                    <a:pt x="3376" y="335"/>
                  </a:cubicBezTo>
                  <a:cubicBezTo>
                    <a:pt x="3526" y="418"/>
                    <a:pt x="3693" y="535"/>
                    <a:pt x="4011" y="535"/>
                  </a:cubicBezTo>
                  <a:cubicBezTo>
                    <a:pt x="4328" y="535"/>
                    <a:pt x="4495" y="452"/>
                    <a:pt x="4629" y="335"/>
                  </a:cubicBezTo>
                  <a:cubicBezTo>
                    <a:pt x="4779" y="251"/>
                    <a:pt x="4913" y="168"/>
                    <a:pt x="5180" y="168"/>
                  </a:cubicBezTo>
                  <a:cubicBezTo>
                    <a:pt x="5447" y="168"/>
                    <a:pt x="5581" y="251"/>
                    <a:pt x="5715" y="335"/>
                  </a:cubicBezTo>
                  <a:cubicBezTo>
                    <a:pt x="5865" y="418"/>
                    <a:pt x="6032" y="535"/>
                    <a:pt x="6350" y="535"/>
                  </a:cubicBezTo>
                  <a:cubicBezTo>
                    <a:pt x="6417" y="535"/>
                    <a:pt x="6467" y="535"/>
                    <a:pt x="6534" y="502"/>
                  </a:cubicBezTo>
                  <a:lnTo>
                    <a:pt x="6517" y="335"/>
                  </a:lnTo>
                  <a:cubicBezTo>
                    <a:pt x="6467" y="335"/>
                    <a:pt x="6417" y="368"/>
                    <a:pt x="6350" y="368"/>
                  </a:cubicBezTo>
                  <a:cubicBezTo>
                    <a:pt x="6082" y="368"/>
                    <a:pt x="5949" y="285"/>
                    <a:pt x="5798" y="201"/>
                  </a:cubicBezTo>
                  <a:cubicBezTo>
                    <a:pt x="5665" y="117"/>
                    <a:pt x="5498" y="0"/>
                    <a:pt x="5180" y="0"/>
                  </a:cubicBezTo>
                  <a:cubicBezTo>
                    <a:pt x="4863" y="0"/>
                    <a:pt x="4696" y="84"/>
                    <a:pt x="4545" y="201"/>
                  </a:cubicBezTo>
                  <a:cubicBezTo>
                    <a:pt x="4412" y="285"/>
                    <a:pt x="4278" y="368"/>
                    <a:pt x="4011" y="368"/>
                  </a:cubicBezTo>
                  <a:cubicBezTo>
                    <a:pt x="3743" y="368"/>
                    <a:pt x="3610" y="285"/>
                    <a:pt x="3459" y="201"/>
                  </a:cubicBezTo>
                  <a:cubicBezTo>
                    <a:pt x="3325" y="117"/>
                    <a:pt x="3158" y="0"/>
                    <a:pt x="2841" y="0"/>
                  </a:cubicBezTo>
                  <a:cubicBezTo>
                    <a:pt x="2523" y="0"/>
                    <a:pt x="2356" y="84"/>
                    <a:pt x="2206" y="201"/>
                  </a:cubicBezTo>
                  <a:cubicBezTo>
                    <a:pt x="2072" y="285"/>
                    <a:pt x="1939" y="368"/>
                    <a:pt x="1671" y="368"/>
                  </a:cubicBezTo>
                  <a:cubicBezTo>
                    <a:pt x="1404" y="368"/>
                    <a:pt x="1270" y="285"/>
                    <a:pt x="1120" y="201"/>
                  </a:cubicBezTo>
                  <a:cubicBezTo>
                    <a:pt x="986" y="117"/>
                    <a:pt x="819" y="0"/>
                    <a:pt x="502"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4349725" y="1502375"/>
              <a:ext cx="303700" cy="12550"/>
            </a:xfrm>
            <a:custGeom>
              <a:avLst/>
              <a:gdLst/>
              <a:ahLst/>
              <a:cxnLst/>
              <a:rect l="l" t="t" r="r" b="b"/>
              <a:pathLst>
                <a:path w="12148" h="502" extrusionOk="0">
                  <a:moveTo>
                    <a:pt x="970" y="0"/>
                  </a:moveTo>
                  <a:cubicBezTo>
                    <a:pt x="669" y="0"/>
                    <a:pt x="502" y="84"/>
                    <a:pt x="352" y="184"/>
                  </a:cubicBezTo>
                  <a:cubicBezTo>
                    <a:pt x="251" y="251"/>
                    <a:pt x="134" y="318"/>
                    <a:pt x="1" y="334"/>
                  </a:cubicBezTo>
                  <a:cubicBezTo>
                    <a:pt x="17" y="401"/>
                    <a:pt x="51" y="435"/>
                    <a:pt x="68" y="501"/>
                  </a:cubicBezTo>
                  <a:cubicBezTo>
                    <a:pt x="268" y="418"/>
                    <a:pt x="368" y="368"/>
                    <a:pt x="452" y="318"/>
                  </a:cubicBezTo>
                  <a:cubicBezTo>
                    <a:pt x="602" y="234"/>
                    <a:pt x="719" y="150"/>
                    <a:pt x="1003" y="150"/>
                  </a:cubicBezTo>
                  <a:cubicBezTo>
                    <a:pt x="1271" y="150"/>
                    <a:pt x="1388" y="234"/>
                    <a:pt x="1538" y="318"/>
                  </a:cubicBezTo>
                  <a:cubicBezTo>
                    <a:pt x="1688" y="401"/>
                    <a:pt x="1855" y="501"/>
                    <a:pt x="2173" y="501"/>
                  </a:cubicBezTo>
                  <a:cubicBezTo>
                    <a:pt x="2474" y="501"/>
                    <a:pt x="2641" y="418"/>
                    <a:pt x="2791" y="318"/>
                  </a:cubicBezTo>
                  <a:cubicBezTo>
                    <a:pt x="2941" y="234"/>
                    <a:pt x="3058" y="150"/>
                    <a:pt x="3342" y="150"/>
                  </a:cubicBezTo>
                  <a:cubicBezTo>
                    <a:pt x="3610" y="150"/>
                    <a:pt x="3727" y="234"/>
                    <a:pt x="3877" y="318"/>
                  </a:cubicBezTo>
                  <a:cubicBezTo>
                    <a:pt x="4027" y="401"/>
                    <a:pt x="4195" y="501"/>
                    <a:pt x="4512" y="501"/>
                  </a:cubicBezTo>
                  <a:cubicBezTo>
                    <a:pt x="4813" y="501"/>
                    <a:pt x="4980" y="418"/>
                    <a:pt x="5130" y="318"/>
                  </a:cubicBezTo>
                  <a:cubicBezTo>
                    <a:pt x="5281" y="234"/>
                    <a:pt x="5398" y="150"/>
                    <a:pt x="5682" y="150"/>
                  </a:cubicBezTo>
                  <a:cubicBezTo>
                    <a:pt x="5949" y="150"/>
                    <a:pt x="6066" y="234"/>
                    <a:pt x="6216" y="318"/>
                  </a:cubicBezTo>
                  <a:cubicBezTo>
                    <a:pt x="6367" y="401"/>
                    <a:pt x="6534" y="501"/>
                    <a:pt x="6851" y="501"/>
                  </a:cubicBezTo>
                  <a:cubicBezTo>
                    <a:pt x="7152" y="501"/>
                    <a:pt x="7319" y="418"/>
                    <a:pt x="7469" y="318"/>
                  </a:cubicBezTo>
                  <a:cubicBezTo>
                    <a:pt x="7620" y="234"/>
                    <a:pt x="7737" y="150"/>
                    <a:pt x="8021" y="150"/>
                  </a:cubicBezTo>
                  <a:cubicBezTo>
                    <a:pt x="8288" y="150"/>
                    <a:pt x="8405" y="234"/>
                    <a:pt x="8555" y="318"/>
                  </a:cubicBezTo>
                  <a:cubicBezTo>
                    <a:pt x="8706" y="401"/>
                    <a:pt x="8873" y="501"/>
                    <a:pt x="9190" y="501"/>
                  </a:cubicBezTo>
                  <a:cubicBezTo>
                    <a:pt x="9491" y="501"/>
                    <a:pt x="9658" y="418"/>
                    <a:pt x="9809" y="318"/>
                  </a:cubicBezTo>
                  <a:cubicBezTo>
                    <a:pt x="9959" y="234"/>
                    <a:pt x="10076" y="150"/>
                    <a:pt x="10360" y="150"/>
                  </a:cubicBezTo>
                  <a:cubicBezTo>
                    <a:pt x="10627" y="150"/>
                    <a:pt x="10744" y="234"/>
                    <a:pt x="10895" y="318"/>
                  </a:cubicBezTo>
                  <a:cubicBezTo>
                    <a:pt x="11045" y="401"/>
                    <a:pt x="11212" y="501"/>
                    <a:pt x="11530" y="501"/>
                  </a:cubicBezTo>
                  <a:cubicBezTo>
                    <a:pt x="11630" y="501"/>
                    <a:pt x="11713" y="485"/>
                    <a:pt x="11780" y="485"/>
                  </a:cubicBezTo>
                  <a:cubicBezTo>
                    <a:pt x="11897" y="351"/>
                    <a:pt x="12031" y="251"/>
                    <a:pt x="12148" y="134"/>
                  </a:cubicBezTo>
                  <a:lnTo>
                    <a:pt x="12148" y="134"/>
                  </a:lnTo>
                  <a:cubicBezTo>
                    <a:pt x="12114" y="150"/>
                    <a:pt x="12081" y="167"/>
                    <a:pt x="12048" y="184"/>
                  </a:cubicBezTo>
                  <a:cubicBezTo>
                    <a:pt x="11897" y="267"/>
                    <a:pt x="11780" y="368"/>
                    <a:pt x="11496" y="368"/>
                  </a:cubicBezTo>
                  <a:cubicBezTo>
                    <a:pt x="11229" y="368"/>
                    <a:pt x="11112" y="284"/>
                    <a:pt x="10962" y="184"/>
                  </a:cubicBezTo>
                  <a:cubicBezTo>
                    <a:pt x="10811" y="117"/>
                    <a:pt x="10644" y="0"/>
                    <a:pt x="10327" y="0"/>
                  </a:cubicBezTo>
                  <a:cubicBezTo>
                    <a:pt x="10026" y="0"/>
                    <a:pt x="9859" y="84"/>
                    <a:pt x="9708" y="184"/>
                  </a:cubicBezTo>
                  <a:cubicBezTo>
                    <a:pt x="9558" y="267"/>
                    <a:pt x="9441" y="368"/>
                    <a:pt x="9157" y="368"/>
                  </a:cubicBezTo>
                  <a:cubicBezTo>
                    <a:pt x="8890" y="368"/>
                    <a:pt x="8773" y="284"/>
                    <a:pt x="8622" y="184"/>
                  </a:cubicBezTo>
                  <a:cubicBezTo>
                    <a:pt x="8472" y="117"/>
                    <a:pt x="8305" y="0"/>
                    <a:pt x="7987" y="0"/>
                  </a:cubicBezTo>
                  <a:cubicBezTo>
                    <a:pt x="7687" y="0"/>
                    <a:pt x="7520" y="84"/>
                    <a:pt x="7369" y="184"/>
                  </a:cubicBezTo>
                  <a:cubicBezTo>
                    <a:pt x="7219" y="267"/>
                    <a:pt x="7102" y="368"/>
                    <a:pt x="6818" y="368"/>
                  </a:cubicBezTo>
                  <a:cubicBezTo>
                    <a:pt x="6550" y="368"/>
                    <a:pt x="6434" y="284"/>
                    <a:pt x="6283" y="184"/>
                  </a:cubicBezTo>
                  <a:cubicBezTo>
                    <a:pt x="6133" y="117"/>
                    <a:pt x="5966" y="0"/>
                    <a:pt x="5648" y="0"/>
                  </a:cubicBezTo>
                  <a:cubicBezTo>
                    <a:pt x="5347" y="0"/>
                    <a:pt x="5180" y="84"/>
                    <a:pt x="5030" y="184"/>
                  </a:cubicBezTo>
                  <a:cubicBezTo>
                    <a:pt x="4880" y="267"/>
                    <a:pt x="4763" y="368"/>
                    <a:pt x="4479" y="368"/>
                  </a:cubicBezTo>
                  <a:cubicBezTo>
                    <a:pt x="4211" y="368"/>
                    <a:pt x="4094" y="284"/>
                    <a:pt x="3944" y="184"/>
                  </a:cubicBezTo>
                  <a:cubicBezTo>
                    <a:pt x="3794" y="117"/>
                    <a:pt x="3626" y="0"/>
                    <a:pt x="3309" y="0"/>
                  </a:cubicBezTo>
                  <a:cubicBezTo>
                    <a:pt x="3008" y="0"/>
                    <a:pt x="2841" y="84"/>
                    <a:pt x="2691" y="184"/>
                  </a:cubicBezTo>
                  <a:cubicBezTo>
                    <a:pt x="2540" y="267"/>
                    <a:pt x="2423" y="368"/>
                    <a:pt x="2139" y="368"/>
                  </a:cubicBezTo>
                  <a:cubicBezTo>
                    <a:pt x="1872" y="368"/>
                    <a:pt x="1755" y="284"/>
                    <a:pt x="1605" y="184"/>
                  </a:cubicBezTo>
                  <a:cubicBezTo>
                    <a:pt x="1454" y="117"/>
                    <a:pt x="1287" y="0"/>
                    <a:pt x="970"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4699775" y="1239625"/>
              <a:ext cx="132450" cy="12975"/>
            </a:xfrm>
            <a:custGeom>
              <a:avLst/>
              <a:gdLst/>
              <a:ahLst/>
              <a:cxnLst/>
              <a:rect l="l" t="t" r="r" b="b"/>
              <a:pathLst>
                <a:path w="5298" h="519" extrusionOk="0">
                  <a:moveTo>
                    <a:pt x="953" y="0"/>
                  </a:moveTo>
                  <a:cubicBezTo>
                    <a:pt x="635" y="0"/>
                    <a:pt x="468" y="84"/>
                    <a:pt x="318" y="201"/>
                  </a:cubicBezTo>
                  <a:cubicBezTo>
                    <a:pt x="301" y="201"/>
                    <a:pt x="301" y="218"/>
                    <a:pt x="285" y="218"/>
                  </a:cubicBezTo>
                  <a:cubicBezTo>
                    <a:pt x="201" y="318"/>
                    <a:pt x="84" y="401"/>
                    <a:pt x="0" y="502"/>
                  </a:cubicBezTo>
                  <a:cubicBezTo>
                    <a:pt x="168" y="452"/>
                    <a:pt x="301" y="385"/>
                    <a:pt x="401" y="318"/>
                  </a:cubicBezTo>
                  <a:cubicBezTo>
                    <a:pt x="552" y="234"/>
                    <a:pt x="669" y="151"/>
                    <a:pt x="953" y="151"/>
                  </a:cubicBezTo>
                  <a:cubicBezTo>
                    <a:pt x="1220" y="151"/>
                    <a:pt x="1337" y="234"/>
                    <a:pt x="1488" y="318"/>
                  </a:cubicBezTo>
                  <a:cubicBezTo>
                    <a:pt x="1638" y="401"/>
                    <a:pt x="1805" y="518"/>
                    <a:pt x="2122" y="518"/>
                  </a:cubicBezTo>
                  <a:cubicBezTo>
                    <a:pt x="2423" y="518"/>
                    <a:pt x="2590" y="435"/>
                    <a:pt x="2741" y="318"/>
                  </a:cubicBezTo>
                  <a:cubicBezTo>
                    <a:pt x="2891" y="234"/>
                    <a:pt x="3008" y="151"/>
                    <a:pt x="3292" y="151"/>
                  </a:cubicBezTo>
                  <a:cubicBezTo>
                    <a:pt x="3559" y="151"/>
                    <a:pt x="3676" y="234"/>
                    <a:pt x="3827" y="318"/>
                  </a:cubicBezTo>
                  <a:cubicBezTo>
                    <a:pt x="3977" y="401"/>
                    <a:pt x="4144" y="518"/>
                    <a:pt x="4462" y="518"/>
                  </a:cubicBezTo>
                  <a:cubicBezTo>
                    <a:pt x="4762" y="518"/>
                    <a:pt x="4930" y="435"/>
                    <a:pt x="5080" y="318"/>
                  </a:cubicBezTo>
                  <a:lnTo>
                    <a:pt x="5214" y="251"/>
                  </a:lnTo>
                  <a:cubicBezTo>
                    <a:pt x="5230" y="201"/>
                    <a:pt x="5264" y="117"/>
                    <a:pt x="5297" y="51"/>
                  </a:cubicBezTo>
                  <a:lnTo>
                    <a:pt x="5297" y="51"/>
                  </a:lnTo>
                  <a:cubicBezTo>
                    <a:pt x="5180" y="84"/>
                    <a:pt x="5080" y="134"/>
                    <a:pt x="4996" y="201"/>
                  </a:cubicBezTo>
                  <a:cubicBezTo>
                    <a:pt x="4846" y="284"/>
                    <a:pt x="4729" y="368"/>
                    <a:pt x="4462" y="368"/>
                  </a:cubicBezTo>
                  <a:cubicBezTo>
                    <a:pt x="4178" y="368"/>
                    <a:pt x="4061" y="284"/>
                    <a:pt x="3910" y="201"/>
                  </a:cubicBezTo>
                  <a:cubicBezTo>
                    <a:pt x="3760" y="117"/>
                    <a:pt x="3593" y="0"/>
                    <a:pt x="3292" y="0"/>
                  </a:cubicBezTo>
                  <a:cubicBezTo>
                    <a:pt x="2975" y="0"/>
                    <a:pt x="2808" y="84"/>
                    <a:pt x="2657" y="201"/>
                  </a:cubicBezTo>
                  <a:cubicBezTo>
                    <a:pt x="2507" y="284"/>
                    <a:pt x="2390" y="368"/>
                    <a:pt x="2122" y="368"/>
                  </a:cubicBezTo>
                  <a:cubicBezTo>
                    <a:pt x="1838" y="368"/>
                    <a:pt x="1721" y="284"/>
                    <a:pt x="1571" y="201"/>
                  </a:cubicBezTo>
                  <a:cubicBezTo>
                    <a:pt x="1421" y="117"/>
                    <a:pt x="1254" y="0"/>
                    <a:pt x="953"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775800" y="1158575"/>
              <a:ext cx="76050" cy="12975"/>
            </a:xfrm>
            <a:custGeom>
              <a:avLst/>
              <a:gdLst/>
              <a:ahLst/>
              <a:cxnLst/>
              <a:rect l="l" t="t" r="r" b="b"/>
              <a:pathLst>
                <a:path w="3042" h="519" extrusionOk="0">
                  <a:moveTo>
                    <a:pt x="134" y="1"/>
                  </a:moveTo>
                  <a:cubicBezTo>
                    <a:pt x="101" y="51"/>
                    <a:pt x="34" y="118"/>
                    <a:pt x="0" y="185"/>
                  </a:cubicBezTo>
                  <a:cubicBezTo>
                    <a:pt x="51" y="168"/>
                    <a:pt x="117" y="168"/>
                    <a:pt x="201" y="168"/>
                  </a:cubicBezTo>
                  <a:cubicBezTo>
                    <a:pt x="468" y="168"/>
                    <a:pt x="602" y="252"/>
                    <a:pt x="752" y="335"/>
                  </a:cubicBezTo>
                  <a:cubicBezTo>
                    <a:pt x="886" y="419"/>
                    <a:pt x="1053" y="519"/>
                    <a:pt x="1371" y="519"/>
                  </a:cubicBezTo>
                  <a:cubicBezTo>
                    <a:pt x="1688" y="519"/>
                    <a:pt x="1855" y="435"/>
                    <a:pt x="2005" y="335"/>
                  </a:cubicBezTo>
                  <a:cubicBezTo>
                    <a:pt x="2139" y="252"/>
                    <a:pt x="2273" y="168"/>
                    <a:pt x="2540" y="168"/>
                  </a:cubicBezTo>
                  <a:cubicBezTo>
                    <a:pt x="2774" y="168"/>
                    <a:pt x="2924" y="218"/>
                    <a:pt x="3041" y="285"/>
                  </a:cubicBezTo>
                  <a:lnTo>
                    <a:pt x="3041" y="101"/>
                  </a:lnTo>
                  <a:cubicBezTo>
                    <a:pt x="2924" y="34"/>
                    <a:pt x="2774" y="1"/>
                    <a:pt x="2540" y="1"/>
                  </a:cubicBezTo>
                  <a:cubicBezTo>
                    <a:pt x="2223" y="1"/>
                    <a:pt x="2056" y="101"/>
                    <a:pt x="1922" y="185"/>
                  </a:cubicBezTo>
                  <a:cubicBezTo>
                    <a:pt x="1772" y="268"/>
                    <a:pt x="1638" y="352"/>
                    <a:pt x="1371" y="352"/>
                  </a:cubicBezTo>
                  <a:cubicBezTo>
                    <a:pt x="1103" y="352"/>
                    <a:pt x="970" y="268"/>
                    <a:pt x="836" y="185"/>
                  </a:cubicBezTo>
                  <a:cubicBezTo>
                    <a:pt x="686" y="101"/>
                    <a:pt x="518" y="1"/>
                    <a:pt x="201"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4789575" y="1138125"/>
              <a:ext cx="54750" cy="13375"/>
            </a:xfrm>
            <a:custGeom>
              <a:avLst/>
              <a:gdLst/>
              <a:ahLst/>
              <a:cxnLst/>
              <a:rect l="l" t="t" r="r" b="b"/>
              <a:pathLst>
                <a:path w="2190" h="535" extrusionOk="0">
                  <a:moveTo>
                    <a:pt x="1972" y="0"/>
                  </a:moveTo>
                  <a:cubicBezTo>
                    <a:pt x="1672" y="17"/>
                    <a:pt x="1505" y="100"/>
                    <a:pt x="1371" y="201"/>
                  </a:cubicBezTo>
                  <a:cubicBezTo>
                    <a:pt x="1221" y="284"/>
                    <a:pt x="1087" y="368"/>
                    <a:pt x="820" y="368"/>
                  </a:cubicBezTo>
                  <a:cubicBezTo>
                    <a:pt x="552" y="368"/>
                    <a:pt x="419" y="284"/>
                    <a:pt x="285" y="201"/>
                  </a:cubicBezTo>
                  <a:cubicBezTo>
                    <a:pt x="235" y="184"/>
                    <a:pt x="201" y="134"/>
                    <a:pt x="135" y="117"/>
                  </a:cubicBezTo>
                  <a:cubicBezTo>
                    <a:pt x="101" y="134"/>
                    <a:pt x="68" y="184"/>
                    <a:pt x="51" y="234"/>
                  </a:cubicBezTo>
                  <a:cubicBezTo>
                    <a:pt x="51" y="251"/>
                    <a:pt x="18" y="251"/>
                    <a:pt x="1" y="268"/>
                  </a:cubicBezTo>
                  <a:cubicBezTo>
                    <a:pt x="68" y="284"/>
                    <a:pt x="101" y="334"/>
                    <a:pt x="168" y="351"/>
                  </a:cubicBezTo>
                  <a:cubicBezTo>
                    <a:pt x="318" y="435"/>
                    <a:pt x="485" y="535"/>
                    <a:pt x="803" y="535"/>
                  </a:cubicBezTo>
                  <a:cubicBezTo>
                    <a:pt x="1104" y="535"/>
                    <a:pt x="1271" y="451"/>
                    <a:pt x="1421" y="351"/>
                  </a:cubicBezTo>
                  <a:cubicBezTo>
                    <a:pt x="1571" y="268"/>
                    <a:pt x="1688" y="184"/>
                    <a:pt x="1972" y="184"/>
                  </a:cubicBezTo>
                  <a:cubicBezTo>
                    <a:pt x="2073" y="184"/>
                    <a:pt x="2140" y="184"/>
                    <a:pt x="2190" y="201"/>
                  </a:cubicBezTo>
                  <a:cubicBezTo>
                    <a:pt x="2173" y="167"/>
                    <a:pt x="2156" y="134"/>
                    <a:pt x="2106" y="100"/>
                  </a:cubicBezTo>
                  <a:cubicBezTo>
                    <a:pt x="2089" y="84"/>
                    <a:pt x="2073" y="50"/>
                    <a:pt x="2073" y="34"/>
                  </a:cubicBezTo>
                  <a:lnTo>
                    <a:pt x="2023" y="0"/>
                  </a:ln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4668875" y="1279725"/>
              <a:ext cx="143300" cy="12975"/>
            </a:xfrm>
            <a:custGeom>
              <a:avLst/>
              <a:gdLst/>
              <a:ahLst/>
              <a:cxnLst/>
              <a:rect l="l" t="t" r="r" b="b"/>
              <a:pathLst>
                <a:path w="5732" h="519" extrusionOk="0">
                  <a:moveTo>
                    <a:pt x="2189" y="0"/>
                  </a:moveTo>
                  <a:cubicBezTo>
                    <a:pt x="1871" y="0"/>
                    <a:pt x="1704" y="84"/>
                    <a:pt x="1554" y="184"/>
                  </a:cubicBezTo>
                  <a:cubicBezTo>
                    <a:pt x="1404" y="268"/>
                    <a:pt x="1287" y="351"/>
                    <a:pt x="1019" y="351"/>
                  </a:cubicBezTo>
                  <a:cubicBezTo>
                    <a:pt x="735" y="351"/>
                    <a:pt x="618" y="268"/>
                    <a:pt x="468" y="184"/>
                  </a:cubicBezTo>
                  <a:cubicBezTo>
                    <a:pt x="384" y="117"/>
                    <a:pt x="284" y="84"/>
                    <a:pt x="150" y="34"/>
                  </a:cubicBezTo>
                  <a:cubicBezTo>
                    <a:pt x="117" y="84"/>
                    <a:pt x="67" y="134"/>
                    <a:pt x="0" y="184"/>
                  </a:cubicBezTo>
                  <a:cubicBezTo>
                    <a:pt x="184" y="201"/>
                    <a:pt x="284" y="268"/>
                    <a:pt x="384" y="335"/>
                  </a:cubicBezTo>
                  <a:cubicBezTo>
                    <a:pt x="535" y="418"/>
                    <a:pt x="702" y="518"/>
                    <a:pt x="1019" y="518"/>
                  </a:cubicBezTo>
                  <a:cubicBezTo>
                    <a:pt x="1320" y="518"/>
                    <a:pt x="1487" y="435"/>
                    <a:pt x="1637" y="335"/>
                  </a:cubicBezTo>
                  <a:cubicBezTo>
                    <a:pt x="1788" y="251"/>
                    <a:pt x="1905" y="168"/>
                    <a:pt x="2189" y="168"/>
                  </a:cubicBezTo>
                  <a:cubicBezTo>
                    <a:pt x="2456" y="168"/>
                    <a:pt x="2573" y="251"/>
                    <a:pt x="2724" y="335"/>
                  </a:cubicBezTo>
                  <a:cubicBezTo>
                    <a:pt x="2874" y="418"/>
                    <a:pt x="3041" y="518"/>
                    <a:pt x="3358" y="518"/>
                  </a:cubicBezTo>
                  <a:cubicBezTo>
                    <a:pt x="3659" y="518"/>
                    <a:pt x="3826" y="435"/>
                    <a:pt x="3977" y="335"/>
                  </a:cubicBezTo>
                  <a:cubicBezTo>
                    <a:pt x="4127" y="251"/>
                    <a:pt x="4244" y="168"/>
                    <a:pt x="4528" y="168"/>
                  </a:cubicBezTo>
                  <a:cubicBezTo>
                    <a:pt x="4795" y="168"/>
                    <a:pt x="4912" y="251"/>
                    <a:pt x="5063" y="335"/>
                  </a:cubicBezTo>
                  <a:cubicBezTo>
                    <a:pt x="5213" y="418"/>
                    <a:pt x="5364" y="502"/>
                    <a:pt x="5648" y="518"/>
                  </a:cubicBezTo>
                  <a:cubicBezTo>
                    <a:pt x="5664" y="452"/>
                    <a:pt x="5714" y="418"/>
                    <a:pt x="5731" y="351"/>
                  </a:cubicBezTo>
                  <a:lnTo>
                    <a:pt x="5698" y="351"/>
                  </a:lnTo>
                  <a:cubicBezTo>
                    <a:pt x="5414" y="351"/>
                    <a:pt x="5297" y="268"/>
                    <a:pt x="5146" y="184"/>
                  </a:cubicBezTo>
                  <a:cubicBezTo>
                    <a:pt x="4996" y="101"/>
                    <a:pt x="4829" y="0"/>
                    <a:pt x="4528" y="0"/>
                  </a:cubicBezTo>
                  <a:cubicBezTo>
                    <a:pt x="4211" y="0"/>
                    <a:pt x="4044" y="84"/>
                    <a:pt x="3893" y="184"/>
                  </a:cubicBezTo>
                  <a:cubicBezTo>
                    <a:pt x="3743" y="268"/>
                    <a:pt x="3626" y="351"/>
                    <a:pt x="3358" y="351"/>
                  </a:cubicBezTo>
                  <a:cubicBezTo>
                    <a:pt x="3074" y="351"/>
                    <a:pt x="2957" y="268"/>
                    <a:pt x="2807" y="184"/>
                  </a:cubicBezTo>
                  <a:cubicBezTo>
                    <a:pt x="2657" y="101"/>
                    <a:pt x="2490" y="0"/>
                    <a:pt x="2189"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4642550" y="1300600"/>
              <a:ext cx="161250" cy="12575"/>
            </a:xfrm>
            <a:custGeom>
              <a:avLst/>
              <a:gdLst/>
              <a:ahLst/>
              <a:cxnLst/>
              <a:rect l="l" t="t" r="r" b="b"/>
              <a:pathLst>
                <a:path w="6450" h="503" extrusionOk="0">
                  <a:moveTo>
                    <a:pt x="936" y="1"/>
                  </a:moveTo>
                  <a:cubicBezTo>
                    <a:pt x="619" y="1"/>
                    <a:pt x="452" y="84"/>
                    <a:pt x="318" y="185"/>
                  </a:cubicBezTo>
                  <a:lnTo>
                    <a:pt x="0" y="502"/>
                  </a:lnTo>
                  <a:cubicBezTo>
                    <a:pt x="151" y="435"/>
                    <a:pt x="251" y="368"/>
                    <a:pt x="368" y="302"/>
                  </a:cubicBezTo>
                  <a:cubicBezTo>
                    <a:pt x="518" y="218"/>
                    <a:pt x="652" y="135"/>
                    <a:pt x="919" y="135"/>
                  </a:cubicBezTo>
                  <a:cubicBezTo>
                    <a:pt x="1187" y="135"/>
                    <a:pt x="1320" y="218"/>
                    <a:pt x="1454" y="302"/>
                  </a:cubicBezTo>
                  <a:cubicBezTo>
                    <a:pt x="1604" y="385"/>
                    <a:pt x="1772" y="502"/>
                    <a:pt x="2089" y="502"/>
                  </a:cubicBezTo>
                  <a:cubicBezTo>
                    <a:pt x="2406" y="502"/>
                    <a:pt x="2574" y="419"/>
                    <a:pt x="2707" y="302"/>
                  </a:cubicBezTo>
                  <a:cubicBezTo>
                    <a:pt x="2858" y="218"/>
                    <a:pt x="2991" y="135"/>
                    <a:pt x="3259" y="135"/>
                  </a:cubicBezTo>
                  <a:cubicBezTo>
                    <a:pt x="3526" y="135"/>
                    <a:pt x="3660" y="218"/>
                    <a:pt x="3793" y="302"/>
                  </a:cubicBezTo>
                  <a:cubicBezTo>
                    <a:pt x="3944" y="385"/>
                    <a:pt x="4111" y="502"/>
                    <a:pt x="4428" y="502"/>
                  </a:cubicBezTo>
                  <a:cubicBezTo>
                    <a:pt x="4746" y="502"/>
                    <a:pt x="4913" y="419"/>
                    <a:pt x="5046" y="302"/>
                  </a:cubicBezTo>
                  <a:cubicBezTo>
                    <a:pt x="5197" y="218"/>
                    <a:pt x="5330" y="135"/>
                    <a:pt x="5598" y="135"/>
                  </a:cubicBezTo>
                  <a:cubicBezTo>
                    <a:pt x="5865" y="135"/>
                    <a:pt x="5999" y="218"/>
                    <a:pt x="6132" y="302"/>
                  </a:cubicBezTo>
                  <a:cubicBezTo>
                    <a:pt x="6199" y="352"/>
                    <a:pt x="6283" y="385"/>
                    <a:pt x="6366" y="435"/>
                  </a:cubicBezTo>
                  <a:cubicBezTo>
                    <a:pt x="6383" y="385"/>
                    <a:pt x="6417" y="335"/>
                    <a:pt x="6450" y="285"/>
                  </a:cubicBezTo>
                  <a:cubicBezTo>
                    <a:pt x="6366" y="268"/>
                    <a:pt x="6300" y="218"/>
                    <a:pt x="6249" y="185"/>
                  </a:cubicBezTo>
                  <a:cubicBezTo>
                    <a:pt x="6099" y="101"/>
                    <a:pt x="5932" y="1"/>
                    <a:pt x="5615" y="1"/>
                  </a:cubicBezTo>
                  <a:cubicBezTo>
                    <a:pt x="5297" y="1"/>
                    <a:pt x="5130" y="84"/>
                    <a:pt x="4996" y="185"/>
                  </a:cubicBezTo>
                  <a:cubicBezTo>
                    <a:pt x="4846" y="268"/>
                    <a:pt x="4712" y="352"/>
                    <a:pt x="4445" y="352"/>
                  </a:cubicBezTo>
                  <a:cubicBezTo>
                    <a:pt x="4178" y="352"/>
                    <a:pt x="4044" y="268"/>
                    <a:pt x="3910" y="185"/>
                  </a:cubicBezTo>
                  <a:cubicBezTo>
                    <a:pt x="3760" y="101"/>
                    <a:pt x="3593" y="1"/>
                    <a:pt x="3275" y="1"/>
                  </a:cubicBezTo>
                  <a:cubicBezTo>
                    <a:pt x="2958" y="1"/>
                    <a:pt x="2791" y="84"/>
                    <a:pt x="2657" y="185"/>
                  </a:cubicBezTo>
                  <a:cubicBezTo>
                    <a:pt x="2507" y="268"/>
                    <a:pt x="2373" y="352"/>
                    <a:pt x="2106" y="352"/>
                  </a:cubicBezTo>
                  <a:cubicBezTo>
                    <a:pt x="1838" y="352"/>
                    <a:pt x="1705" y="268"/>
                    <a:pt x="1571" y="185"/>
                  </a:cubicBezTo>
                  <a:cubicBezTo>
                    <a:pt x="1421" y="101"/>
                    <a:pt x="1254" y="1"/>
                    <a:pt x="936"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4608725" y="1339875"/>
              <a:ext cx="176700" cy="13400"/>
            </a:xfrm>
            <a:custGeom>
              <a:avLst/>
              <a:gdLst/>
              <a:ahLst/>
              <a:cxnLst/>
              <a:rect l="l" t="t" r="r" b="b"/>
              <a:pathLst>
                <a:path w="7068" h="536" extrusionOk="0">
                  <a:moveTo>
                    <a:pt x="2272" y="0"/>
                  </a:moveTo>
                  <a:cubicBezTo>
                    <a:pt x="1955" y="0"/>
                    <a:pt x="1788" y="101"/>
                    <a:pt x="1637" y="201"/>
                  </a:cubicBezTo>
                  <a:cubicBezTo>
                    <a:pt x="1504" y="285"/>
                    <a:pt x="1370" y="368"/>
                    <a:pt x="1103" y="368"/>
                  </a:cubicBezTo>
                  <a:cubicBezTo>
                    <a:pt x="835" y="368"/>
                    <a:pt x="702" y="285"/>
                    <a:pt x="551" y="201"/>
                  </a:cubicBezTo>
                  <a:cubicBezTo>
                    <a:pt x="451" y="134"/>
                    <a:pt x="334" y="67"/>
                    <a:pt x="167" y="34"/>
                  </a:cubicBezTo>
                  <a:cubicBezTo>
                    <a:pt x="100" y="67"/>
                    <a:pt x="50" y="134"/>
                    <a:pt x="0" y="168"/>
                  </a:cubicBezTo>
                  <a:cubicBezTo>
                    <a:pt x="217" y="201"/>
                    <a:pt x="351" y="285"/>
                    <a:pt x="468" y="351"/>
                  </a:cubicBezTo>
                  <a:cubicBezTo>
                    <a:pt x="618" y="435"/>
                    <a:pt x="785" y="535"/>
                    <a:pt x="1103" y="535"/>
                  </a:cubicBezTo>
                  <a:cubicBezTo>
                    <a:pt x="1420" y="535"/>
                    <a:pt x="1587" y="452"/>
                    <a:pt x="1721" y="351"/>
                  </a:cubicBezTo>
                  <a:cubicBezTo>
                    <a:pt x="1871" y="268"/>
                    <a:pt x="2005" y="184"/>
                    <a:pt x="2272" y="184"/>
                  </a:cubicBezTo>
                  <a:cubicBezTo>
                    <a:pt x="2540" y="184"/>
                    <a:pt x="2673" y="268"/>
                    <a:pt x="2807" y="351"/>
                  </a:cubicBezTo>
                  <a:cubicBezTo>
                    <a:pt x="2957" y="435"/>
                    <a:pt x="3125" y="535"/>
                    <a:pt x="3442" y="535"/>
                  </a:cubicBezTo>
                  <a:cubicBezTo>
                    <a:pt x="3759" y="535"/>
                    <a:pt x="3927" y="452"/>
                    <a:pt x="4060" y="351"/>
                  </a:cubicBezTo>
                  <a:cubicBezTo>
                    <a:pt x="4211" y="268"/>
                    <a:pt x="4344" y="184"/>
                    <a:pt x="4612" y="184"/>
                  </a:cubicBezTo>
                  <a:cubicBezTo>
                    <a:pt x="4879" y="184"/>
                    <a:pt x="5013" y="268"/>
                    <a:pt x="5146" y="351"/>
                  </a:cubicBezTo>
                  <a:cubicBezTo>
                    <a:pt x="5297" y="435"/>
                    <a:pt x="5464" y="535"/>
                    <a:pt x="5781" y="535"/>
                  </a:cubicBezTo>
                  <a:cubicBezTo>
                    <a:pt x="6099" y="535"/>
                    <a:pt x="6266" y="452"/>
                    <a:pt x="6399" y="351"/>
                  </a:cubicBezTo>
                  <a:cubicBezTo>
                    <a:pt x="6550" y="268"/>
                    <a:pt x="6683" y="184"/>
                    <a:pt x="6951" y="184"/>
                  </a:cubicBezTo>
                  <a:lnTo>
                    <a:pt x="6968" y="184"/>
                  </a:lnTo>
                  <a:cubicBezTo>
                    <a:pt x="7018" y="117"/>
                    <a:pt x="7034" y="67"/>
                    <a:pt x="7068" y="0"/>
                  </a:cubicBezTo>
                  <a:lnTo>
                    <a:pt x="6951" y="0"/>
                  </a:lnTo>
                  <a:cubicBezTo>
                    <a:pt x="6633" y="0"/>
                    <a:pt x="6466" y="101"/>
                    <a:pt x="6316" y="201"/>
                  </a:cubicBezTo>
                  <a:cubicBezTo>
                    <a:pt x="6182" y="285"/>
                    <a:pt x="6049" y="368"/>
                    <a:pt x="5781" y="368"/>
                  </a:cubicBezTo>
                  <a:cubicBezTo>
                    <a:pt x="5514" y="368"/>
                    <a:pt x="5380" y="285"/>
                    <a:pt x="5230" y="201"/>
                  </a:cubicBezTo>
                  <a:cubicBezTo>
                    <a:pt x="5096" y="117"/>
                    <a:pt x="4929" y="0"/>
                    <a:pt x="4612" y="0"/>
                  </a:cubicBezTo>
                  <a:cubicBezTo>
                    <a:pt x="4294" y="0"/>
                    <a:pt x="4127" y="101"/>
                    <a:pt x="3977" y="201"/>
                  </a:cubicBezTo>
                  <a:cubicBezTo>
                    <a:pt x="3843" y="285"/>
                    <a:pt x="3709" y="368"/>
                    <a:pt x="3442" y="368"/>
                  </a:cubicBezTo>
                  <a:cubicBezTo>
                    <a:pt x="3175" y="368"/>
                    <a:pt x="3041" y="285"/>
                    <a:pt x="2891" y="201"/>
                  </a:cubicBezTo>
                  <a:cubicBezTo>
                    <a:pt x="2757" y="117"/>
                    <a:pt x="2590" y="0"/>
                    <a:pt x="2272"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4360175" y="1057500"/>
              <a:ext cx="63100" cy="13400"/>
            </a:xfrm>
            <a:custGeom>
              <a:avLst/>
              <a:gdLst/>
              <a:ahLst/>
              <a:cxnLst/>
              <a:rect l="l" t="t" r="r" b="b"/>
              <a:pathLst>
                <a:path w="2524" h="536" extrusionOk="0">
                  <a:moveTo>
                    <a:pt x="585" y="0"/>
                  </a:moveTo>
                  <a:cubicBezTo>
                    <a:pt x="518" y="0"/>
                    <a:pt x="452" y="0"/>
                    <a:pt x="418" y="34"/>
                  </a:cubicBezTo>
                  <a:cubicBezTo>
                    <a:pt x="251" y="134"/>
                    <a:pt x="101" y="234"/>
                    <a:pt x="0" y="385"/>
                  </a:cubicBezTo>
                  <a:cubicBezTo>
                    <a:pt x="17" y="368"/>
                    <a:pt x="34" y="368"/>
                    <a:pt x="51" y="335"/>
                  </a:cubicBezTo>
                  <a:cubicBezTo>
                    <a:pt x="184" y="251"/>
                    <a:pt x="301" y="168"/>
                    <a:pt x="585" y="168"/>
                  </a:cubicBezTo>
                  <a:cubicBezTo>
                    <a:pt x="853" y="168"/>
                    <a:pt x="970" y="251"/>
                    <a:pt x="1120" y="335"/>
                  </a:cubicBezTo>
                  <a:cubicBezTo>
                    <a:pt x="1270" y="418"/>
                    <a:pt x="1437" y="535"/>
                    <a:pt x="1755" y="535"/>
                  </a:cubicBezTo>
                  <a:cubicBezTo>
                    <a:pt x="2056" y="535"/>
                    <a:pt x="2223" y="452"/>
                    <a:pt x="2373" y="335"/>
                  </a:cubicBezTo>
                  <a:cubicBezTo>
                    <a:pt x="2423" y="318"/>
                    <a:pt x="2473" y="285"/>
                    <a:pt x="2523" y="251"/>
                  </a:cubicBezTo>
                  <a:cubicBezTo>
                    <a:pt x="2473" y="218"/>
                    <a:pt x="2440" y="168"/>
                    <a:pt x="2373" y="134"/>
                  </a:cubicBezTo>
                  <a:cubicBezTo>
                    <a:pt x="2340" y="151"/>
                    <a:pt x="2306" y="168"/>
                    <a:pt x="2289" y="201"/>
                  </a:cubicBezTo>
                  <a:cubicBezTo>
                    <a:pt x="2139" y="285"/>
                    <a:pt x="2022" y="368"/>
                    <a:pt x="1755" y="368"/>
                  </a:cubicBezTo>
                  <a:cubicBezTo>
                    <a:pt x="1471" y="368"/>
                    <a:pt x="1354" y="285"/>
                    <a:pt x="1203" y="201"/>
                  </a:cubicBezTo>
                  <a:cubicBezTo>
                    <a:pt x="1053" y="117"/>
                    <a:pt x="886" y="0"/>
                    <a:pt x="585"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522250" y="1400450"/>
              <a:ext cx="218075" cy="13375"/>
            </a:xfrm>
            <a:custGeom>
              <a:avLst/>
              <a:gdLst/>
              <a:ahLst/>
              <a:cxnLst/>
              <a:rect l="l" t="t" r="r" b="b"/>
              <a:pathLst>
                <a:path w="8723" h="535" extrusionOk="0">
                  <a:moveTo>
                    <a:pt x="953" y="0"/>
                  </a:moveTo>
                  <a:lnTo>
                    <a:pt x="0" y="501"/>
                  </a:lnTo>
                  <a:cubicBezTo>
                    <a:pt x="218" y="485"/>
                    <a:pt x="335" y="401"/>
                    <a:pt x="468" y="334"/>
                  </a:cubicBezTo>
                  <a:cubicBezTo>
                    <a:pt x="619" y="268"/>
                    <a:pt x="736" y="167"/>
                    <a:pt x="1003" y="167"/>
                  </a:cubicBezTo>
                  <a:cubicBezTo>
                    <a:pt x="1287" y="167"/>
                    <a:pt x="1404" y="251"/>
                    <a:pt x="1554" y="334"/>
                  </a:cubicBezTo>
                  <a:cubicBezTo>
                    <a:pt x="1705" y="418"/>
                    <a:pt x="1872" y="535"/>
                    <a:pt x="2172" y="535"/>
                  </a:cubicBezTo>
                  <a:cubicBezTo>
                    <a:pt x="2490" y="535"/>
                    <a:pt x="2657" y="451"/>
                    <a:pt x="2807" y="334"/>
                  </a:cubicBezTo>
                  <a:cubicBezTo>
                    <a:pt x="2958" y="268"/>
                    <a:pt x="3075" y="167"/>
                    <a:pt x="3342" y="167"/>
                  </a:cubicBezTo>
                  <a:cubicBezTo>
                    <a:pt x="3626" y="167"/>
                    <a:pt x="3743" y="251"/>
                    <a:pt x="3893" y="334"/>
                  </a:cubicBezTo>
                  <a:cubicBezTo>
                    <a:pt x="4044" y="418"/>
                    <a:pt x="4211" y="535"/>
                    <a:pt x="4512" y="535"/>
                  </a:cubicBezTo>
                  <a:cubicBezTo>
                    <a:pt x="4829" y="535"/>
                    <a:pt x="4996" y="451"/>
                    <a:pt x="5147" y="334"/>
                  </a:cubicBezTo>
                  <a:cubicBezTo>
                    <a:pt x="5297" y="268"/>
                    <a:pt x="5414" y="167"/>
                    <a:pt x="5681" y="167"/>
                  </a:cubicBezTo>
                  <a:cubicBezTo>
                    <a:pt x="5965" y="167"/>
                    <a:pt x="6082" y="251"/>
                    <a:pt x="6233" y="334"/>
                  </a:cubicBezTo>
                  <a:cubicBezTo>
                    <a:pt x="6383" y="418"/>
                    <a:pt x="6550" y="535"/>
                    <a:pt x="6851" y="535"/>
                  </a:cubicBezTo>
                  <a:cubicBezTo>
                    <a:pt x="7168" y="535"/>
                    <a:pt x="7335" y="451"/>
                    <a:pt x="7486" y="334"/>
                  </a:cubicBezTo>
                  <a:cubicBezTo>
                    <a:pt x="7636" y="268"/>
                    <a:pt x="7753" y="167"/>
                    <a:pt x="8020" y="167"/>
                  </a:cubicBezTo>
                  <a:cubicBezTo>
                    <a:pt x="8305" y="167"/>
                    <a:pt x="8421" y="251"/>
                    <a:pt x="8572" y="334"/>
                  </a:cubicBezTo>
                  <a:cubicBezTo>
                    <a:pt x="8589" y="334"/>
                    <a:pt x="8589" y="368"/>
                    <a:pt x="8605" y="368"/>
                  </a:cubicBezTo>
                  <a:cubicBezTo>
                    <a:pt x="8655" y="318"/>
                    <a:pt x="8672" y="284"/>
                    <a:pt x="8722" y="217"/>
                  </a:cubicBezTo>
                  <a:cubicBezTo>
                    <a:pt x="8689" y="217"/>
                    <a:pt x="8672" y="217"/>
                    <a:pt x="8655" y="201"/>
                  </a:cubicBezTo>
                  <a:cubicBezTo>
                    <a:pt x="8505" y="117"/>
                    <a:pt x="8338" y="17"/>
                    <a:pt x="8020" y="17"/>
                  </a:cubicBezTo>
                  <a:cubicBezTo>
                    <a:pt x="7720" y="17"/>
                    <a:pt x="7553" y="100"/>
                    <a:pt x="7402" y="201"/>
                  </a:cubicBezTo>
                  <a:cubicBezTo>
                    <a:pt x="7252" y="284"/>
                    <a:pt x="7135" y="368"/>
                    <a:pt x="6851" y="368"/>
                  </a:cubicBezTo>
                  <a:cubicBezTo>
                    <a:pt x="6584" y="368"/>
                    <a:pt x="6467" y="284"/>
                    <a:pt x="6316" y="201"/>
                  </a:cubicBezTo>
                  <a:cubicBezTo>
                    <a:pt x="6166" y="117"/>
                    <a:pt x="5999" y="0"/>
                    <a:pt x="5681" y="0"/>
                  </a:cubicBezTo>
                  <a:cubicBezTo>
                    <a:pt x="5381" y="0"/>
                    <a:pt x="5213" y="84"/>
                    <a:pt x="5063" y="201"/>
                  </a:cubicBezTo>
                  <a:cubicBezTo>
                    <a:pt x="4913" y="284"/>
                    <a:pt x="4796" y="368"/>
                    <a:pt x="4512" y="368"/>
                  </a:cubicBezTo>
                  <a:cubicBezTo>
                    <a:pt x="4244" y="368"/>
                    <a:pt x="4127" y="284"/>
                    <a:pt x="3977" y="201"/>
                  </a:cubicBezTo>
                  <a:cubicBezTo>
                    <a:pt x="3827" y="117"/>
                    <a:pt x="3660" y="0"/>
                    <a:pt x="3342" y="0"/>
                  </a:cubicBezTo>
                  <a:cubicBezTo>
                    <a:pt x="3041" y="0"/>
                    <a:pt x="2874" y="84"/>
                    <a:pt x="2724" y="201"/>
                  </a:cubicBezTo>
                  <a:cubicBezTo>
                    <a:pt x="2573" y="284"/>
                    <a:pt x="2457" y="368"/>
                    <a:pt x="2172" y="368"/>
                  </a:cubicBezTo>
                  <a:cubicBezTo>
                    <a:pt x="1905" y="368"/>
                    <a:pt x="1788" y="284"/>
                    <a:pt x="1638" y="201"/>
                  </a:cubicBezTo>
                  <a:cubicBezTo>
                    <a:pt x="1487" y="117"/>
                    <a:pt x="1320" y="0"/>
                    <a:pt x="1003"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4318400" y="1420500"/>
              <a:ext cx="412725" cy="13375"/>
            </a:xfrm>
            <a:custGeom>
              <a:avLst/>
              <a:gdLst/>
              <a:ahLst/>
              <a:cxnLst/>
              <a:rect l="l" t="t" r="r" b="b"/>
              <a:pathLst>
                <a:path w="16509" h="535" extrusionOk="0">
                  <a:moveTo>
                    <a:pt x="2273" y="0"/>
                  </a:moveTo>
                  <a:cubicBezTo>
                    <a:pt x="1955" y="0"/>
                    <a:pt x="1788" y="84"/>
                    <a:pt x="1638" y="184"/>
                  </a:cubicBezTo>
                  <a:cubicBezTo>
                    <a:pt x="1504" y="268"/>
                    <a:pt x="1371" y="351"/>
                    <a:pt x="1103" y="351"/>
                  </a:cubicBezTo>
                  <a:cubicBezTo>
                    <a:pt x="836" y="351"/>
                    <a:pt x="702" y="268"/>
                    <a:pt x="552" y="184"/>
                  </a:cubicBezTo>
                  <a:cubicBezTo>
                    <a:pt x="418" y="100"/>
                    <a:pt x="268" y="17"/>
                    <a:pt x="1" y="0"/>
                  </a:cubicBezTo>
                  <a:lnTo>
                    <a:pt x="1" y="0"/>
                  </a:lnTo>
                  <a:cubicBezTo>
                    <a:pt x="17" y="67"/>
                    <a:pt x="34" y="117"/>
                    <a:pt x="34" y="167"/>
                  </a:cubicBezTo>
                  <a:cubicBezTo>
                    <a:pt x="251" y="217"/>
                    <a:pt x="351" y="301"/>
                    <a:pt x="468" y="351"/>
                  </a:cubicBezTo>
                  <a:cubicBezTo>
                    <a:pt x="619" y="435"/>
                    <a:pt x="786" y="535"/>
                    <a:pt x="1103" y="535"/>
                  </a:cubicBezTo>
                  <a:cubicBezTo>
                    <a:pt x="1421" y="535"/>
                    <a:pt x="1588" y="468"/>
                    <a:pt x="1722" y="351"/>
                  </a:cubicBezTo>
                  <a:cubicBezTo>
                    <a:pt x="1872" y="268"/>
                    <a:pt x="2006" y="184"/>
                    <a:pt x="2273" y="184"/>
                  </a:cubicBezTo>
                  <a:cubicBezTo>
                    <a:pt x="2540" y="184"/>
                    <a:pt x="2674" y="268"/>
                    <a:pt x="2808" y="351"/>
                  </a:cubicBezTo>
                  <a:cubicBezTo>
                    <a:pt x="2958" y="435"/>
                    <a:pt x="3125" y="535"/>
                    <a:pt x="3443" y="535"/>
                  </a:cubicBezTo>
                  <a:cubicBezTo>
                    <a:pt x="3760" y="535"/>
                    <a:pt x="3927" y="468"/>
                    <a:pt x="4061" y="351"/>
                  </a:cubicBezTo>
                  <a:cubicBezTo>
                    <a:pt x="4211" y="268"/>
                    <a:pt x="4345" y="184"/>
                    <a:pt x="4612" y="184"/>
                  </a:cubicBezTo>
                  <a:cubicBezTo>
                    <a:pt x="4879" y="184"/>
                    <a:pt x="5013" y="268"/>
                    <a:pt x="5147" y="351"/>
                  </a:cubicBezTo>
                  <a:cubicBezTo>
                    <a:pt x="5297" y="435"/>
                    <a:pt x="5464" y="535"/>
                    <a:pt x="5782" y="535"/>
                  </a:cubicBezTo>
                  <a:cubicBezTo>
                    <a:pt x="6099" y="535"/>
                    <a:pt x="6266" y="468"/>
                    <a:pt x="6400" y="351"/>
                  </a:cubicBezTo>
                  <a:cubicBezTo>
                    <a:pt x="6550" y="268"/>
                    <a:pt x="6684" y="184"/>
                    <a:pt x="6951" y="184"/>
                  </a:cubicBezTo>
                  <a:cubicBezTo>
                    <a:pt x="7219" y="184"/>
                    <a:pt x="7352" y="268"/>
                    <a:pt x="7486" y="351"/>
                  </a:cubicBezTo>
                  <a:cubicBezTo>
                    <a:pt x="7636" y="435"/>
                    <a:pt x="7803" y="535"/>
                    <a:pt x="8121" y="535"/>
                  </a:cubicBezTo>
                  <a:cubicBezTo>
                    <a:pt x="8438" y="535"/>
                    <a:pt x="8605" y="468"/>
                    <a:pt x="8739" y="351"/>
                  </a:cubicBezTo>
                  <a:cubicBezTo>
                    <a:pt x="8890" y="268"/>
                    <a:pt x="9023" y="184"/>
                    <a:pt x="9291" y="184"/>
                  </a:cubicBezTo>
                  <a:cubicBezTo>
                    <a:pt x="9558" y="184"/>
                    <a:pt x="9692" y="268"/>
                    <a:pt x="9825" y="351"/>
                  </a:cubicBezTo>
                  <a:cubicBezTo>
                    <a:pt x="9976" y="435"/>
                    <a:pt x="10143" y="535"/>
                    <a:pt x="10460" y="535"/>
                  </a:cubicBezTo>
                  <a:cubicBezTo>
                    <a:pt x="10778" y="535"/>
                    <a:pt x="10945" y="468"/>
                    <a:pt x="11078" y="351"/>
                  </a:cubicBezTo>
                  <a:cubicBezTo>
                    <a:pt x="11229" y="268"/>
                    <a:pt x="11362" y="184"/>
                    <a:pt x="11630" y="184"/>
                  </a:cubicBezTo>
                  <a:cubicBezTo>
                    <a:pt x="11897" y="184"/>
                    <a:pt x="12031" y="268"/>
                    <a:pt x="12164" y="351"/>
                  </a:cubicBezTo>
                  <a:cubicBezTo>
                    <a:pt x="12315" y="435"/>
                    <a:pt x="12482" y="535"/>
                    <a:pt x="12799" y="535"/>
                  </a:cubicBezTo>
                  <a:cubicBezTo>
                    <a:pt x="13117" y="535"/>
                    <a:pt x="13284" y="468"/>
                    <a:pt x="13418" y="351"/>
                  </a:cubicBezTo>
                  <a:cubicBezTo>
                    <a:pt x="13568" y="268"/>
                    <a:pt x="13702" y="184"/>
                    <a:pt x="13969" y="184"/>
                  </a:cubicBezTo>
                  <a:cubicBezTo>
                    <a:pt x="14236" y="184"/>
                    <a:pt x="14370" y="268"/>
                    <a:pt x="14504" y="351"/>
                  </a:cubicBezTo>
                  <a:cubicBezTo>
                    <a:pt x="14654" y="435"/>
                    <a:pt x="14821" y="535"/>
                    <a:pt x="15139" y="535"/>
                  </a:cubicBezTo>
                  <a:cubicBezTo>
                    <a:pt x="15456" y="535"/>
                    <a:pt x="15623" y="468"/>
                    <a:pt x="15757" y="351"/>
                  </a:cubicBezTo>
                  <a:cubicBezTo>
                    <a:pt x="15907" y="268"/>
                    <a:pt x="16041" y="184"/>
                    <a:pt x="16308" y="184"/>
                  </a:cubicBezTo>
                  <a:lnTo>
                    <a:pt x="16392" y="184"/>
                  </a:lnTo>
                  <a:cubicBezTo>
                    <a:pt x="16425" y="117"/>
                    <a:pt x="16475" y="84"/>
                    <a:pt x="16509" y="17"/>
                  </a:cubicBezTo>
                  <a:cubicBezTo>
                    <a:pt x="16459" y="17"/>
                    <a:pt x="16392" y="0"/>
                    <a:pt x="16308" y="0"/>
                  </a:cubicBezTo>
                  <a:cubicBezTo>
                    <a:pt x="15991" y="0"/>
                    <a:pt x="15824" y="84"/>
                    <a:pt x="15673" y="184"/>
                  </a:cubicBezTo>
                  <a:cubicBezTo>
                    <a:pt x="15540" y="268"/>
                    <a:pt x="15406" y="351"/>
                    <a:pt x="15139" y="351"/>
                  </a:cubicBezTo>
                  <a:cubicBezTo>
                    <a:pt x="14871" y="351"/>
                    <a:pt x="14738" y="268"/>
                    <a:pt x="14587" y="184"/>
                  </a:cubicBezTo>
                  <a:cubicBezTo>
                    <a:pt x="14453" y="100"/>
                    <a:pt x="14286" y="0"/>
                    <a:pt x="13969" y="0"/>
                  </a:cubicBezTo>
                  <a:cubicBezTo>
                    <a:pt x="13651" y="0"/>
                    <a:pt x="13484" y="84"/>
                    <a:pt x="13334" y="184"/>
                  </a:cubicBezTo>
                  <a:cubicBezTo>
                    <a:pt x="13200" y="268"/>
                    <a:pt x="13067" y="351"/>
                    <a:pt x="12799" y="351"/>
                  </a:cubicBezTo>
                  <a:cubicBezTo>
                    <a:pt x="12532" y="351"/>
                    <a:pt x="12398" y="268"/>
                    <a:pt x="12248" y="184"/>
                  </a:cubicBezTo>
                  <a:cubicBezTo>
                    <a:pt x="12114" y="100"/>
                    <a:pt x="11947" y="0"/>
                    <a:pt x="11630" y="0"/>
                  </a:cubicBezTo>
                  <a:cubicBezTo>
                    <a:pt x="11312" y="0"/>
                    <a:pt x="11145" y="84"/>
                    <a:pt x="10995" y="184"/>
                  </a:cubicBezTo>
                  <a:cubicBezTo>
                    <a:pt x="10861" y="268"/>
                    <a:pt x="10727" y="351"/>
                    <a:pt x="10460" y="351"/>
                  </a:cubicBezTo>
                  <a:cubicBezTo>
                    <a:pt x="10193" y="351"/>
                    <a:pt x="10059" y="268"/>
                    <a:pt x="9909" y="184"/>
                  </a:cubicBezTo>
                  <a:cubicBezTo>
                    <a:pt x="9775" y="100"/>
                    <a:pt x="9608" y="0"/>
                    <a:pt x="9291" y="0"/>
                  </a:cubicBezTo>
                  <a:cubicBezTo>
                    <a:pt x="8973" y="0"/>
                    <a:pt x="8806" y="84"/>
                    <a:pt x="8656" y="184"/>
                  </a:cubicBezTo>
                  <a:cubicBezTo>
                    <a:pt x="8522" y="268"/>
                    <a:pt x="8388" y="351"/>
                    <a:pt x="8121" y="351"/>
                  </a:cubicBezTo>
                  <a:cubicBezTo>
                    <a:pt x="7854" y="351"/>
                    <a:pt x="7720" y="268"/>
                    <a:pt x="7570" y="184"/>
                  </a:cubicBezTo>
                  <a:cubicBezTo>
                    <a:pt x="7436" y="100"/>
                    <a:pt x="7269" y="0"/>
                    <a:pt x="6951" y="0"/>
                  </a:cubicBezTo>
                  <a:cubicBezTo>
                    <a:pt x="6634" y="0"/>
                    <a:pt x="6467" y="84"/>
                    <a:pt x="6316" y="184"/>
                  </a:cubicBezTo>
                  <a:cubicBezTo>
                    <a:pt x="6183" y="268"/>
                    <a:pt x="6049" y="351"/>
                    <a:pt x="5782" y="351"/>
                  </a:cubicBezTo>
                  <a:cubicBezTo>
                    <a:pt x="5514" y="351"/>
                    <a:pt x="5381" y="268"/>
                    <a:pt x="5230" y="184"/>
                  </a:cubicBezTo>
                  <a:cubicBezTo>
                    <a:pt x="5097" y="100"/>
                    <a:pt x="4930" y="0"/>
                    <a:pt x="4612" y="0"/>
                  </a:cubicBezTo>
                  <a:cubicBezTo>
                    <a:pt x="4295" y="0"/>
                    <a:pt x="4128" y="84"/>
                    <a:pt x="3977" y="184"/>
                  </a:cubicBezTo>
                  <a:cubicBezTo>
                    <a:pt x="3844" y="268"/>
                    <a:pt x="3710" y="351"/>
                    <a:pt x="3443" y="351"/>
                  </a:cubicBezTo>
                  <a:cubicBezTo>
                    <a:pt x="3175" y="351"/>
                    <a:pt x="3042" y="268"/>
                    <a:pt x="2891" y="184"/>
                  </a:cubicBezTo>
                  <a:cubicBezTo>
                    <a:pt x="2757" y="100"/>
                    <a:pt x="2590" y="0"/>
                    <a:pt x="2273"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4309625" y="1380800"/>
              <a:ext cx="168375" cy="12975"/>
            </a:xfrm>
            <a:custGeom>
              <a:avLst/>
              <a:gdLst/>
              <a:ahLst/>
              <a:cxnLst/>
              <a:rect l="l" t="t" r="r" b="b"/>
              <a:pathLst>
                <a:path w="6735" h="519" extrusionOk="0">
                  <a:moveTo>
                    <a:pt x="285" y="1"/>
                  </a:moveTo>
                  <a:cubicBezTo>
                    <a:pt x="168" y="1"/>
                    <a:pt x="84" y="18"/>
                    <a:pt x="1" y="18"/>
                  </a:cubicBezTo>
                  <a:cubicBezTo>
                    <a:pt x="1" y="84"/>
                    <a:pt x="34" y="135"/>
                    <a:pt x="34" y="185"/>
                  </a:cubicBezTo>
                  <a:cubicBezTo>
                    <a:pt x="118" y="168"/>
                    <a:pt x="184" y="168"/>
                    <a:pt x="285" y="168"/>
                  </a:cubicBezTo>
                  <a:cubicBezTo>
                    <a:pt x="552" y="168"/>
                    <a:pt x="686" y="252"/>
                    <a:pt x="819" y="335"/>
                  </a:cubicBezTo>
                  <a:cubicBezTo>
                    <a:pt x="970" y="419"/>
                    <a:pt x="1137" y="519"/>
                    <a:pt x="1454" y="519"/>
                  </a:cubicBezTo>
                  <a:cubicBezTo>
                    <a:pt x="1772" y="519"/>
                    <a:pt x="1939" y="435"/>
                    <a:pt x="2073" y="335"/>
                  </a:cubicBezTo>
                  <a:cubicBezTo>
                    <a:pt x="2223" y="252"/>
                    <a:pt x="2357" y="168"/>
                    <a:pt x="2624" y="168"/>
                  </a:cubicBezTo>
                  <a:cubicBezTo>
                    <a:pt x="2891" y="168"/>
                    <a:pt x="3025" y="252"/>
                    <a:pt x="3159" y="335"/>
                  </a:cubicBezTo>
                  <a:cubicBezTo>
                    <a:pt x="3309" y="419"/>
                    <a:pt x="3476" y="519"/>
                    <a:pt x="3794" y="519"/>
                  </a:cubicBezTo>
                  <a:cubicBezTo>
                    <a:pt x="4111" y="519"/>
                    <a:pt x="4278" y="435"/>
                    <a:pt x="4412" y="335"/>
                  </a:cubicBezTo>
                  <a:cubicBezTo>
                    <a:pt x="4562" y="252"/>
                    <a:pt x="4696" y="168"/>
                    <a:pt x="4963" y="168"/>
                  </a:cubicBezTo>
                  <a:cubicBezTo>
                    <a:pt x="5230" y="168"/>
                    <a:pt x="5364" y="252"/>
                    <a:pt x="5498" y="335"/>
                  </a:cubicBezTo>
                  <a:cubicBezTo>
                    <a:pt x="5648" y="419"/>
                    <a:pt x="5815" y="519"/>
                    <a:pt x="6133" y="519"/>
                  </a:cubicBezTo>
                  <a:cubicBezTo>
                    <a:pt x="6450" y="519"/>
                    <a:pt x="6584" y="435"/>
                    <a:pt x="6734" y="352"/>
                  </a:cubicBezTo>
                  <a:lnTo>
                    <a:pt x="6718" y="168"/>
                  </a:lnTo>
                  <a:cubicBezTo>
                    <a:pt x="6701" y="168"/>
                    <a:pt x="6667" y="185"/>
                    <a:pt x="6667" y="185"/>
                  </a:cubicBezTo>
                  <a:cubicBezTo>
                    <a:pt x="6534" y="268"/>
                    <a:pt x="6400" y="352"/>
                    <a:pt x="6133" y="352"/>
                  </a:cubicBezTo>
                  <a:cubicBezTo>
                    <a:pt x="5865" y="352"/>
                    <a:pt x="5732" y="268"/>
                    <a:pt x="5581" y="185"/>
                  </a:cubicBezTo>
                  <a:cubicBezTo>
                    <a:pt x="5431" y="101"/>
                    <a:pt x="5281" y="1"/>
                    <a:pt x="4963" y="1"/>
                  </a:cubicBezTo>
                  <a:cubicBezTo>
                    <a:pt x="4646" y="1"/>
                    <a:pt x="4479" y="84"/>
                    <a:pt x="4328" y="185"/>
                  </a:cubicBezTo>
                  <a:cubicBezTo>
                    <a:pt x="4178" y="268"/>
                    <a:pt x="4061" y="352"/>
                    <a:pt x="3794" y="352"/>
                  </a:cubicBezTo>
                  <a:cubicBezTo>
                    <a:pt x="3526" y="352"/>
                    <a:pt x="3393" y="268"/>
                    <a:pt x="3242" y="185"/>
                  </a:cubicBezTo>
                  <a:cubicBezTo>
                    <a:pt x="3092" y="101"/>
                    <a:pt x="2925" y="1"/>
                    <a:pt x="2624" y="1"/>
                  </a:cubicBezTo>
                  <a:cubicBezTo>
                    <a:pt x="2306" y="1"/>
                    <a:pt x="2139" y="84"/>
                    <a:pt x="1989" y="185"/>
                  </a:cubicBezTo>
                  <a:cubicBezTo>
                    <a:pt x="1839" y="268"/>
                    <a:pt x="1722" y="352"/>
                    <a:pt x="1454" y="352"/>
                  </a:cubicBezTo>
                  <a:cubicBezTo>
                    <a:pt x="1170" y="352"/>
                    <a:pt x="1053" y="268"/>
                    <a:pt x="903" y="185"/>
                  </a:cubicBezTo>
                  <a:cubicBezTo>
                    <a:pt x="753" y="101"/>
                    <a:pt x="585" y="1"/>
                    <a:pt x="285"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4307125" y="1359925"/>
              <a:ext cx="168350" cy="13800"/>
            </a:xfrm>
            <a:custGeom>
              <a:avLst/>
              <a:gdLst/>
              <a:ahLst/>
              <a:cxnLst/>
              <a:rect l="l" t="t" r="r" b="b"/>
              <a:pathLst>
                <a:path w="6734" h="552" extrusionOk="0">
                  <a:moveTo>
                    <a:pt x="385" y="0"/>
                  </a:moveTo>
                  <a:cubicBezTo>
                    <a:pt x="218" y="0"/>
                    <a:pt x="117" y="17"/>
                    <a:pt x="0" y="67"/>
                  </a:cubicBezTo>
                  <a:cubicBezTo>
                    <a:pt x="0" y="134"/>
                    <a:pt x="34" y="184"/>
                    <a:pt x="34" y="234"/>
                  </a:cubicBezTo>
                  <a:cubicBezTo>
                    <a:pt x="117" y="234"/>
                    <a:pt x="234" y="184"/>
                    <a:pt x="385" y="184"/>
                  </a:cubicBezTo>
                  <a:cubicBezTo>
                    <a:pt x="652" y="184"/>
                    <a:pt x="786" y="268"/>
                    <a:pt x="919" y="351"/>
                  </a:cubicBezTo>
                  <a:cubicBezTo>
                    <a:pt x="1070" y="435"/>
                    <a:pt x="1237" y="552"/>
                    <a:pt x="1554" y="552"/>
                  </a:cubicBezTo>
                  <a:cubicBezTo>
                    <a:pt x="1872" y="552"/>
                    <a:pt x="2039" y="468"/>
                    <a:pt x="2173" y="351"/>
                  </a:cubicBezTo>
                  <a:cubicBezTo>
                    <a:pt x="2323" y="268"/>
                    <a:pt x="2457" y="184"/>
                    <a:pt x="2724" y="184"/>
                  </a:cubicBezTo>
                  <a:cubicBezTo>
                    <a:pt x="2991" y="184"/>
                    <a:pt x="3125" y="268"/>
                    <a:pt x="3259" y="351"/>
                  </a:cubicBezTo>
                  <a:cubicBezTo>
                    <a:pt x="3409" y="435"/>
                    <a:pt x="3576" y="552"/>
                    <a:pt x="3894" y="552"/>
                  </a:cubicBezTo>
                  <a:cubicBezTo>
                    <a:pt x="4211" y="552"/>
                    <a:pt x="4378" y="468"/>
                    <a:pt x="4512" y="351"/>
                  </a:cubicBezTo>
                  <a:cubicBezTo>
                    <a:pt x="4662" y="268"/>
                    <a:pt x="4796" y="184"/>
                    <a:pt x="5063" y="184"/>
                  </a:cubicBezTo>
                  <a:cubicBezTo>
                    <a:pt x="5330" y="184"/>
                    <a:pt x="5464" y="268"/>
                    <a:pt x="5598" y="351"/>
                  </a:cubicBezTo>
                  <a:cubicBezTo>
                    <a:pt x="5748" y="435"/>
                    <a:pt x="5915" y="552"/>
                    <a:pt x="6233" y="552"/>
                  </a:cubicBezTo>
                  <a:cubicBezTo>
                    <a:pt x="6467" y="552"/>
                    <a:pt x="6600" y="485"/>
                    <a:pt x="6734" y="418"/>
                  </a:cubicBezTo>
                  <a:lnTo>
                    <a:pt x="6717" y="234"/>
                  </a:lnTo>
                  <a:cubicBezTo>
                    <a:pt x="6584" y="301"/>
                    <a:pt x="6467" y="351"/>
                    <a:pt x="6233" y="351"/>
                  </a:cubicBezTo>
                  <a:cubicBezTo>
                    <a:pt x="5965" y="351"/>
                    <a:pt x="5832" y="268"/>
                    <a:pt x="5681" y="184"/>
                  </a:cubicBezTo>
                  <a:cubicBezTo>
                    <a:pt x="5548" y="101"/>
                    <a:pt x="5381" y="0"/>
                    <a:pt x="5063" y="0"/>
                  </a:cubicBezTo>
                  <a:cubicBezTo>
                    <a:pt x="4746" y="0"/>
                    <a:pt x="4579" y="84"/>
                    <a:pt x="4428" y="184"/>
                  </a:cubicBezTo>
                  <a:cubicBezTo>
                    <a:pt x="4295" y="268"/>
                    <a:pt x="4161" y="351"/>
                    <a:pt x="3894" y="351"/>
                  </a:cubicBezTo>
                  <a:cubicBezTo>
                    <a:pt x="3626" y="351"/>
                    <a:pt x="3493" y="268"/>
                    <a:pt x="3342" y="184"/>
                  </a:cubicBezTo>
                  <a:cubicBezTo>
                    <a:pt x="3208" y="101"/>
                    <a:pt x="3041" y="0"/>
                    <a:pt x="2724" y="0"/>
                  </a:cubicBezTo>
                  <a:cubicBezTo>
                    <a:pt x="2406" y="0"/>
                    <a:pt x="2239" y="84"/>
                    <a:pt x="2089" y="184"/>
                  </a:cubicBezTo>
                  <a:cubicBezTo>
                    <a:pt x="1955" y="268"/>
                    <a:pt x="1822" y="351"/>
                    <a:pt x="1554" y="351"/>
                  </a:cubicBezTo>
                  <a:cubicBezTo>
                    <a:pt x="1287" y="351"/>
                    <a:pt x="1153" y="268"/>
                    <a:pt x="1003" y="184"/>
                  </a:cubicBezTo>
                  <a:cubicBezTo>
                    <a:pt x="869" y="101"/>
                    <a:pt x="702" y="0"/>
                    <a:pt x="385"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4305875" y="1341125"/>
              <a:ext cx="167100" cy="12550"/>
            </a:xfrm>
            <a:custGeom>
              <a:avLst/>
              <a:gdLst/>
              <a:ahLst/>
              <a:cxnLst/>
              <a:rect l="l" t="t" r="r" b="b"/>
              <a:pathLst>
                <a:path w="6684" h="502" extrusionOk="0">
                  <a:moveTo>
                    <a:pt x="435" y="1"/>
                  </a:moveTo>
                  <a:cubicBezTo>
                    <a:pt x="218" y="1"/>
                    <a:pt x="101" y="51"/>
                    <a:pt x="0" y="84"/>
                  </a:cubicBezTo>
                  <a:cubicBezTo>
                    <a:pt x="0" y="151"/>
                    <a:pt x="0" y="218"/>
                    <a:pt x="17" y="268"/>
                  </a:cubicBezTo>
                  <a:cubicBezTo>
                    <a:pt x="101" y="184"/>
                    <a:pt x="218" y="151"/>
                    <a:pt x="435" y="151"/>
                  </a:cubicBezTo>
                  <a:cubicBezTo>
                    <a:pt x="702" y="151"/>
                    <a:pt x="836" y="235"/>
                    <a:pt x="969" y="318"/>
                  </a:cubicBezTo>
                  <a:cubicBezTo>
                    <a:pt x="1120" y="402"/>
                    <a:pt x="1287" y="502"/>
                    <a:pt x="1604" y="502"/>
                  </a:cubicBezTo>
                  <a:cubicBezTo>
                    <a:pt x="1922" y="502"/>
                    <a:pt x="2089" y="418"/>
                    <a:pt x="2223" y="318"/>
                  </a:cubicBezTo>
                  <a:cubicBezTo>
                    <a:pt x="2373" y="235"/>
                    <a:pt x="2507" y="151"/>
                    <a:pt x="2774" y="151"/>
                  </a:cubicBezTo>
                  <a:cubicBezTo>
                    <a:pt x="3041" y="151"/>
                    <a:pt x="3175" y="235"/>
                    <a:pt x="3309" y="318"/>
                  </a:cubicBezTo>
                  <a:cubicBezTo>
                    <a:pt x="3459" y="402"/>
                    <a:pt x="3626" y="502"/>
                    <a:pt x="3944" y="502"/>
                  </a:cubicBezTo>
                  <a:cubicBezTo>
                    <a:pt x="4261" y="502"/>
                    <a:pt x="4428" y="418"/>
                    <a:pt x="4562" y="318"/>
                  </a:cubicBezTo>
                  <a:cubicBezTo>
                    <a:pt x="4712" y="235"/>
                    <a:pt x="4846" y="151"/>
                    <a:pt x="5113" y="151"/>
                  </a:cubicBezTo>
                  <a:cubicBezTo>
                    <a:pt x="5380" y="151"/>
                    <a:pt x="5514" y="235"/>
                    <a:pt x="5648" y="318"/>
                  </a:cubicBezTo>
                  <a:cubicBezTo>
                    <a:pt x="5798" y="402"/>
                    <a:pt x="5965" y="502"/>
                    <a:pt x="6283" y="502"/>
                  </a:cubicBezTo>
                  <a:cubicBezTo>
                    <a:pt x="6450" y="502"/>
                    <a:pt x="6567" y="485"/>
                    <a:pt x="6684" y="435"/>
                  </a:cubicBezTo>
                  <a:lnTo>
                    <a:pt x="6650" y="268"/>
                  </a:lnTo>
                  <a:cubicBezTo>
                    <a:pt x="6550" y="318"/>
                    <a:pt x="6450" y="351"/>
                    <a:pt x="6283" y="351"/>
                  </a:cubicBezTo>
                  <a:cubicBezTo>
                    <a:pt x="6015" y="351"/>
                    <a:pt x="5882" y="268"/>
                    <a:pt x="5731" y="184"/>
                  </a:cubicBezTo>
                  <a:cubicBezTo>
                    <a:pt x="5598" y="101"/>
                    <a:pt x="5431" y="1"/>
                    <a:pt x="5113" y="1"/>
                  </a:cubicBezTo>
                  <a:cubicBezTo>
                    <a:pt x="4796" y="1"/>
                    <a:pt x="4629" y="84"/>
                    <a:pt x="4478" y="184"/>
                  </a:cubicBezTo>
                  <a:cubicBezTo>
                    <a:pt x="4345" y="268"/>
                    <a:pt x="4211" y="351"/>
                    <a:pt x="3944" y="351"/>
                  </a:cubicBezTo>
                  <a:cubicBezTo>
                    <a:pt x="3676" y="351"/>
                    <a:pt x="3543" y="268"/>
                    <a:pt x="3392" y="184"/>
                  </a:cubicBezTo>
                  <a:cubicBezTo>
                    <a:pt x="3258" y="101"/>
                    <a:pt x="3091" y="1"/>
                    <a:pt x="2774" y="1"/>
                  </a:cubicBezTo>
                  <a:cubicBezTo>
                    <a:pt x="2456" y="1"/>
                    <a:pt x="2289" y="84"/>
                    <a:pt x="2139" y="184"/>
                  </a:cubicBezTo>
                  <a:cubicBezTo>
                    <a:pt x="2005" y="268"/>
                    <a:pt x="1872" y="351"/>
                    <a:pt x="1604" y="351"/>
                  </a:cubicBezTo>
                  <a:cubicBezTo>
                    <a:pt x="1337" y="351"/>
                    <a:pt x="1203" y="268"/>
                    <a:pt x="1053" y="184"/>
                  </a:cubicBezTo>
                  <a:cubicBezTo>
                    <a:pt x="919" y="101"/>
                    <a:pt x="752" y="1"/>
                    <a:pt x="435"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4303775" y="1319825"/>
              <a:ext cx="166275" cy="13400"/>
            </a:xfrm>
            <a:custGeom>
              <a:avLst/>
              <a:gdLst/>
              <a:ahLst/>
              <a:cxnLst/>
              <a:rect l="l" t="t" r="r" b="b"/>
              <a:pathLst>
                <a:path w="6651" h="536" extrusionOk="0">
                  <a:moveTo>
                    <a:pt x="469" y="0"/>
                  </a:moveTo>
                  <a:cubicBezTo>
                    <a:pt x="235" y="0"/>
                    <a:pt x="101" y="34"/>
                    <a:pt x="1" y="101"/>
                  </a:cubicBezTo>
                  <a:lnTo>
                    <a:pt x="1" y="285"/>
                  </a:lnTo>
                  <a:cubicBezTo>
                    <a:pt x="168" y="251"/>
                    <a:pt x="285" y="184"/>
                    <a:pt x="519" y="184"/>
                  </a:cubicBezTo>
                  <a:cubicBezTo>
                    <a:pt x="786" y="184"/>
                    <a:pt x="920" y="268"/>
                    <a:pt x="1053" y="351"/>
                  </a:cubicBezTo>
                  <a:cubicBezTo>
                    <a:pt x="1204" y="435"/>
                    <a:pt x="1371" y="535"/>
                    <a:pt x="1688" y="535"/>
                  </a:cubicBezTo>
                  <a:cubicBezTo>
                    <a:pt x="2006" y="535"/>
                    <a:pt x="2173" y="452"/>
                    <a:pt x="2307" y="351"/>
                  </a:cubicBezTo>
                  <a:cubicBezTo>
                    <a:pt x="2457" y="268"/>
                    <a:pt x="2591" y="184"/>
                    <a:pt x="2858" y="184"/>
                  </a:cubicBezTo>
                  <a:cubicBezTo>
                    <a:pt x="3125" y="184"/>
                    <a:pt x="3259" y="268"/>
                    <a:pt x="3393" y="351"/>
                  </a:cubicBezTo>
                  <a:cubicBezTo>
                    <a:pt x="3543" y="435"/>
                    <a:pt x="3710" y="535"/>
                    <a:pt x="4028" y="535"/>
                  </a:cubicBezTo>
                  <a:cubicBezTo>
                    <a:pt x="4345" y="535"/>
                    <a:pt x="4512" y="452"/>
                    <a:pt x="4646" y="351"/>
                  </a:cubicBezTo>
                  <a:cubicBezTo>
                    <a:pt x="4796" y="268"/>
                    <a:pt x="4930" y="184"/>
                    <a:pt x="5197" y="184"/>
                  </a:cubicBezTo>
                  <a:cubicBezTo>
                    <a:pt x="5464" y="184"/>
                    <a:pt x="5598" y="268"/>
                    <a:pt x="5732" y="351"/>
                  </a:cubicBezTo>
                  <a:cubicBezTo>
                    <a:pt x="5882" y="435"/>
                    <a:pt x="6049" y="535"/>
                    <a:pt x="6367" y="535"/>
                  </a:cubicBezTo>
                  <a:cubicBezTo>
                    <a:pt x="6484" y="535"/>
                    <a:pt x="6567" y="518"/>
                    <a:pt x="6651" y="502"/>
                  </a:cubicBezTo>
                  <a:lnTo>
                    <a:pt x="6601" y="318"/>
                  </a:lnTo>
                  <a:cubicBezTo>
                    <a:pt x="6517" y="335"/>
                    <a:pt x="6434" y="351"/>
                    <a:pt x="6317" y="351"/>
                  </a:cubicBezTo>
                  <a:cubicBezTo>
                    <a:pt x="6049" y="351"/>
                    <a:pt x="5932" y="268"/>
                    <a:pt x="5782" y="184"/>
                  </a:cubicBezTo>
                  <a:cubicBezTo>
                    <a:pt x="5632" y="101"/>
                    <a:pt x="5464" y="0"/>
                    <a:pt x="5147" y="0"/>
                  </a:cubicBezTo>
                  <a:cubicBezTo>
                    <a:pt x="4846" y="0"/>
                    <a:pt x="4679" y="84"/>
                    <a:pt x="4529" y="184"/>
                  </a:cubicBezTo>
                  <a:cubicBezTo>
                    <a:pt x="4378" y="268"/>
                    <a:pt x="4261" y="351"/>
                    <a:pt x="3977" y="351"/>
                  </a:cubicBezTo>
                  <a:cubicBezTo>
                    <a:pt x="3710" y="351"/>
                    <a:pt x="3593" y="268"/>
                    <a:pt x="3443" y="184"/>
                  </a:cubicBezTo>
                  <a:cubicBezTo>
                    <a:pt x="3292" y="101"/>
                    <a:pt x="3125" y="0"/>
                    <a:pt x="2808" y="0"/>
                  </a:cubicBezTo>
                  <a:cubicBezTo>
                    <a:pt x="2507" y="0"/>
                    <a:pt x="2340" y="84"/>
                    <a:pt x="2190" y="184"/>
                  </a:cubicBezTo>
                  <a:cubicBezTo>
                    <a:pt x="2039" y="268"/>
                    <a:pt x="1922" y="351"/>
                    <a:pt x="1638" y="351"/>
                  </a:cubicBezTo>
                  <a:cubicBezTo>
                    <a:pt x="1371" y="351"/>
                    <a:pt x="1254" y="268"/>
                    <a:pt x="1104" y="184"/>
                  </a:cubicBezTo>
                  <a:cubicBezTo>
                    <a:pt x="953" y="101"/>
                    <a:pt x="786" y="0"/>
                    <a:pt x="469"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4313400" y="1400450"/>
              <a:ext cx="179625" cy="13800"/>
            </a:xfrm>
            <a:custGeom>
              <a:avLst/>
              <a:gdLst/>
              <a:ahLst/>
              <a:cxnLst/>
              <a:rect l="l" t="t" r="r" b="b"/>
              <a:pathLst>
                <a:path w="7185" h="552" extrusionOk="0">
                  <a:moveTo>
                    <a:pt x="0" y="0"/>
                  </a:moveTo>
                  <a:cubicBezTo>
                    <a:pt x="33" y="67"/>
                    <a:pt x="33" y="117"/>
                    <a:pt x="50" y="184"/>
                  </a:cubicBezTo>
                  <a:cubicBezTo>
                    <a:pt x="67" y="201"/>
                    <a:pt x="84" y="201"/>
                    <a:pt x="134" y="201"/>
                  </a:cubicBezTo>
                  <a:cubicBezTo>
                    <a:pt x="401" y="201"/>
                    <a:pt x="535" y="284"/>
                    <a:pt x="668" y="368"/>
                  </a:cubicBezTo>
                  <a:cubicBezTo>
                    <a:pt x="819" y="451"/>
                    <a:pt x="986" y="552"/>
                    <a:pt x="1303" y="552"/>
                  </a:cubicBezTo>
                  <a:cubicBezTo>
                    <a:pt x="1621" y="552"/>
                    <a:pt x="1788" y="468"/>
                    <a:pt x="1922" y="368"/>
                  </a:cubicBezTo>
                  <a:cubicBezTo>
                    <a:pt x="2072" y="284"/>
                    <a:pt x="2206" y="201"/>
                    <a:pt x="2473" y="201"/>
                  </a:cubicBezTo>
                  <a:cubicBezTo>
                    <a:pt x="2740" y="201"/>
                    <a:pt x="2874" y="284"/>
                    <a:pt x="3008" y="368"/>
                  </a:cubicBezTo>
                  <a:cubicBezTo>
                    <a:pt x="3158" y="451"/>
                    <a:pt x="3325" y="552"/>
                    <a:pt x="3643" y="552"/>
                  </a:cubicBezTo>
                  <a:cubicBezTo>
                    <a:pt x="3960" y="552"/>
                    <a:pt x="4127" y="468"/>
                    <a:pt x="4261" y="368"/>
                  </a:cubicBezTo>
                  <a:cubicBezTo>
                    <a:pt x="4411" y="284"/>
                    <a:pt x="4545" y="201"/>
                    <a:pt x="4812" y="201"/>
                  </a:cubicBezTo>
                  <a:cubicBezTo>
                    <a:pt x="5079" y="201"/>
                    <a:pt x="5213" y="284"/>
                    <a:pt x="5347" y="368"/>
                  </a:cubicBezTo>
                  <a:cubicBezTo>
                    <a:pt x="5497" y="451"/>
                    <a:pt x="5664" y="552"/>
                    <a:pt x="5982" y="552"/>
                  </a:cubicBezTo>
                  <a:cubicBezTo>
                    <a:pt x="6299" y="552"/>
                    <a:pt x="6466" y="468"/>
                    <a:pt x="6600" y="368"/>
                  </a:cubicBezTo>
                  <a:cubicBezTo>
                    <a:pt x="6750" y="284"/>
                    <a:pt x="6884" y="201"/>
                    <a:pt x="7151" y="201"/>
                  </a:cubicBezTo>
                  <a:lnTo>
                    <a:pt x="7185" y="201"/>
                  </a:lnTo>
                  <a:lnTo>
                    <a:pt x="6884" y="50"/>
                  </a:lnTo>
                  <a:cubicBezTo>
                    <a:pt x="6734" y="84"/>
                    <a:pt x="6633" y="151"/>
                    <a:pt x="6516" y="201"/>
                  </a:cubicBezTo>
                  <a:cubicBezTo>
                    <a:pt x="6383" y="284"/>
                    <a:pt x="6249" y="368"/>
                    <a:pt x="5982" y="368"/>
                  </a:cubicBezTo>
                  <a:cubicBezTo>
                    <a:pt x="5714" y="368"/>
                    <a:pt x="5581" y="284"/>
                    <a:pt x="5430" y="201"/>
                  </a:cubicBezTo>
                  <a:cubicBezTo>
                    <a:pt x="5297" y="117"/>
                    <a:pt x="5130" y="0"/>
                    <a:pt x="4812" y="0"/>
                  </a:cubicBezTo>
                  <a:cubicBezTo>
                    <a:pt x="4495" y="0"/>
                    <a:pt x="4328" y="84"/>
                    <a:pt x="4177" y="201"/>
                  </a:cubicBezTo>
                  <a:cubicBezTo>
                    <a:pt x="4044" y="284"/>
                    <a:pt x="3910" y="368"/>
                    <a:pt x="3643" y="368"/>
                  </a:cubicBezTo>
                  <a:cubicBezTo>
                    <a:pt x="3375" y="368"/>
                    <a:pt x="3242" y="284"/>
                    <a:pt x="3091" y="201"/>
                  </a:cubicBezTo>
                  <a:cubicBezTo>
                    <a:pt x="2957" y="117"/>
                    <a:pt x="2790" y="0"/>
                    <a:pt x="2473" y="0"/>
                  </a:cubicBezTo>
                  <a:cubicBezTo>
                    <a:pt x="2155" y="0"/>
                    <a:pt x="1988" y="84"/>
                    <a:pt x="1838" y="201"/>
                  </a:cubicBezTo>
                  <a:cubicBezTo>
                    <a:pt x="1704" y="284"/>
                    <a:pt x="1571" y="368"/>
                    <a:pt x="1303" y="368"/>
                  </a:cubicBezTo>
                  <a:cubicBezTo>
                    <a:pt x="1036" y="368"/>
                    <a:pt x="902" y="284"/>
                    <a:pt x="752" y="201"/>
                  </a:cubicBezTo>
                  <a:cubicBezTo>
                    <a:pt x="618" y="117"/>
                    <a:pt x="451" y="0"/>
                    <a:pt x="134"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4738625" y="1198675"/>
              <a:ext cx="105275" cy="12975"/>
            </a:xfrm>
            <a:custGeom>
              <a:avLst/>
              <a:gdLst/>
              <a:ahLst/>
              <a:cxnLst/>
              <a:rect l="l" t="t" r="r" b="b"/>
              <a:pathLst>
                <a:path w="4211" h="519" extrusionOk="0">
                  <a:moveTo>
                    <a:pt x="4211" y="1"/>
                  </a:moveTo>
                  <a:cubicBezTo>
                    <a:pt x="4161" y="18"/>
                    <a:pt x="4094" y="18"/>
                    <a:pt x="4027" y="18"/>
                  </a:cubicBezTo>
                  <a:cubicBezTo>
                    <a:pt x="3710" y="18"/>
                    <a:pt x="3543" y="101"/>
                    <a:pt x="3409" y="201"/>
                  </a:cubicBezTo>
                  <a:cubicBezTo>
                    <a:pt x="3259" y="285"/>
                    <a:pt x="3125" y="369"/>
                    <a:pt x="2858" y="369"/>
                  </a:cubicBezTo>
                  <a:cubicBezTo>
                    <a:pt x="2590" y="369"/>
                    <a:pt x="2457" y="285"/>
                    <a:pt x="2323" y="201"/>
                  </a:cubicBezTo>
                  <a:cubicBezTo>
                    <a:pt x="2173" y="118"/>
                    <a:pt x="2005" y="18"/>
                    <a:pt x="1688" y="18"/>
                  </a:cubicBezTo>
                  <a:cubicBezTo>
                    <a:pt x="1370" y="18"/>
                    <a:pt x="1203" y="101"/>
                    <a:pt x="1070" y="201"/>
                  </a:cubicBezTo>
                  <a:cubicBezTo>
                    <a:pt x="919" y="285"/>
                    <a:pt x="786" y="369"/>
                    <a:pt x="518" y="369"/>
                  </a:cubicBezTo>
                  <a:cubicBezTo>
                    <a:pt x="335" y="369"/>
                    <a:pt x="201" y="335"/>
                    <a:pt x="101" y="268"/>
                  </a:cubicBezTo>
                  <a:cubicBezTo>
                    <a:pt x="51" y="318"/>
                    <a:pt x="17" y="352"/>
                    <a:pt x="0" y="402"/>
                  </a:cubicBezTo>
                  <a:cubicBezTo>
                    <a:pt x="117" y="452"/>
                    <a:pt x="284" y="519"/>
                    <a:pt x="535" y="519"/>
                  </a:cubicBezTo>
                  <a:cubicBezTo>
                    <a:pt x="853" y="519"/>
                    <a:pt x="1020" y="435"/>
                    <a:pt x="1170" y="335"/>
                  </a:cubicBezTo>
                  <a:cubicBezTo>
                    <a:pt x="1320" y="252"/>
                    <a:pt x="1437" y="168"/>
                    <a:pt x="1705" y="168"/>
                  </a:cubicBezTo>
                  <a:cubicBezTo>
                    <a:pt x="1989" y="168"/>
                    <a:pt x="2106" y="252"/>
                    <a:pt x="2256" y="335"/>
                  </a:cubicBezTo>
                  <a:cubicBezTo>
                    <a:pt x="2406" y="419"/>
                    <a:pt x="2574" y="519"/>
                    <a:pt x="2874" y="519"/>
                  </a:cubicBezTo>
                  <a:cubicBezTo>
                    <a:pt x="3192" y="519"/>
                    <a:pt x="3359" y="435"/>
                    <a:pt x="3509" y="335"/>
                  </a:cubicBezTo>
                  <a:cubicBezTo>
                    <a:pt x="3660" y="252"/>
                    <a:pt x="3777" y="168"/>
                    <a:pt x="4044" y="168"/>
                  </a:cubicBezTo>
                  <a:lnTo>
                    <a:pt x="4178" y="168"/>
                  </a:lnTo>
                  <a:cubicBezTo>
                    <a:pt x="4194" y="101"/>
                    <a:pt x="4211" y="68"/>
                    <a:pt x="4211"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4682225" y="1259675"/>
              <a:ext cx="139550" cy="12550"/>
            </a:xfrm>
            <a:custGeom>
              <a:avLst/>
              <a:gdLst/>
              <a:ahLst/>
              <a:cxnLst/>
              <a:rect l="l" t="t" r="r" b="b"/>
              <a:pathLst>
                <a:path w="5582" h="502" extrusionOk="0">
                  <a:moveTo>
                    <a:pt x="1621" y="0"/>
                  </a:moveTo>
                  <a:cubicBezTo>
                    <a:pt x="1321" y="0"/>
                    <a:pt x="1154" y="84"/>
                    <a:pt x="1003" y="184"/>
                  </a:cubicBezTo>
                  <a:cubicBezTo>
                    <a:pt x="853" y="268"/>
                    <a:pt x="736" y="351"/>
                    <a:pt x="452" y="351"/>
                  </a:cubicBezTo>
                  <a:cubicBezTo>
                    <a:pt x="301" y="351"/>
                    <a:pt x="201" y="335"/>
                    <a:pt x="118" y="301"/>
                  </a:cubicBezTo>
                  <a:lnTo>
                    <a:pt x="1" y="418"/>
                  </a:lnTo>
                  <a:cubicBezTo>
                    <a:pt x="101" y="485"/>
                    <a:pt x="251" y="502"/>
                    <a:pt x="452" y="502"/>
                  </a:cubicBezTo>
                  <a:cubicBezTo>
                    <a:pt x="769" y="502"/>
                    <a:pt x="936" y="418"/>
                    <a:pt x="1087" y="318"/>
                  </a:cubicBezTo>
                  <a:cubicBezTo>
                    <a:pt x="1237" y="234"/>
                    <a:pt x="1354" y="151"/>
                    <a:pt x="1621" y="151"/>
                  </a:cubicBezTo>
                  <a:cubicBezTo>
                    <a:pt x="1889" y="151"/>
                    <a:pt x="2022" y="234"/>
                    <a:pt x="2173" y="318"/>
                  </a:cubicBezTo>
                  <a:cubicBezTo>
                    <a:pt x="2323" y="401"/>
                    <a:pt x="2490" y="502"/>
                    <a:pt x="2791" y="502"/>
                  </a:cubicBezTo>
                  <a:cubicBezTo>
                    <a:pt x="3109" y="502"/>
                    <a:pt x="3276" y="418"/>
                    <a:pt x="3426" y="318"/>
                  </a:cubicBezTo>
                  <a:cubicBezTo>
                    <a:pt x="3576" y="234"/>
                    <a:pt x="3693" y="151"/>
                    <a:pt x="3961" y="151"/>
                  </a:cubicBezTo>
                  <a:cubicBezTo>
                    <a:pt x="4245" y="151"/>
                    <a:pt x="4362" y="234"/>
                    <a:pt x="4512" y="318"/>
                  </a:cubicBezTo>
                  <a:cubicBezTo>
                    <a:pt x="4662" y="401"/>
                    <a:pt x="4830" y="502"/>
                    <a:pt x="5130" y="502"/>
                  </a:cubicBezTo>
                  <a:cubicBezTo>
                    <a:pt x="5281" y="502"/>
                    <a:pt x="5381" y="485"/>
                    <a:pt x="5498" y="468"/>
                  </a:cubicBezTo>
                  <a:cubicBezTo>
                    <a:pt x="5531" y="385"/>
                    <a:pt x="5548" y="318"/>
                    <a:pt x="5581" y="234"/>
                  </a:cubicBezTo>
                  <a:lnTo>
                    <a:pt x="5581" y="234"/>
                  </a:lnTo>
                  <a:cubicBezTo>
                    <a:pt x="5464" y="301"/>
                    <a:pt x="5347" y="335"/>
                    <a:pt x="5130" y="335"/>
                  </a:cubicBezTo>
                  <a:cubicBezTo>
                    <a:pt x="4863" y="335"/>
                    <a:pt x="4713" y="251"/>
                    <a:pt x="4596" y="184"/>
                  </a:cubicBezTo>
                  <a:cubicBezTo>
                    <a:pt x="4445" y="101"/>
                    <a:pt x="4278" y="0"/>
                    <a:pt x="3961" y="0"/>
                  </a:cubicBezTo>
                  <a:cubicBezTo>
                    <a:pt x="3660" y="0"/>
                    <a:pt x="3493" y="84"/>
                    <a:pt x="3342" y="184"/>
                  </a:cubicBezTo>
                  <a:cubicBezTo>
                    <a:pt x="3192" y="268"/>
                    <a:pt x="3075" y="351"/>
                    <a:pt x="2791" y="351"/>
                  </a:cubicBezTo>
                  <a:cubicBezTo>
                    <a:pt x="2524" y="351"/>
                    <a:pt x="2407" y="268"/>
                    <a:pt x="2256" y="184"/>
                  </a:cubicBezTo>
                  <a:cubicBezTo>
                    <a:pt x="2106" y="101"/>
                    <a:pt x="1939" y="0"/>
                    <a:pt x="1621"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4578225" y="1359925"/>
              <a:ext cx="192575" cy="12975"/>
            </a:xfrm>
            <a:custGeom>
              <a:avLst/>
              <a:gdLst/>
              <a:ahLst/>
              <a:cxnLst/>
              <a:rect l="l" t="t" r="r" b="b"/>
              <a:pathLst>
                <a:path w="7703" h="519" extrusionOk="0">
                  <a:moveTo>
                    <a:pt x="1103" y="0"/>
                  </a:moveTo>
                  <a:cubicBezTo>
                    <a:pt x="786" y="0"/>
                    <a:pt x="619" y="84"/>
                    <a:pt x="485" y="184"/>
                  </a:cubicBezTo>
                  <a:cubicBezTo>
                    <a:pt x="401" y="234"/>
                    <a:pt x="318" y="301"/>
                    <a:pt x="201" y="318"/>
                  </a:cubicBezTo>
                  <a:cubicBezTo>
                    <a:pt x="151" y="385"/>
                    <a:pt x="67" y="435"/>
                    <a:pt x="0" y="518"/>
                  </a:cubicBezTo>
                  <a:cubicBezTo>
                    <a:pt x="268" y="518"/>
                    <a:pt x="435" y="418"/>
                    <a:pt x="585" y="335"/>
                  </a:cubicBezTo>
                  <a:cubicBezTo>
                    <a:pt x="735" y="251"/>
                    <a:pt x="852" y="168"/>
                    <a:pt x="1120" y="168"/>
                  </a:cubicBezTo>
                  <a:cubicBezTo>
                    <a:pt x="1404" y="168"/>
                    <a:pt x="1521" y="251"/>
                    <a:pt x="1671" y="335"/>
                  </a:cubicBezTo>
                  <a:cubicBezTo>
                    <a:pt x="1822" y="418"/>
                    <a:pt x="1989" y="518"/>
                    <a:pt x="2289" y="518"/>
                  </a:cubicBezTo>
                  <a:cubicBezTo>
                    <a:pt x="2607" y="518"/>
                    <a:pt x="2774" y="435"/>
                    <a:pt x="2924" y="335"/>
                  </a:cubicBezTo>
                  <a:cubicBezTo>
                    <a:pt x="3075" y="251"/>
                    <a:pt x="3192" y="168"/>
                    <a:pt x="3459" y="168"/>
                  </a:cubicBezTo>
                  <a:cubicBezTo>
                    <a:pt x="3743" y="168"/>
                    <a:pt x="3860" y="251"/>
                    <a:pt x="4010" y="335"/>
                  </a:cubicBezTo>
                  <a:cubicBezTo>
                    <a:pt x="4161" y="418"/>
                    <a:pt x="4328" y="518"/>
                    <a:pt x="4645" y="518"/>
                  </a:cubicBezTo>
                  <a:cubicBezTo>
                    <a:pt x="4946" y="518"/>
                    <a:pt x="5113" y="435"/>
                    <a:pt x="5263" y="335"/>
                  </a:cubicBezTo>
                  <a:cubicBezTo>
                    <a:pt x="5414" y="251"/>
                    <a:pt x="5531" y="168"/>
                    <a:pt x="5815" y="168"/>
                  </a:cubicBezTo>
                  <a:cubicBezTo>
                    <a:pt x="6082" y="168"/>
                    <a:pt x="6199" y="251"/>
                    <a:pt x="6350" y="335"/>
                  </a:cubicBezTo>
                  <a:cubicBezTo>
                    <a:pt x="6500" y="418"/>
                    <a:pt x="6667" y="518"/>
                    <a:pt x="6984" y="518"/>
                  </a:cubicBezTo>
                  <a:cubicBezTo>
                    <a:pt x="7235" y="518"/>
                    <a:pt x="7402" y="452"/>
                    <a:pt x="7519" y="385"/>
                  </a:cubicBezTo>
                  <a:cubicBezTo>
                    <a:pt x="7586" y="268"/>
                    <a:pt x="7653" y="168"/>
                    <a:pt x="7703" y="84"/>
                  </a:cubicBezTo>
                  <a:lnTo>
                    <a:pt x="7703" y="84"/>
                  </a:lnTo>
                  <a:cubicBezTo>
                    <a:pt x="7619" y="134"/>
                    <a:pt x="7569" y="151"/>
                    <a:pt x="7502" y="184"/>
                  </a:cubicBezTo>
                  <a:cubicBezTo>
                    <a:pt x="7352" y="301"/>
                    <a:pt x="7235" y="351"/>
                    <a:pt x="6951" y="351"/>
                  </a:cubicBezTo>
                  <a:cubicBezTo>
                    <a:pt x="6684" y="351"/>
                    <a:pt x="6567" y="268"/>
                    <a:pt x="6416" y="184"/>
                  </a:cubicBezTo>
                  <a:cubicBezTo>
                    <a:pt x="6266" y="101"/>
                    <a:pt x="6099" y="0"/>
                    <a:pt x="5781" y="0"/>
                  </a:cubicBezTo>
                  <a:cubicBezTo>
                    <a:pt x="5481" y="0"/>
                    <a:pt x="5314" y="84"/>
                    <a:pt x="5163" y="184"/>
                  </a:cubicBezTo>
                  <a:cubicBezTo>
                    <a:pt x="5013" y="268"/>
                    <a:pt x="4896" y="351"/>
                    <a:pt x="4612" y="351"/>
                  </a:cubicBezTo>
                  <a:cubicBezTo>
                    <a:pt x="4345" y="351"/>
                    <a:pt x="4228" y="268"/>
                    <a:pt x="4077" y="184"/>
                  </a:cubicBezTo>
                  <a:cubicBezTo>
                    <a:pt x="3927" y="101"/>
                    <a:pt x="3760" y="0"/>
                    <a:pt x="3442" y="0"/>
                  </a:cubicBezTo>
                  <a:cubicBezTo>
                    <a:pt x="3125" y="0"/>
                    <a:pt x="2974" y="84"/>
                    <a:pt x="2824" y="184"/>
                  </a:cubicBezTo>
                  <a:cubicBezTo>
                    <a:pt x="2674" y="268"/>
                    <a:pt x="2557" y="351"/>
                    <a:pt x="2273" y="351"/>
                  </a:cubicBezTo>
                  <a:cubicBezTo>
                    <a:pt x="2005" y="351"/>
                    <a:pt x="1872" y="268"/>
                    <a:pt x="1738" y="184"/>
                  </a:cubicBezTo>
                  <a:cubicBezTo>
                    <a:pt x="1588" y="101"/>
                    <a:pt x="1421" y="0"/>
                    <a:pt x="1103"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4809225" y="1129775"/>
              <a:ext cx="10450" cy="1675"/>
            </a:xfrm>
            <a:custGeom>
              <a:avLst/>
              <a:gdLst/>
              <a:ahLst/>
              <a:cxnLst/>
              <a:rect l="l" t="t" r="r" b="b"/>
              <a:pathLst>
                <a:path w="418" h="67" extrusionOk="0">
                  <a:moveTo>
                    <a:pt x="418" y="0"/>
                  </a:moveTo>
                  <a:cubicBezTo>
                    <a:pt x="267" y="0"/>
                    <a:pt x="134" y="17"/>
                    <a:pt x="0" y="67"/>
                  </a:cubicBezTo>
                  <a:lnTo>
                    <a:pt x="34" y="67"/>
                  </a:lnTo>
                  <a:cubicBezTo>
                    <a:pt x="201" y="67"/>
                    <a:pt x="301" y="33"/>
                    <a:pt x="418"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4305025" y="1280150"/>
              <a:ext cx="160025" cy="12975"/>
            </a:xfrm>
            <a:custGeom>
              <a:avLst/>
              <a:gdLst/>
              <a:ahLst/>
              <a:cxnLst/>
              <a:rect l="l" t="t" r="r" b="b"/>
              <a:pathLst>
                <a:path w="6401" h="519" extrusionOk="0">
                  <a:moveTo>
                    <a:pt x="469" y="0"/>
                  </a:moveTo>
                  <a:cubicBezTo>
                    <a:pt x="252" y="0"/>
                    <a:pt x="118" y="34"/>
                    <a:pt x="1" y="100"/>
                  </a:cubicBezTo>
                  <a:lnTo>
                    <a:pt x="1" y="301"/>
                  </a:lnTo>
                  <a:cubicBezTo>
                    <a:pt x="118" y="201"/>
                    <a:pt x="235" y="167"/>
                    <a:pt x="469" y="167"/>
                  </a:cubicBezTo>
                  <a:cubicBezTo>
                    <a:pt x="736" y="167"/>
                    <a:pt x="870" y="251"/>
                    <a:pt x="1003" y="334"/>
                  </a:cubicBezTo>
                  <a:cubicBezTo>
                    <a:pt x="1154" y="418"/>
                    <a:pt x="1321" y="518"/>
                    <a:pt x="1638" y="518"/>
                  </a:cubicBezTo>
                  <a:cubicBezTo>
                    <a:pt x="1956" y="518"/>
                    <a:pt x="2123" y="435"/>
                    <a:pt x="2257" y="334"/>
                  </a:cubicBezTo>
                  <a:cubicBezTo>
                    <a:pt x="2407" y="251"/>
                    <a:pt x="2541" y="167"/>
                    <a:pt x="2808" y="167"/>
                  </a:cubicBezTo>
                  <a:cubicBezTo>
                    <a:pt x="3075" y="167"/>
                    <a:pt x="3209" y="251"/>
                    <a:pt x="3343" y="334"/>
                  </a:cubicBezTo>
                  <a:cubicBezTo>
                    <a:pt x="3493" y="418"/>
                    <a:pt x="3660" y="518"/>
                    <a:pt x="3978" y="518"/>
                  </a:cubicBezTo>
                  <a:cubicBezTo>
                    <a:pt x="4295" y="518"/>
                    <a:pt x="4462" y="435"/>
                    <a:pt x="4596" y="334"/>
                  </a:cubicBezTo>
                  <a:cubicBezTo>
                    <a:pt x="4746" y="251"/>
                    <a:pt x="4880" y="167"/>
                    <a:pt x="5147" y="167"/>
                  </a:cubicBezTo>
                  <a:cubicBezTo>
                    <a:pt x="5414" y="167"/>
                    <a:pt x="5548" y="251"/>
                    <a:pt x="5682" y="334"/>
                  </a:cubicBezTo>
                  <a:cubicBezTo>
                    <a:pt x="5832" y="418"/>
                    <a:pt x="5999" y="518"/>
                    <a:pt x="6317" y="518"/>
                  </a:cubicBezTo>
                  <a:lnTo>
                    <a:pt x="6400" y="518"/>
                  </a:lnTo>
                  <a:lnTo>
                    <a:pt x="6384" y="351"/>
                  </a:lnTo>
                  <a:lnTo>
                    <a:pt x="6317" y="351"/>
                  </a:lnTo>
                  <a:cubicBezTo>
                    <a:pt x="6049" y="351"/>
                    <a:pt x="5916" y="267"/>
                    <a:pt x="5765" y="184"/>
                  </a:cubicBezTo>
                  <a:cubicBezTo>
                    <a:pt x="5632" y="100"/>
                    <a:pt x="5465" y="0"/>
                    <a:pt x="5147" y="0"/>
                  </a:cubicBezTo>
                  <a:cubicBezTo>
                    <a:pt x="4830" y="0"/>
                    <a:pt x="4663" y="84"/>
                    <a:pt x="4512" y="184"/>
                  </a:cubicBezTo>
                  <a:cubicBezTo>
                    <a:pt x="4379" y="267"/>
                    <a:pt x="4245" y="351"/>
                    <a:pt x="3978" y="351"/>
                  </a:cubicBezTo>
                  <a:cubicBezTo>
                    <a:pt x="3710" y="351"/>
                    <a:pt x="3577" y="267"/>
                    <a:pt x="3426" y="184"/>
                  </a:cubicBezTo>
                  <a:cubicBezTo>
                    <a:pt x="3292" y="100"/>
                    <a:pt x="3125" y="0"/>
                    <a:pt x="2808" y="0"/>
                  </a:cubicBezTo>
                  <a:cubicBezTo>
                    <a:pt x="2490" y="0"/>
                    <a:pt x="2323" y="84"/>
                    <a:pt x="2173" y="184"/>
                  </a:cubicBezTo>
                  <a:cubicBezTo>
                    <a:pt x="2039" y="267"/>
                    <a:pt x="1906" y="351"/>
                    <a:pt x="1638" y="351"/>
                  </a:cubicBezTo>
                  <a:cubicBezTo>
                    <a:pt x="1371" y="351"/>
                    <a:pt x="1237" y="267"/>
                    <a:pt x="1087" y="184"/>
                  </a:cubicBezTo>
                  <a:cubicBezTo>
                    <a:pt x="953" y="100"/>
                    <a:pt x="786" y="0"/>
                    <a:pt x="469"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4724850" y="1218725"/>
              <a:ext cx="113625" cy="12575"/>
            </a:xfrm>
            <a:custGeom>
              <a:avLst/>
              <a:gdLst/>
              <a:ahLst/>
              <a:cxnLst/>
              <a:rect l="l" t="t" r="r" b="b"/>
              <a:pathLst>
                <a:path w="4545" h="503" extrusionOk="0">
                  <a:moveTo>
                    <a:pt x="4545" y="1"/>
                  </a:moveTo>
                  <a:cubicBezTo>
                    <a:pt x="4261" y="1"/>
                    <a:pt x="4094" y="118"/>
                    <a:pt x="3977" y="201"/>
                  </a:cubicBezTo>
                  <a:cubicBezTo>
                    <a:pt x="3810" y="285"/>
                    <a:pt x="3676" y="369"/>
                    <a:pt x="3409" y="369"/>
                  </a:cubicBezTo>
                  <a:cubicBezTo>
                    <a:pt x="3141" y="369"/>
                    <a:pt x="3008" y="285"/>
                    <a:pt x="2874" y="201"/>
                  </a:cubicBezTo>
                  <a:cubicBezTo>
                    <a:pt x="2724" y="118"/>
                    <a:pt x="2556" y="18"/>
                    <a:pt x="2239" y="18"/>
                  </a:cubicBezTo>
                  <a:cubicBezTo>
                    <a:pt x="1921" y="18"/>
                    <a:pt x="1754" y="101"/>
                    <a:pt x="1621" y="201"/>
                  </a:cubicBezTo>
                  <a:cubicBezTo>
                    <a:pt x="1470" y="285"/>
                    <a:pt x="1337" y="369"/>
                    <a:pt x="1069" y="369"/>
                  </a:cubicBezTo>
                  <a:cubicBezTo>
                    <a:pt x="802" y="369"/>
                    <a:pt x="668" y="285"/>
                    <a:pt x="518" y="201"/>
                  </a:cubicBezTo>
                  <a:cubicBezTo>
                    <a:pt x="418" y="135"/>
                    <a:pt x="301" y="68"/>
                    <a:pt x="134" y="34"/>
                  </a:cubicBezTo>
                  <a:cubicBezTo>
                    <a:pt x="84" y="68"/>
                    <a:pt x="50" y="135"/>
                    <a:pt x="0" y="168"/>
                  </a:cubicBezTo>
                  <a:cubicBezTo>
                    <a:pt x="217" y="201"/>
                    <a:pt x="317" y="252"/>
                    <a:pt x="451" y="318"/>
                  </a:cubicBezTo>
                  <a:cubicBezTo>
                    <a:pt x="585" y="402"/>
                    <a:pt x="752" y="502"/>
                    <a:pt x="1069" y="502"/>
                  </a:cubicBezTo>
                  <a:cubicBezTo>
                    <a:pt x="1387" y="502"/>
                    <a:pt x="1554" y="419"/>
                    <a:pt x="1704" y="318"/>
                  </a:cubicBezTo>
                  <a:cubicBezTo>
                    <a:pt x="1838" y="235"/>
                    <a:pt x="1972" y="151"/>
                    <a:pt x="2239" y="151"/>
                  </a:cubicBezTo>
                  <a:cubicBezTo>
                    <a:pt x="2506" y="151"/>
                    <a:pt x="2640" y="235"/>
                    <a:pt x="2790" y="318"/>
                  </a:cubicBezTo>
                  <a:cubicBezTo>
                    <a:pt x="2924" y="402"/>
                    <a:pt x="3091" y="502"/>
                    <a:pt x="3409" y="502"/>
                  </a:cubicBezTo>
                  <a:cubicBezTo>
                    <a:pt x="3726" y="502"/>
                    <a:pt x="3893" y="419"/>
                    <a:pt x="4043" y="318"/>
                  </a:cubicBezTo>
                  <a:cubicBezTo>
                    <a:pt x="4160" y="252"/>
                    <a:pt x="4261" y="168"/>
                    <a:pt x="4478" y="168"/>
                  </a:cubicBezTo>
                  <a:cubicBezTo>
                    <a:pt x="4495" y="118"/>
                    <a:pt x="4511" y="51"/>
                    <a:pt x="4545"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4752400" y="1178625"/>
              <a:ext cx="96525" cy="13400"/>
            </a:xfrm>
            <a:custGeom>
              <a:avLst/>
              <a:gdLst/>
              <a:ahLst/>
              <a:cxnLst/>
              <a:rect l="l" t="t" r="r" b="b"/>
              <a:pathLst>
                <a:path w="3861" h="536" extrusionOk="0">
                  <a:moveTo>
                    <a:pt x="1137" y="1"/>
                  </a:moveTo>
                  <a:cubicBezTo>
                    <a:pt x="819" y="1"/>
                    <a:pt x="652" y="85"/>
                    <a:pt x="519" y="201"/>
                  </a:cubicBezTo>
                  <a:cubicBezTo>
                    <a:pt x="402" y="252"/>
                    <a:pt x="302" y="318"/>
                    <a:pt x="151" y="335"/>
                  </a:cubicBezTo>
                  <a:cubicBezTo>
                    <a:pt x="118" y="402"/>
                    <a:pt x="51" y="469"/>
                    <a:pt x="1" y="536"/>
                  </a:cubicBezTo>
                  <a:cubicBezTo>
                    <a:pt x="302" y="536"/>
                    <a:pt x="452" y="419"/>
                    <a:pt x="586" y="335"/>
                  </a:cubicBezTo>
                  <a:cubicBezTo>
                    <a:pt x="736" y="252"/>
                    <a:pt x="870" y="168"/>
                    <a:pt x="1137" y="168"/>
                  </a:cubicBezTo>
                  <a:cubicBezTo>
                    <a:pt x="1404" y="168"/>
                    <a:pt x="1538" y="252"/>
                    <a:pt x="1672" y="335"/>
                  </a:cubicBezTo>
                  <a:cubicBezTo>
                    <a:pt x="1822" y="419"/>
                    <a:pt x="1989" y="536"/>
                    <a:pt x="2307" y="536"/>
                  </a:cubicBezTo>
                  <a:cubicBezTo>
                    <a:pt x="2624" y="536"/>
                    <a:pt x="2791" y="452"/>
                    <a:pt x="2925" y="335"/>
                  </a:cubicBezTo>
                  <a:cubicBezTo>
                    <a:pt x="3075" y="252"/>
                    <a:pt x="3209" y="168"/>
                    <a:pt x="3476" y="168"/>
                  </a:cubicBezTo>
                  <a:cubicBezTo>
                    <a:pt x="3627" y="168"/>
                    <a:pt x="3727" y="185"/>
                    <a:pt x="3810" y="235"/>
                  </a:cubicBezTo>
                  <a:cubicBezTo>
                    <a:pt x="3827" y="168"/>
                    <a:pt x="3827" y="135"/>
                    <a:pt x="3860" y="68"/>
                  </a:cubicBezTo>
                  <a:cubicBezTo>
                    <a:pt x="3743" y="34"/>
                    <a:pt x="3643" y="1"/>
                    <a:pt x="3476" y="1"/>
                  </a:cubicBezTo>
                  <a:cubicBezTo>
                    <a:pt x="3159" y="1"/>
                    <a:pt x="2992" y="85"/>
                    <a:pt x="2858" y="201"/>
                  </a:cubicBezTo>
                  <a:cubicBezTo>
                    <a:pt x="2708" y="285"/>
                    <a:pt x="2574" y="369"/>
                    <a:pt x="2307" y="369"/>
                  </a:cubicBezTo>
                  <a:cubicBezTo>
                    <a:pt x="2039" y="369"/>
                    <a:pt x="1906" y="285"/>
                    <a:pt x="1772" y="201"/>
                  </a:cubicBezTo>
                  <a:cubicBezTo>
                    <a:pt x="1622" y="118"/>
                    <a:pt x="1454" y="1"/>
                    <a:pt x="1137"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4321325" y="1440950"/>
              <a:ext cx="386400" cy="12975"/>
            </a:xfrm>
            <a:custGeom>
              <a:avLst/>
              <a:gdLst/>
              <a:ahLst/>
              <a:cxnLst/>
              <a:rect l="l" t="t" r="r" b="b"/>
              <a:pathLst>
                <a:path w="15456" h="519" extrusionOk="0">
                  <a:moveTo>
                    <a:pt x="2039" y="1"/>
                  </a:moveTo>
                  <a:cubicBezTo>
                    <a:pt x="1738" y="1"/>
                    <a:pt x="1571" y="84"/>
                    <a:pt x="1421" y="185"/>
                  </a:cubicBezTo>
                  <a:cubicBezTo>
                    <a:pt x="1270" y="268"/>
                    <a:pt x="1153" y="352"/>
                    <a:pt x="869" y="352"/>
                  </a:cubicBezTo>
                  <a:cubicBezTo>
                    <a:pt x="602" y="352"/>
                    <a:pt x="485" y="268"/>
                    <a:pt x="335" y="185"/>
                  </a:cubicBezTo>
                  <a:cubicBezTo>
                    <a:pt x="234" y="118"/>
                    <a:pt x="151" y="84"/>
                    <a:pt x="1" y="34"/>
                  </a:cubicBezTo>
                  <a:lnTo>
                    <a:pt x="1" y="34"/>
                  </a:lnTo>
                  <a:cubicBezTo>
                    <a:pt x="17" y="101"/>
                    <a:pt x="34" y="168"/>
                    <a:pt x="67" y="252"/>
                  </a:cubicBezTo>
                  <a:cubicBezTo>
                    <a:pt x="117" y="268"/>
                    <a:pt x="184" y="318"/>
                    <a:pt x="234" y="335"/>
                  </a:cubicBezTo>
                  <a:cubicBezTo>
                    <a:pt x="368" y="419"/>
                    <a:pt x="535" y="519"/>
                    <a:pt x="853" y="519"/>
                  </a:cubicBezTo>
                  <a:cubicBezTo>
                    <a:pt x="1170" y="519"/>
                    <a:pt x="1337" y="435"/>
                    <a:pt x="1488" y="335"/>
                  </a:cubicBezTo>
                  <a:cubicBezTo>
                    <a:pt x="1621" y="252"/>
                    <a:pt x="1755" y="168"/>
                    <a:pt x="2022" y="168"/>
                  </a:cubicBezTo>
                  <a:cubicBezTo>
                    <a:pt x="2290" y="168"/>
                    <a:pt x="2423" y="252"/>
                    <a:pt x="2574" y="335"/>
                  </a:cubicBezTo>
                  <a:cubicBezTo>
                    <a:pt x="2707" y="419"/>
                    <a:pt x="2874" y="519"/>
                    <a:pt x="3192" y="519"/>
                  </a:cubicBezTo>
                  <a:cubicBezTo>
                    <a:pt x="3509" y="519"/>
                    <a:pt x="3676" y="435"/>
                    <a:pt x="3827" y="335"/>
                  </a:cubicBezTo>
                  <a:cubicBezTo>
                    <a:pt x="3960" y="252"/>
                    <a:pt x="4094" y="168"/>
                    <a:pt x="4361" y="168"/>
                  </a:cubicBezTo>
                  <a:cubicBezTo>
                    <a:pt x="4629" y="168"/>
                    <a:pt x="4762" y="252"/>
                    <a:pt x="4913" y="335"/>
                  </a:cubicBezTo>
                  <a:cubicBezTo>
                    <a:pt x="5047" y="419"/>
                    <a:pt x="5214" y="519"/>
                    <a:pt x="5531" y="519"/>
                  </a:cubicBezTo>
                  <a:cubicBezTo>
                    <a:pt x="5849" y="519"/>
                    <a:pt x="6016" y="435"/>
                    <a:pt x="6166" y="335"/>
                  </a:cubicBezTo>
                  <a:cubicBezTo>
                    <a:pt x="6300" y="252"/>
                    <a:pt x="6433" y="168"/>
                    <a:pt x="6701" y="168"/>
                  </a:cubicBezTo>
                  <a:cubicBezTo>
                    <a:pt x="6968" y="168"/>
                    <a:pt x="7102" y="252"/>
                    <a:pt x="7252" y="335"/>
                  </a:cubicBezTo>
                  <a:cubicBezTo>
                    <a:pt x="7386" y="419"/>
                    <a:pt x="7553" y="519"/>
                    <a:pt x="7870" y="519"/>
                  </a:cubicBezTo>
                  <a:cubicBezTo>
                    <a:pt x="8188" y="519"/>
                    <a:pt x="8355" y="435"/>
                    <a:pt x="8505" y="335"/>
                  </a:cubicBezTo>
                  <a:cubicBezTo>
                    <a:pt x="8639" y="252"/>
                    <a:pt x="8773" y="168"/>
                    <a:pt x="9040" y="168"/>
                  </a:cubicBezTo>
                  <a:cubicBezTo>
                    <a:pt x="9307" y="168"/>
                    <a:pt x="9441" y="252"/>
                    <a:pt x="9591" y="335"/>
                  </a:cubicBezTo>
                  <a:cubicBezTo>
                    <a:pt x="9725" y="419"/>
                    <a:pt x="9892" y="519"/>
                    <a:pt x="10209" y="519"/>
                  </a:cubicBezTo>
                  <a:cubicBezTo>
                    <a:pt x="10527" y="519"/>
                    <a:pt x="10694" y="435"/>
                    <a:pt x="10844" y="335"/>
                  </a:cubicBezTo>
                  <a:cubicBezTo>
                    <a:pt x="10978" y="252"/>
                    <a:pt x="11112" y="168"/>
                    <a:pt x="11379" y="168"/>
                  </a:cubicBezTo>
                  <a:cubicBezTo>
                    <a:pt x="11646" y="168"/>
                    <a:pt x="11780" y="252"/>
                    <a:pt x="11930" y="335"/>
                  </a:cubicBezTo>
                  <a:cubicBezTo>
                    <a:pt x="12064" y="419"/>
                    <a:pt x="12231" y="519"/>
                    <a:pt x="12549" y="519"/>
                  </a:cubicBezTo>
                  <a:cubicBezTo>
                    <a:pt x="12866" y="519"/>
                    <a:pt x="13033" y="435"/>
                    <a:pt x="13184" y="335"/>
                  </a:cubicBezTo>
                  <a:cubicBezTo>
                    <a:pt x="13317" y="252"/>
                    <a:pt x="13451" y="168"/>
                    <a:pt x="13718" y="168"/>
                  </a:cubicBezTo>
                  <a:cubicBezTo>
                    <a:pt x="13986" y="168"/>
                    <a:pt x="14119" y="252"/>
                    <a:pt x="14270" y="335"/>
                  </a:cubicBezTo>
                  <a:cubicBezTo>
                    <a:pt x="14420" y="419"/>
                    <a:pt x="14570" y="519"/>
                    <a:pt x="14888" y="519"/>
                  </a:cubicBezTo>
                  <a:cubicBezTo>
                    <a:pt x="14988" y="519"/>
                    <a:pt x="15105" y="502"/>
                    <a:pt x="15189" y="469"/>
                  </a:cubicBezTo>
                  <a:cubicBezTo>
                    <a:pt x="15272" y="369"/>
                    <a:pt x="15372" y="268"/>
                    <a:pt x="15456" y="168"/>
                  </a:cubicBezTo>
                  <a:lnTo>
                    <a:pt x="15456" y="168"/>
                  </a:lnTo>
                  <a:lnTo>
                    <a:pt x="15439" y="185"/>
                  </a:lnTo>
                  <a:cubicBezTo>
                    <a:pt x="15306" y="268"/>
                    <a:pt x="15189" y="352"/>
                    <a:pt x="14921" y="352"/>
                  </a:cubicBezTo>
                  <a:cubicBezTo>
                    <a:pt x="14637" y="352"/>
                    <a:pt x="14520" y="268"/>
                    <a:pt x="14370" y="185"/>
                  </a:cubicBezTo>
                  <a:cubicBezTo>
                    <a:pt x="14220" y="101"/>
                    <a:pt x="14052" y="1"/>
                    <a:pt x="13752" y="1"/>
                  </a:cubicBezTo>
                  <a:cubicBezTo>
                    <a:pt x="13434" y="1"/>
                    <a:pt x="13267" y="84"/>
                    <a:pt x="13117" y="185"/>
                  </a:cubicBezTo>
                  <a:cubicBezTo>
                    <a:pt x="12966" y="268"/>
                    <a:pt x="12849" y="352"/>
                    <a:pt x="12582" y="352"/>
                  </a:cubicBezTo>
                  <a:cubicBezTo>
                    <a:pt x="12298" y="352"/>
                    <a:pt x="12181" y="268"/>
                    <a:pt x="12031" y="185"/>
                  </a:cubicBezTo>
                  <a:cubicBezTo>
                    <a:pt x="11880" y="101"/>
                    <a:pt x="11713" y="1"/>
                    <a:pt x="11412" y="1"/>
                  </a:cubicBezTo>
                  <a:cubicBezTo>
                    <a:pt x="11095" y="1"/>
                    <a:pt x="10928" y="84"/>
                    <a:pt x="10778" y="185"/>
                  </a:cubicBezTo>
                  <a:cubicBezTo>
                    <a:pt x="10627" y="268"/>
                    <a:pt x="10510" y="352"/>
                    <a:pt x="10243" y="352"/>
                  </a:cubicBezTo>
                  <a:cubicBezTo>
                    <a:pt x="9959" y="352"/>
                    <a:pt x="9842" y="268"/>
                    <a:pt x="9691" y="185"/>
                  </a:cubicBezTo>
                  <a:cubicBezTo>
                    <a:pt x="9541" y="101"/>
                    <a:pt x="9374" y="1"/>
                    <a:pt x="9073" y="1"/>
                  </a:cubicBezTo>
                  <a:cubicBezTo>
                    <a:pt x="8756" y="1"/>
                    <a:pt x="8589" y="84"/>
                    <a:pt x="8438" y="185"/>
                  </a:cubicBezTo>
                  <a:cubicBezTo>
                    <a:pt x="8288" y="268"/>
                    <a:pt x="8171" y="352"/>
                    <a:pt x="7887" y="352"/>
                  </a:cubicBezTo>
                  <a:cubicBezTo>
                    <a:pt x="7620" y="352"/>
                    <a:pt x="7503" y="268"/>
                    <a:pt x="7352" y="185"/>
                  </a:cubicBezTo>
                  <a:cubicBezTo>
                    <a:pt x="7202" y="101"/>
                    <a:pt x="7035" y="1"/>
                    <a:pt x="6717" y="1"/>
                  </a:cubicBezTo>
                  <a:cubicBezTo>
                    <a:pt x="6417" y="1"/>
                    <a:pt x="6250" y="84"/>
                    <a:pt x="6099" y="185"/>
                  </a:cubicBezTo>
                  <a:cubicBezTo>
                    <a:pt x="5949" y="268"/>
                    <a:pt x="5832" y="352"/>
                    <a:pt x="5548" y="352"/>
                  </a:cubicBezTo>
                  <a:cubicBezTo>
                    <a:pt x="5280" y="352"/>
                    <a:pt x="5163" y="268"/>
                    <a:pt x="5013" y="185"/>
                  </a:cubicBezTo>
                  <a:cubicBezTo>
                    <a:pt x="4863" y="101"/>
                    <a:pt x="4696" y="1"/>
                    <a:pt x="4378" y="1"/>
                  </a:cubicBezTo>
                  <a:cubicBezTo>
                    <a:pt x="4077" y="1"/>
                    <a:pt x="3910" y="84"/>
                    <a:pt x="3760" y="185"/>
                  </a:cubicBezTo>
                  <a:cubicBezTo>
                    <a:pt x="3610" y="268"/>
                    <a:pt x="3493" y="352"/>
                    <a:pt x="3209" y="352"/>
                  </a:cubicBezTo>
                  <a:cubicBezTo>
                    <a:pt x="2941" y="352"/>
                    <a:pt x="2824" y="268"/>
                    <a:pt x="2674" y="185"/>
                  </a:cubicBezTo>
                  <a:cubicBezTo>
                    <a:pt x="2524" y="101"/>
                    <a:pt x="2356" y="1"/>
                    <a:pt x="2039"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4306300" y="1259675"/>
              <a:ext cx="155400" cy="12975"/>
            </a:xfrm>
            <a:custGeom>
              <a:avLst/>
              <a:gdLst/>
              <a:ahLst/>
              <a:cxnLst/>
              <a:rect l="l" t="t" r="r" b="b"/>
              <a:pathLst>
                <a:path w="6216" h="519" extrusionOk="0">
                  <a:moveTo>
                    <a:pt x="418" y="0"/>
                  </a:moveTo>
                  <a:cubicBezTo>
                    <a:pt x="251" y="0"/>
                    <a:pt x="117" y="17"/>
                    <a:pt x="17" y="67"/>
                  </a:cubicBezTo>
                  <a:cubicBezTo>
                    <a:pt x="17" y="134"/>
                    <a:pt x="0" y="184"/>
                    <a:pt x="0" y="251"/>
                  </a:cubicBezTo>
                  <a:cubicBezTo>
                    <a:pt x="100" y="218"/>
                    <a:pt x="234" y="168"/>
                    <a:pt x="418" y="168"/>
                  </a:cubicBezTo>
                  <a:cubicBezTo>
                    <a:pt x="685" y="168"/>
                    <a:pt x="819" y="251"/>
                    <a:pt x="952" y="335"/>
                  </a:cubicBezTo>
                  <a:cubicBezTo>
                    <a:pt x="1103" y="418"/>
                    <a:pt x="1270" y="518"/>
                    <a:pt x="1587" y="518"/>
                  </a:cubicBezTo>
                  <a:cubicBezTo>
                    <a:pt x="1905" y="518"/>
                    <a:pt x="2072" y="435"/>
                    <a:pt x="2206" y="335"/>
                  </a:cubicBezTo>
                  <a:cubicBezTo>
                    <a:pt x="2356" y="251"/>
                    <a:pt x="2490" y="168"/>
                    <a:pt x="2757" y="168"/>
                  </a:cubicBezTo>
                  <a:cubicBezTo>
                    <a:pt x="3024" y="168"/>
                    <a:pt x="3158" y="251"/>
                    <a:pt x="3292" y="335"/>
                  </a:cubicBezTo>
                  <a:cubicBezTo>
                    <a:pt x="3442" y="418"/>
                    <a:pt x="3609" y="518"/>
                    <a:pt x="3927" y="518"/>
                  </a:cubicBezTo>
                  <a:cubicBezTo>
                    <a:pt x="4244" y="518"/>
                    <a:pt x="4411" y="435"/>
                    <a:pt x="4545" y="335"/>
                  </a:cubicBezTo>
                  <a:cubicBezTo>
                    <a:pt x="4695" y="251"/>
                    <a:pt x="4829" y="168"/>
                    <a:pt x="5096" y="168"/>
                  </a:cubicBezTo>
                  <a:cubicBezTo>
                    <a:pt x="5363" y="168"/>
                    <a:pt x="5497" y="251"/>
                    <a:pt x="5631" y="335"/>
                  </a:cubicBezTo>
                  <a:cubicBezTo>
                    <a:pt x="5781" y="418"/>
                    <a:pt x="5932" y="502"/>
                    <a:pt x="6216" y="518"/>
                  </a:cubicBezTo>
                  <a:lnTo>
                    <a:pt x="6199" y="351"/>
                  </a:lnTo>
                  <a:cubicBezTo>
                    <a:pt x="5965" y="351"/>
                    <a:pt x="5848" y="268"/>
                    <a:pt x="5714" y="184"/>
                  </a:cubicBezTo>
                  <a:cubicBezTo>
                    <a:pt x="5581" y="101"/>
                    <a:pt x="5414" y="0"/>
                    <a:pt x="5096" y="0"/>
                  </a:cubicBezTo>
                  <a:cubicBezTo>
                    <a:pt x="4779" y="0"/>
                    <a:pt x="4612" y="84"/>
                    <a:pt x="4461" y="184"/>
                  </a:cubicBezTo>
                  <a:cubicBezTo>
                    <a:pt x="4328" y="268"/>
                    <a:pt x="4194" y="351"/>
                    <a:pt x="3927" y="351"/>
                  </a:cubicBezTo>
                  <a:cubicBezTo>
                    <a:pt x="3659" y="351"/>
                    <a:pt x="3526" y="268"/>
                    <a:pt x="3375" y="184"/>
                  </a:cubicBezTo>
                  <a:cubicBezTo>
                    <a:pt x="3241" y="101"/>
                    <a:pt x="3074" y="0"/>
                    <a:pt x="2757" y="0"/>
                  </a:cubicBezTo>
                  <a:cubicBezTo>
                    <a:pt x="2439" y="0"/>
                    <a:pt x="2272" y="84"/>
                    <a:pt x="2122" y="184"/>
                  </a:cubicBezTo>
                  <a:cubicBezTo>
                    <a:pt x="1988" y="268"/>
                    <a:pt x="1855" y="351"/>
                    <a:pt x="1587" y="351"/>
                  </a:cubicBezTo>
                  <a:cubicBezTo>
                    <a:pt x="1320" y="351"/>
                    <a:pt x="1186" y="268"/>
                    <a:pt x="1036" y="184"/>
                  </a:cubicBezTo>
                  <a:cubicBezTo>
                    <a:pt x="902" y="101"/>
                    <a:pt x="735" y="0"/>
                    <a:pt x="418"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4330100" y="1138525"/>
              <a:ext cx="114475" cy="12975"/>
            </a:xfrm>
            <a:custGeom>
              <a:avLst/>
              <a:gdLst/>
              <a:ahLst/>
              <a:cxnLst/>
              <a:rect l="l" t="t" r="r" b="b"/>
              <a:pathLst>
                <a:path w="4579" h="519" extrusionOk="0">
                  <a:moveTo>
                    <a:pt x="1822" y="1"/>
                  </a:moveTo>
                  <a:cubicBezTo>
                    <a:pt x="1504" y="1"/>
                    <a:pt x="1337" y="84"/>
                    <a:pt x="1203" y="185"/>
                  </a:cubicBezTo>
                  <a:cubicBezTo>
                    <a:pt x="1053" y="268"/>
                    <a:pt x="919" y="352"/>
                    <a:pt x="652" y="352"/>
                  </a:cubicBezTo>
                  <a:cubicBezTo>
                    <a:pt x="385" y="352"/>
                    <a:pt x="251" y="268"/>
                    <a:pt x="117" y="185"/>
                  </a:cubicBezTo>
                  <a:cubicBezTo>
                    <a:pt x="84" y="168"/>
                    <a:pt x="67" y="168"/>
                    <a:pt x="51" y="151"/>
                  </a:cubicBezTo>
                  <a:cubicBezTo>
                    <a:pt x="0" y="218"/>
                    <a:pt x="0" y="252"/>
                    <a:pt x="0" y="335"/>
                  </a:cubicBezTo>
                  <a:cubicBezTo>
                    <a:pt x="151" y="419"/>
                    <a:pt x="318" y="519"/>
                    <a:pt x="635" y="519"/>
                  </a:cubicBezTo>
                  <a:cubicBezTo>
                    <a:pt x="953" y="519"/>
                    <a:pt x="1120" y="435"/>
                    <a:pt x="1254" y="335"/>
                  </a:cubicBezTo>
                  <a:cubicBezTo>
                    <a:pt x="1404" y="252"/>
                    <a:pt x="1538" y="168"/>
                    <a:pt x="1805" y="168"/>
                  </a:cubicBezTo>
                  <a:cubicBezTo>
                    <a:pt x="2072" y="168"/>
                    <a:pt x="2206" y="252"/>
                    <a:pt x="2340" y="335"/>
                  </a:cubicBezTo>
                  <a:cubicBezTo>
                    <a:pt x="2490" y="419"/>
                    <a:pt x="2657" y="519"/>
                    <a:pt x="2975" y="519"/>
                  </a:cubicBezTo>
                  <a:cubicBezTo>
                    <a:pt x="3292" y="519"/>
                    <a:pt x="3459" y="435"/>
                    <a:pt x="3593" y="335"/>
                  </a:cubicBezTo>
                  <a:cubicBezTo>
                    <a:pt x="3743" y="252"/>
                    <a:pt x="3877" y="168"/>
                    <a:pt x="4144" y="168"/>
                  </a:cubicBezTo>
                  <a:cubicBezTo>
                    <a:pt x="4345" y="168"/>
                    <a:pt x="4478" y="218"/>
                    <a:pt x="4579" y="268"/>
                  </a:cubicBezTo>
                  <a:lnTo>
                    <a:pt x="4562" y="68"/>
                  </a:lnTo>
                  <a:cubicBezTo>
                    <a:pt x="4462" y="18"/>
                    <a:pt x="4328" y="1"/>
                    <a:pt x="4161" y="1"/>
                  </a:cubicBezTo>
                  <a:cubicBezTo>
                    <a:pt x="3843" y="1"/>
                    <a:pt x="3676" y="84"/>
                    <a:pt x="3543" y="185"/>
                  </a:cubicBezTo>
                  <a:cubicBezTo>
                    <a:pt x="3392" y="268"/>
                    <a:pt x="3259" y="352"/>
                    <a:pt x="2991" y="352"/>
                  </a:cubicBezTo>
                  <a:cubicBezTo>
                    <a:pt x="2724" y="352"/>
                    <a:pt x="2590" y="268"/>
                    <a:pt x="2457" y="185"/>
                  </a:cubicBezTo>
                  <a:cubicBezTo>
                    <a:pt x="2306" y="101"/>
                    <a:pt x="2139" y="1"/>
                    <a:pt x="1822"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4622925" y="1319825"/>
              <a:ext cx="171275" cy="12975"/>
            </a:xfrm>
            <a:custGeom>
              <a:avLst/>
              <a:gdLst/>
              <a:ahLst/>
              <a:cxnLst/>
              <a:rect l="l" t="t" r="r" b="b"/>
              <a:pathLst>
                <a:path w="6851" h="519" extrusionOk="0">
                  <a:moveTo>
                    <a:pt x="1654" y="0"/>
                  </a:moveTo>
                  <a:cubicBezTo>
                    <a:pt x="1337" y="0"/>
                    <a:pt x="1186" y="84"/>
                    <a:pt x="1036" y="184"/>
                  </a:cubicBezTo>
                  <a:cubicBezTo>
                    <a:pt x="886" y="268"/>
                    <a:pt x="769" y="351"/>
                    <a:pt x="485" y="351"/>
                  </a:cubicBezTo>
                  <a:cubicBezTo>
                    <a:pt x="318" y="351"/>
                    <a:pt x="217" y="335"/>
                    <a:pt x="134" y="285"/>
                  </a:cubicBezTo>
                  <a:lnTo>
                    <a:pt x="0" y="418"/>
                  </a:lnTo>
                  <a:cubicBezTo>
                    <a:pt x="134" y="485"/>
                    <a:pt x="284" y="518"/>
                    <a:pt x="501" y="518"/>
                  </a:cubicBezTo>
                  <a:cubicBezTo>
                    <a:pt x="819" y="518"/>
                    <a:pt x="986" y="435"/>
                    <a:pt x="1136" y="335"/>
                  </a:cubicBezTo>
                  <a:cubicBezTo>
                    <a:pt x="1287" y="251"/>
                    <a:pt x="1404" y="168"/>
                    <a:pt x="1671" y="168"/>
                  </a:cubicBezTo>
                  <a:cubicBezTo>
                    <a:pt x="1955" y="168"/>
                    <a:pt x="2072" y="251"/>
                    <a:pt x="2222" y="335"/>
                  </a:cubicBezTo>
                  <a:cubicBezTo>
                    <a:pt x="2373" y="418"/>
                    <a:pt x="2540" y="518"/>
                    <a:pt x="2841" y="518"/>
                  </a:cubicBezTo>
                  <a:cubicBezTo>
                    <a:pt x="3158" y="518"/>
                    <a:pt x="3325" y="435"/>
                    <a:pt x="3475" y="335"/>
                  </a:cubicBezTo>
                  <a:cubicBezTo>
                    <a:pt x="3626" y="251"/>
                    <a:pt x="3743" y="168"/>
                    <a:pt x="4010" y="168"/>
                  </a:cubicBezTo>
                  <a:cubicBezTo>
                    <a:pt x="4294" y="168"/>
                    <a:pt x="4411" y="251"/>
                    <a:pt x="4562" y="335"/>
                  </a:cubicBezTo>
                  <a:cubicBezTo>
                    <a:pt x="4712" y="418"/>
                    <a:pt x="4879" y="518"/>
                    <a:pt x="5180" y="518"/>
                  </a:cubicBezTo>
                  <a:cubicBezTo>
                    <a:pt x="5497" y="518"/>
                    <a:pt x="5664" y="435"/>
                    <a:pt x="5815" y="335"/>
                  </a:cubicBezTo>
                  <a:cubicBezTo>
                    <a:pt x="5965" y="251"/>
                    <a:pt x="6082" y="168"/>
                    <a:pt x="6349" y="168"/>
                  </a:cubicBezTo>
                  <a:cubicBezTo>
                    <a:pt x="6550" y="168"/>
                    <a:pt x="6667" y="201"/>
                    <a:pt x="6767" y="268"/>
                  </a:cubicBezTo>
                  <a:cubicBezTo>
                    <a:pt x="6801" y="234"/>
                    <a:pt x="6834" y="168"/>
                    <a:pt x="6851" y="117"/>
                  </a:cubicBezTo>
                  <a:cubicBezTo>
                    <a:pt x="6734" y="67"/>
                    <a:pt x="6583" y="0"/>
                    <a:pt x="6349" y="0"/>
                  </a:cubicBezTo>
                  <a:cubicBezTo>
                    <a:pt x="6032" y="17"/>
                    <a:pt x="5865" y="101"/>
                    <a:pt x="5714" y="184"/>
                  </a:cubicBezTo>
                  <a:cubicBezTo>
                    <a:pt x="5564" y="268"/>
                    <a:pt x="5447" y="351"/>
                    <a:pt x="5163" y="351"/>
                  </a:cubicBezTo>
                  <a:cubicBezTo>
                    <a:pt x="4896" y="351"/>
                    <a:pt x="4779" y="268"/>
                    <a:pt x="4628" y="184"/>
                  </a:cubicBezTo>
                  <a:cubicBezTo>
                    <a:pt x="4478" y="101"/>
                    <a:pt x="4311" y="0"/>
                    <a:pt x="3993" y="0"/>
                  </a:cubicBezTo>
                  <a:cubicBezTo>
                    <a:pt x="3693" y="0"/>
                    <a:pt x="3526" y="84"/>
                    <a:pt x="3375" y="184"/>
                  </a:cubicBezTo>
                  <a:cubicBezTo>
                    <a:pt x="3225" y="268"/>
                    <a:pt x="3108" y="351"/>
                    <a:pt x="2824" y="351"/>
                  </a:cubicBezTo>
                  <a:cubicBezTo>
                    <a:pt x="2557" y="351"/>
                    <a:pt x="2440" y="268"/>
                    <a:pt x="2289" y="184"/>
                  </a:cubicBezTo>
                  <a:cubicBezTo>
                    <a:pt x="2139" y="101"/>
                    <a:pt x="1972" y="0"/>
                    <a:pt x="1654"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4325500" y="1158575"/>
              <a:ext cx="122425" cy="12975"/>
            </a:xfrm>
            <a:custGeom>
              <a:avLst/>
              <a:gdLst/>
              <a:ahLst/>
              <a:cxnLst/>
              <a:rect l="l" t="t" r="r" b="b"/>
              <a:pathLst>
                <a:path w="4897" h="519" extrusionOk="0">
                  <a:moveTo>
                    <a:pt x="2006" y="1"/>
                  </a:moveTo>
                  <a:cubicBezTo>
                    <a:pt x="1688" y="1"/>
                    <a:pt x="1521" y="85"/>
                    <a:pt x="1387" y="185"/>
                  </a:cubicBezTo>
                  <a:cubicBezTo>
                    <a:pt x="1237" y="268"/>
                    <a:pt x="1103" y="352"/>
                    <a:pt x="836" y="352"/>
                  </a:cubicBezTo>
                  <a:cubicBezTo>
                    <a:pt x="569" y="352"/>
                    <a:pt x="435" y="268"/>
                    <a:pt x="301" y="185"/>
                  </a:cubicBezTo>
                  <a:lnTo>
                    <a:pt x="51" y="51"/>
                  </a:lnTo>
                  <a:cubicBezTo>
                    <a:pt x="17" y="118"/>
                    <a:pt x="17" y="168"/>
                    <a:pt x="1" y="218"/>
                  </a:cubicBezTo>
                  <a:cubicBezTo>
                    <a:pt x="51" y="252"/>
                    <a:pt x="101" y="285"/>
                    <a:pt x="184" y="335"/>
                  </a:cubicBezTo>
                  <a:cubicBezTo>
                    <a:pt x="335" y="419"/>
                    <a:pt x="502" y="519"/>
                    <a:pt x="819" y="519"/>
                  </a:cubicBezTo>
                  <a:cubicBezTo>
                    <a:pt x="1137" y="519"/>
                    <a:pt x="1304" y="435"/>
                    <a:pt x="1438" y="335"/>
                  </a:cubicBezTo>
                  <a:cubicBezTo>
                    <a:pt x="1588" y="252"/>
                    <a:pt x="1722" y="151"/>
                    <a:pt x="1989" y="151"/>
                  </a:cubicBezTo>
                  <a:cubicBezTo>
                    <a:pt x="2256" y="151"/>
                    <a:pt x="2390" y="252"/>
                    <a:pt x="2524" y="335"/>
                  </a:cubicBezTo>
                  <a:cubicBezTo>
                    <a:pt x="2674" y="419"/>
                    <a:pt x="2841" y="519"/>
                    <a:pt x="3159" y="519"/>
                  </a:cubicBezTo>
                  <a:cubicBezTo>
                    <a:pt x="3476" y="519"/>
                    <a:pt x="3643" y="435"/>
                    <a:pt x="3777" y="335"/>
                  </a:cubicBezTo>
                  <a:cubicBezTo>
                    <a:pt x="3927" y="252"/>
                    <a:pt x="4061" y="151"/>
                    <a:pt x="4328" y="151"/>
                  </a:cubicBezTo>
                  <a:cubicBezTo>
                    <a:pt x="4595" y="151"/>
                    <a:pt x="4729" y="252"/>
                    <a:pt x="4863" y="335"/>
                  </a:cubicBezTo>
                  <a:lnTo>
                    <a:pt x="4896" y="335"/>
                  </a:lnTo>
                  <a:lnTo>
                    <a:pt x="4863" y="118"/>
                  </a:lnTo>
                  <a:cubicBezTo>
                    <a:pt x="4746" y="51"/>
                    <a:pt x="4595" y="1"/>
                    <a:pt x="4345" y="1"/>
                  </a:cubicBezTo>
                  <a:cubicBezTo>
                    <a:pt x="4027" y="1"/>
                    <a:pt x="3860" y="85"/>
                    <a:pt x="3727" y="185"/>
                  </a:cubicBezTo>
                  <a:cubicBezTo>
                    <a:pt x="3576" y="268"/>
                    <a:pt x="3443" y="352"/>
                    <a:pt x="3175" y="352"/>
                  </a:cubicBezTo>
                  <a:cubicBezTo>
                    <a:pt x="2908" y="352"/>
                    <a:pt x="2774" y="268"/>
                    <a:pt x="2641" y="185"/>
                  </a:cubicBezTo>
                  <a:cubicBezTo>
                    <a:pt x="2490" y="101"/>
                    <a:pt x="2323" y="1"/>
                    <a:pt x="2006"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4331775" y="1460600"/>
              <a:ext cx="357575" cy="13800"/>
            </a:xfrm>
            <a:custGeom>
              <a:avLst/>
              <a:gdLst/>
              <a:ahLst/>
              <a:cxnLst/>
              <a:rect l="l" t="t" r="r" b="b"/>
              <a:pathLst>
                <a:path w="14303" h="552" extrusionOk="0">
                  <a:moveTo>
                    <a:pt x="1738" y="0"/>
                  </a:moveTo>
                  <a:cubicBezTo>
                    <a:pt x="1420" y="0"/>
                    <a:pt x="1253" y="84"/>
                    <a:pt x="1103" y="201"/>
                  </a:cubicBezTo>
                  <a:cubicBezTo>
                    <a:pt x="969" y="284"/>
                    <a:pt x="836" y="368"/>
                    <a:pt x="568" y="368"/>
                  </a:cubicBezTo>
                  <a:cubicBezTo>
                    <a:pt x="301" y="368"/>
                    <a:pt x="167" y="284"/>
                    <a:pt x="17" y="201"/>
                  </a:cubicBezTo>
                  <a:lnTo>
                    <a:pt x="0" y="201"/>
                  </a:lnTo>
                  <a:cubicBezTo>
                    <a:pt x="17" y="284"/>
                    <a:pt x="67" y="368"/>
                    <a:pt x="84" y="451"/>
                  </a:cubicBezTo>
                  <a:cubicBezTo>
                    <a:pt x="217" y="502"/>
                    <a:pt x="351" y="552"/>
                    <a:pt x="568" y="552"/>
                  </a:cubicBezTo>
                  <a:cubicBezTo>
                    <a:pt x="886" y="552"/>
                    <a:pt x="1053" y="468"/>
                    <a:pt x="1187" y="368"/>
                  </a:cubicBezTo>
                  <a:cubicBezTo>
                    <a:pt x="1337" y="284"/>
                    <a:pt x="1471" y="201"/>
                    <a:pt x="1738" y="201"/>
                  </a:cubicBezTo>
                  <a:cubicBezTo>
                    <a:pt x="2005" y="201"/>
                    <a:pt x="2139" y="284"/>
                    <a:pt x="2273" y="368"/>
                  </a:cubicBezTo>
                  <a:cubicBezTo>
                    <a:pt x="2423" y="451"/>
                    <a:pt x="2590" y="552"/>
                    <a:pt x="2908" y="552"/>
                  </a:cubicBezTo>
                  <a:cubicBezTo>
                    <a:pt x="3225" y="552"/>
                    <a:pt x="3392" y="468"/>
                    <a:pt x="3526" y="368"/>
                  </a:cubicBezTo>
                  <a:cubicBezTo>
                    <a:pt x="3676" y="284"/>
                    <a:pt x="3810" y="201"/>
                    <a:pt x="4077" y="201"/>
                  </a:cubicBezTo>
                  <a:cubicBezTo>
                    <a:pt x="4344" y="201"/>
                    <a:pt x="4478" y="284"/>
                    <a:pt x="4612" y="368"/>
                  </a:cubicBezTo>
                  <a:cubicBezTo>
                    <a:pt x="4762" y="451"/>
                    <a:pt x="4929" y="552"/>
                    <a:pt x="5247" y="552"/>
                  </a:cubicBezTo>
                  <a:cubicBezTo>
                    <a:pt x="5564" y="552"/>
                    <a:pt x="5731" y="468"/>
                    <a:pt x="5865" y="368"/>
                  </a:cubicBezTo>
                  <a:cubicBezTo>
                    <a:pt x="6015" y="284"/>
                    <a:pt x="6149" y="201"/>
                    <a:pt x="6416" y="201"/>
                  </a:cubicBezTo>
                  <a:cubicBezTo>
                    <a:pt x="6684" y="201"/>
                    <a:pt x="6817" y="284"/>
                    <a:pt x="6951" y="368"/>
                  </a:cubicBezTo>
                  <a:cubicBezTo>
                    <a:pt x="7101" y="451"/>
                    <a:pt x="7268" y="552"/>
                    <a:pt x="7586" y="552"/>
                  </a:cubicBezTo>
                  <a:cubicBezTo>
                    <a:pt x="7903" y="552"/>
                    <a:pt x="8070" y="468"/>
                    <a:pt x="8204" y="368"/>
                  </a:cubicBezTo>
                  <a:cubicBezTo>
                    <a:pt x="8355" y="284"/>
                    <a:pt x="8488" y="201"/>
                    <a:pt x="8756" y="201"/>
                  </a:cubicBezTo>
                  <a:cubicBezTo>
                    <a:pt x="9023" y="201"/>
                    <a:pt x="9157" y="284"/>
                    <a:pt x="9290" y="368"/>
                  </a:cubicBezTo>
                  <a:cubicBezTo>
                    <a:pt x="9441" y="451"/>
                    <a:pt x="9608" y="552"/>
                    <a:pt x="9925" y="552"/>
                  </a:cubicBezTo>
                  <a:cubicBezTo>
                    <a:pt x="10243" y="552"/>
                    <a:pt x="10410" y="468"/>
                    <a:pt x="10543" y="368"/>
                  </a:cubicBezTo>
                  <a:cubicBezTo>
                    <a:pt x="10694" y="284"/>
                    <a:pt x="10827" y="201"/>
                    <a:pt x="11095" y="201"/>
                  </a:cubicBezTo>
                  <a:cubicBezTo>
                    <a:pt x="11362" y="201"/>
                    <a:pt x="11496" y="284"/>
                    <a:pt x="11629" y="368"/>
                  </a:cubicBezTo>
                  <a:cubicBezTo>
                    <a:pt x="11780" y="451"/>
                    <a:pt x="11947" y="552"/>
                    <a:pt x="12264" y="552"/>
                  </a:cubicBezTo>
                  <a:cubicBezTo>
                    <a:pt x="12582" y="552"/>
                    <a:pt x="12749" y="468"/>
                    <a:pt x="12883" y="368"/>
                  </a:cubicBezTo>
                  <a:cubicBezTo>
                    <a:pt x="13033" y="284"/>
                    <a:pt x="13167" y="201"/>
                    <a:pt x="13434" y="201"/>
                  </a:cubicBezTo>
                  <a:cubicBezTo>
                    <a:pt x="13701" y="201"/>
                    <a:pt x="13835" y="284"/>
                    <a:pt x="13969" y="368"/>
                  </a:cubicBezTo>
                  <a:cubicBezTo>
                    <a:pt x="14035" y="401"/>
                    <a:pt x="14102" y="451"/>
                    <a:pt x="14186" y="468"/>
                  </a:cubicBezTo>
                  <a:cubicBezTo>
                    <a:pt x="14219" y="418"/>
                    <a:pt x="14269" y="385"/>
                    <a:pt x="14303" y="318"/>
                  </a:cubicBezTo>
                  <a:cubicBezTo>
                    <a:pt x="14203" y="301"/>
                    <a:pt x="14136" y="234"/>
                    <a:pt x="14052" y="201"/>
                  </a:cubicBezTo>
                  <a:cubicBezTo>
                    <a:pt x="13918" y="117"/>
                    <a:pt x="13751" y="0"/>
                    <a:pt x="13434" y="0"/>
                  </a:cubicBezTo>
                  <a:cubicBezTo>
                    <a:pt x="13116" y="0"/>
                    <a:pt x="12949" y="84"/>
                    <a:pt x="12799" y="201"/>
                  </a:cubicBezTo>
                  <a:cubicBezTo>
                    <a:pt x="12665" y="284"/>
                    <a:pt x="12532" y="368"/>
                    <a:pt x="12264" y="368"/>
                  </a:cubicBezTo>
                  <a:cubicBezTo>
                    <a:pt x="11997" y="368"/>
                    <a:pt x="11863" y="284"/>
                    <a:pt x="11713" y="201"/>
                  </a:cubicBezTo>
                  <a:cubicBezTo>
                    <a:pt x="11579" y="117"/>
                    <a:pt x="11412" y="0"/>
                    <a:pt x="11095" y="0"/>
                  </a:cubicBezTo>
                  <a:cubicBezTo>
                    <a:pt x="10777" y="0"/>
                    <a:pt x="10610" y="84"/>
                    <a:pt x="10460" y="201"/>
                  </a:cubicBezTo>
                  <a:cubicBezTo>
                    <a:pt x="10326" y="284"/>
                    <a:pt x="10192" y="368"/>
                    <a:pt x="9925" y="368"/>
                  </a:cubicBezTo>
                  <a:cubicBezTo>
                    <a:pt x="9658" y="368"/>
                    <a:pt x="9524" y="284"/>
                    <a:pt x="9374" y="201"/>
                  </a:cubicBezTo>
                  <a:cubicBezTo>
                    <a:pt x="9240" y="117"/>
                    <a:pt x="9073" y="0"/>
                    <a:pt x="8756" y="0"/>
                  </a:cubicBezTo>
                  <a:cubicBezTo>
                    <a:pt x="8438" y="0"/>
                    <a:pt x="8271" y="84"/>
                    <a:pt x="8121" y="201"/>
                  </a:cubicBezTo>
                  <a:cubicBezTo>
                    <a:pt x="7987" y="284"/>
                    <a:pt x="7853" y="368"/>
                    <a:pt x="7586" y="368"/>
                  </a:cubicBezTo>
                  <a:cubicBezTo>
                    <a:pt x="7319" y="368"/>
                    <a:pt x="7185" y="284"/>
                    <a:pt x="7035" y="201"/>
                  </a:cubicBezTo>
                  <a:cubicBezTo>
                    <a:pt x="6901" y="117"/>
                    <a:pt x="6734" y="0"/>
                    <a:pt x="6416" y="0"/>
                  </a:cubicBezTo>
                  <a:cubicBezTo>
                    <a:pt x="6099" y="0"/>
                    <a:pt x="5932" y="84"/>
                    <a:pt x="5781" y="201"/>
                  </a:cubicBezTo>
                  <a:cubicBezTo>
                    <a:pt x="5648" y="284"/>
                    <a:pt x="5514" y="368"/>
                    <a:pt x="5247" y="368"/>
                  </a:cubicBezTo>
                  <a:cubicBezTo>
                    <a:pt x="4979" y="368"/>
                    <a:pt x="4846" y="284"/>
                    <a:pt x="4695" y="201"/>
                  </a:cubicBezTo>
                  <a:cubicBezTo>
                    <a:pt x="4562" y="117"/>
                    <a:pt x="4395" y="0"/>
                    <a:pt x="4077" y="0"/>
                  </a:cubicBezTo>
                  <a:cubicBezTo>
                    <a:pt x="3760" y="0"/>
                    <a:pt x="3593" y="84"/>
                    <a:pt x="3442" y="201"/>
                  </a:cubicBezTo>
                  <a:cubicBezTo>
                    <a:pt x="3309" y="284"/>
                    <a:pt x="3175" y="368"/>
                    <a:pt x="2908" y="368"/>
                  </a:cubicBezTo>
                  <a:cubicBezTo>
                    <a:pt x="2640" y="368"/>
                    <a:pt x="2507" y="284"/>
                    <a:pt x="2356" y="201"/>
                  </a:cubicBezTo>
                  <a:cubicBezTo>
                    <a:pt x="2222" y="117"/>
                    <a:pt x="2055" y="0"/>
                    <a:pt x="1738"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308800" y="1239200"/>
              <a:ext cx="150400" cy="13400"/>
            </a:xfrm>
            <a:custGeom>
              <a:avLst/>
              <a:gdLst/>
              <a:ahLst/>
              <a:cxnLst/>
              <a:rect l="l" t="t" r="r" b="b"/>
              <a:pathLst>
                <a:path w="6016" h="536" extrusionOk="0">
                  <a:moveTo>
                    <a:pt x="318" y="1"/>
                  </a:moveTo>
                  <a:cubicBezTo>
                    <a:pt x="184" y="1"/>
                    <a:pt x="101" y="34"/>
                    <a:pt x="17" y="51"/>
                  </a:cubicBezTo>
                  <a:cubicBezTo>
                    <a:pt x="17" y="118"/>
                    <a:pt x="0" y="168"/>
                    <a:pt x="0" y="235"/>
                  </a:cubicBezTo>
                  <a:cubicBezTo>
                    <a:pt x="67" y="201"/>
                    <a:pt x="167" y="168"/>
                    <a:pt x="318" y="168"/>
                  </a:cubicBezTo>
                  <a:cubicBezTo>
                    <a:pt x="585" y="168"/>
                    <a:pt x="719" y="251"/>
                    <a:pt x="852" y="335"/>
                  </a:cubicBezTo>
                  <a:cubicBezTo>
                    <a:pt x="1003" y="418"/>
                    <a:pt x="1170" y="535"/>
                    <a:pt x="1487" y="535"/>
                  </a:cubicBezTo>
                  <a:cubicBezTo>
                    <a:pt x="1805" y="535"/>
                    <a:pt x="1972" y="452"/>
                    <a:pt x="2106" y="335"/>
                  </a:cubicBezTo>
                  <a:cubicBezTo>
                    <a:pt x="2256" y="251"/>
                    <a:pt x="2390" y="168"/>
                    <a:pt x="2657" y="168"/>
                  </a:cubicBezTo>
                  <a:cubicBezTo>
                    <a:pt x="2924" y="168"/>
                    <a:pt x="3058" y="251"/>
                    <a:pt x="3192" y="335"/>
                  </a:cubicBezTo>
                  <a:cubicBezTo>
                    <a:pt x="3342" y="418"/>
                    <a:pt x="3509" y="535"/>
                    <a:pt x="3827" y="535"/>
                  </a:cubicBezTo>
                  <a:cubicBezTo>
                    <a:pt x="4144" y="535"/>
                    <a:pt x="4311" y="452"/>
                    <a:pt x="4445" y="335"/>
                  </a:cubicBezTo>
                  <a:cubicBezTo>
                    <a:pt x="4595" y="251"/>
                    <a:pt x="4729" y="168"/>
                    <a:pt x="4996" y="168"/>
                  </a:cubicBezTo>
                  <a:cubicBezTo>
                    <a:pt x="5263" y="168"/>
                    <a:pt x="5397" y="251"/>
                    <a:pt x="5531" y="335"/>
                  </a:cubicBezTo>
                  <a:cubicBezTo>
                    <a:pt x="5664" y="418"/>
                    <a:pt x="5781" y="485"/>
                    <a:pt x="6015" y="502"/>
                  </a:cubicBezTo>
                  <a:lnTo>
                    <a:pt x="5999" y="335"/>
                  </a:lnTo>
                  <a:cubicBezTo>
                    <a:pt x="5832" y="318"/>
                    <a:pt x="5731" y="251"/>
                    <a:pt x="5614" y="201"/>
                  </a:cubicBezTo>
                  <a:cubicBezTo>
                    <a:pt x="5481" y="118"/>
                    <a:pt x="5314" y="1"/>
                    <a:pt x="4996" y="1"/>
                  </a:cubicBezTo>
                  <a:cubicBezTo>
                    <a:pt x="4679" y="1"/>
                    <a:pt x="4512" y="84"/>
                    <a:pt x="4361" y="201"/>
                  </a:cubicBezTo>
                  <a:cubicBezTo>
                    <a:pt x="4228" y="285"/>
                    <a:pt x="4094" y="368"/>
                    <a:pt x="3827" y="368"/>
                  </a:cubicBezTo>
                  <a:cubicBezTo>
                    <a:pt x="3559" y="368"/>
                    <a:pt x="3426" y="285"/>
                    <a:pt x="3275" y="201"/>
                  </a:cubicBezTo>
                  <a:cubicBezTo>
                    <a:pt x="3141" y="118"/>
                    <a:pt x="2974" y="1"/>
                    <a:pt x="2657" y="1"/>
                  </a:cubicBezTo>
                  <a:cubicBezTo>
                    <a:pt x="2339" y="1"/>
                    <a:pt x="2172" y="84"/>
                    <a:pt x="2022" y="201"/>
                  </a:cubicBezTo>
                  <a:cubicBezTo>
                    <a:pt x="1888" y="285"/>
                    <a:pt x="1755" y="368"/>
                    <a:pt x="1487" y="368"/>
                  </a:cubicBezTo>
                  <a:cubicBezTo>
                    <a:pt x="1220" y="368"/>
                    <a:pt x="1086" y="285"/>
                    <a:pt x="936" y="201"/>
                  </a:cubicBezTo>
                  <a:cubicBezTo>
                    <a:pt x="802" y="118"/>
                    <a:pt x="635" y="1"/>
                    <a:pt x="318"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4312550" y="1219575"/>
              <a:ext cx="144150" cy="12975"/>
            </a:xfrm>
            <a:custGeom>
              <a:avLst/>
              <a:gdLst/>
              <a:ahLst/>
              <a:cxnLst/>
              <a:rect l="l" t="t" r="r" b="b"/>
              <a:pathLst>
                <a:path w="5766" h="519" extrusionOk="0">
                  <a:moveTo>
                    <a:pt x="184" y="0"/>
                  </a:moveTo>
                  <a:cubicBezTo>
                    <a:pt x="118" y="0"/>
                    <a:pt x="51" y="0"/>
                    <a:pt x="17" y="17"/>
                  </a:cubicBezTo>
                  <a:cubicBezTo>
                    <a:pt x="1" y="84"/>
                    <a:pt x="1" y="151"/>
                    <a:pt x="1" y="201"/>
                  </a:cubicBezTo>
                  <a:cubicBezTo>
                    <a:pt x="17" y="167"/>
                    <a:pt x="84" y="167"/>
                    <a:pt x="168" y="167"/>
                  </a:cubicBezTo>
                  <a:cubicBezTo>
                    <a:pt x="435" y="167"/>
                    <a:pt x="569" y="251"/>
                    <a:pt x="702" y="335"/>
                  </a:cubicBezTo>
                  <a:cubicBezTo>
                    <a:pt x="853" y="418"/>
                    <a:pt x="1020" y="518"/>
                    <a:pt x="1337" y="518"/>
                  </a:cubicBezTo>
                  <a:cubicBezTo>
                    <a:pt x="1655" y="518"/>
                    <a:pt x="1822" y="435"/>
                    <a:pt x="1956" y="335"/>
                  </a:cubicBezTo>
                  <a:cubicBezTo>
                    <a:pt x="2106" y="251"/>
                    <a:pt x="2240" y="167"/>
                    <a:pt x="2507" y="167"/>
                  </a:cubicBezTo>
                  <a:cubicBezTo>
                    <a:pt x="2774" y="167"/>
                    <a:pt x="2908" y="251"/>
                    <a:pt x="3042" y="335"/>
                  </a:cubicBezTo>
                  <a:cubicBezTo>
                    <a:pt x="3192" y="418"/>
                    <a:pt x="3359" y="518"/>
                    <a:pt x="3677" y="518"/>
                  </a:cubicBezTo>
                  <a:cubicBezTo>
                    <a:pt x="3994" y="518"/>
                    <a:pt x="4161" y="435"/>
                    <a:pt x="4295" y="335"/>
                  </a:cubicBezTo>
                  <a:cubicBezTo>
                    <a:pt x="4445" y="251"/>
                    <a:pt x="4579" y="167"/>
                    <a:pt x="4846" y="167"/>
                  </a:cubicBezTo>
                  <a:cubicBezTo>
                    <a:pt x="5113" y="167"/>
                    <a:pt x="5247" y="251"/>
                    <a:pt x="5381" y="335"/>
                  </a:cubicBezTo>
                  <a:cubicBezTo>
                    <a:pt x="5498" y="401"/>
                    <a:pt x="5598" y="452"/>
                    <a:pt x="5765" y="502"/>
                  </a:cubicBezTo>
                  <a:lnTo>
                    <a:pt x="5748" y="318"/>
                  </a:lnTo>
                  <a:cubicBezTo>
                    <a:pt x="5631" y="284"/>
                    <a:pt x="5581" y="234"/>
                    <a:pt x="5498" y="184"/>
                  </a:cubicBezTo>
                  <a:cubicBezTo>
                    <a:pt x="5347" y="101"/>
                    <a:pt x="5180" y="0"/>
                    <a:pt x="4863" y="0"/>
                  </a:cubicBezTo>
                  <a:cubicBezTo>
                    <a:pt x="4545" y="0"/>
                    <a:pt x="4378" y="84"/>
                    <a:pt x="4245" y="184"/>
                  </a:cubicBezTo>
                  <a:cubicBezTo>
                    <a:pt x="4094" y="268"/>
                    <a:pt x="3961" y="351"/>
                    <a:pt x="3693" y="351"/>
                  </a:cubicBezTo>
                  <a:cubicBezTo>
                    <a:pt x="3426" y="351"/>
                    <a:pt x="3292" y="268"/>
                    <a:pt x="3159" y="184"/>
                  </a:cubicBezTo>
                  <a:cubicBezTo>
                    <a:pt x="3008" y="101"/>
                    <a:pt x="2841" y="0"/>
                    <a:pt x="2524" y="0"/>
                  </a:cubicBezTo>
                  <a:cubicBezTo>
                    <a:pt x="2206" y="0"/>
                    <a:pt x="2039" y="84"/>
                    <a:pt x="1905" y="184"/>
                  </a:cubicBezTo>
                  <a:cubicBezTo>
                    <a:pt x="1755" y="268"/>
                    <a:pt x="1621" y="351"/>
                    <a:pt x="1354" y="351"/>
                  </a:cubicBezTo>
                  <a:cubicBezTo>
                    <a:pt x="1087" y="351"/>
                    <a:pt x="953" y="268"/>
                    <a:pt x="803" y="184"/>
                  </a:cubicBezTo>
                  <a:cubicBezTo>
                    <a:pt x="669" y="101"/>
                    <a:pt x="502" y="0"/>
                    <a:pt x="184" y="0"/>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4319650" y="1178625"/>
              <a:ext cx="130775" cy="13400"/>
            </a:xfrm>
            <a:custGeom>
              <a:avLst/>
              <a:gdLst/>
              <a:ahLst/>
              <a:cxnLst/>
              <a:rect l="l" t="t" r="r" b="b"/>
              <a:pathLst>
                <a:path w="5231" h="536" extrusionOk="0">
                  <a:moveTo>
                    <a:pt x="2223" y="1"/>
                  </a:moveTo>
                  <a:cubicBezTo>
                    <a:pt x="1905" y="1"/>
                    <a:pt x="1738" y="85"/>
                    <a:pt x="1588" y="201"/>
                  </a:cubicBezTo>
                  <a:cubicBezTo>
                    <a:pt x="1454" y="285"/>
                    <a:pt x="1321" y="369"/>
                    <a:pt x="1053" y="369"/>
                  </a:cubicBezTo>
                  <a:cubicBezTo>
                    <a:pt x="786" y="369"/>
                    <a:pt x="652" y="285"/>
                    <a:pt x="502" y="201"/>
                  </a:cubicBezTo>
                  <a:cubicBezTo>
                    <a:pt x="385" y="135"/>
                    <a:pt x="251" y="51"/>
                    <a:pt x="51" y="34"/>
                  </a:cubicBezTo>
                  <a:cubicBezTo>
                    <a:pt x="17" y="85"/>
                    <a:pt x="17" y="135"/>
                    <a:pt x="1" y="201"/>
                  </a:cubicBezTo>
                  <a:cubicBezTo>
                    <a:pt x="184" y="218"/>
                    <a:pt x="301" y="285"/>
                    <a:pt x="418" y="335"/>
                  </a:cubicBezTo>
                  <a:cubicBezTo>
                    <a:pt x="569" y="419"/>
                    <a:pt x="736" y="536"/>
                    <a:pt x="1053" y="536"/>
                  </a:cubicBezTo>
                  <a:cubicBezTo>
                    <a:pt x="1371" y="536"/>
                    <a:pt x="1538" y="452"/>
                    <a:pt x="1672" y="335"/>
                  </a:cubicBezTo>
                  <a:cubicBezTo>
                    <a:pt x="1822" y="252"/>
                    <a:pt x="1956" y="168"/>
                    <a:pt x="2223" y="168"/>
                  </a:cubicBezTo>
                  <a:cubicBezTo>
                    <a:pt x="2490" y="168"/>
                    <a:pt x="2624" y="252"/>
                    <a:pt x="2758" y="335"/>
                  </a:cubicBezTo>
                  <a:cubicBezTo>
                    <a:pt x="2908" y="419"/>
                    <a:pt x="3075" y="536"/>
                    <a:pt x="3393" y="536"/>
                  </a:cubicBezTo>
                  <a:cubicBezTo>
                    <a:pt x="3710" y="536"/>
                    <a:pt x="3877" y="452"/>
                    <a:pt x="4011" y="335"/>
                  </a:cubicBezTo>
                  <a:cubicBezTo>
                    <a:pt x="4161" y="252"/>
                    <a:pt x="4295" y="168"/>
                    <a:pt x="4562" y="168"/>
                  </a:cubicBezTo>
                  <a:cubicBezTo>
                    <a:pt x="4829" y="168"/>
                    <a:pt x="4963" y="252"/>
                    <a:pt x="5097" y="335"/>
                  </a:cubicBezTo>
                  <a:cubicBezTo>
                    <a:pt x="5147" y="369"/>
                    <a:pt x="5180" y="385"/>
                    <a:pt x="5230" y="419"/>
                  </a:cubicBezTo>
                  <a:lnTo>
                    <a:pt x="5214" y="218"/>
                  </a:lnTo>
                  <a:cubicBezTo>
                    <a:pt x="5214" y="218"/>
                    <a:pt x="5180" y="218"/>
                    <a:pt x="5180" y="201"/>
                  </a:cubicBezTo>
                  <a:cubicBezTo>
                    <a:pt x="5047" y="118"/>
                    <a:pt x="4880" y="1"/>
                    <a:pt x="4562" y="1"/>
                  </a:cubicBezTo>
                  <a:cubicBezTo>
                    <a:pt x="4245" y="1"/>
                    <a:pt x="4078" y="85"/>
                    <a:pt x="3927" y="201"/>
                  </a:cubicBezTo>
                  <a:cubicBezTo>
                    <a:pt x="3794" y="285"/>
                    <a:pt x="3660" y="369"/>
                    <a:pt x="3393" y="369"/>
                  </a:cubicBezTo>
                  <a:cubicBezTo>
                    <a:pt x="3125" y="369"/>
                    <a:pt x="2992" y="285"/>
                    <a:pt x="2841" y="201"/>
                  </a:cubicBezTo>
                  <a:cubicBezTo>
                    <a:pt x="2707" y="118"/>
                    <a:pt x="2540" y="1"/>
                    <a:pt x="2223"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4315050" y="1199100"/>
              <a:ext cx="138300" cy="12975"/>
            </a:xfrm>
            <a:custGeom>
              <a:avLst/>
              <a:gdLst/>
              <a:ahLst/>
              <a:cxnLst/>
              <a:rect l="l" t="t" r="r" b="b"/>
              <a:pathLst>
                <a:path w="5532" h="519" extrusionOk="0">
                  <a:moveTo>
                    <a:pt x="51" y="1"/>
                  </a:moveTo>
                  <a:cubicBezTo>
                    <a:pt x="18" y="68"/>
                    <a:pt x="18" y="118"/>
                    <a:pt x="1" y="168"/>
                  </a:cubicBezTo>
                  <a:lnTo>
                    <a:pt x="68" y="168"/>
                  </a:lnTo>
                  <a:cubicBezTo>
                    <a:pt x="335" y="168"/>
                    <a:pt x="469" y="251"/>
                    <a:pt x="602" y="335"/>
                  </a:cubicBezTo>
                  <a:cubicBezTo>
                    <a:pt x="753" y="418"/>
                    <a:pt x="920" y="519"/>
                    <a:pt x="1237" y="519"/>
                  </a:cubicBezTo>
                  <a:cubicBezTo>
                    <a:pt x="1555" y="519"/>
                    <a:pt x="1722" y="435"/>
                    <a:pt x="1856" y="335"/>
                  </a:cubicBezTo>
                  <a:cubicBezTo>
                    <a:pt x="2006" y="251"/>
                    <a:pt x="2140" y="168"/>
                    <a:pt x="2407" y="168"/>
                  </a:cubicBezTo>
                  <a:cubicBezTo>
                    <a:pt x="2674" y="168"/>
                    <a:pt x="2808" y="251"/>
                    <a:pt x="2942" y="335"/>
                  </a:cubicBezTo>
                  <a:cubicBezTo>
                    <a:pt x="3092" y="418"/>
                    <a:pt x="3259" y="519"/>
                    <a:pt x="3577" y="519"/>
                  </a:cubicBezTo>
                  <a:cubicBezTo>
                    <a:pt x="3894" y="519"/>
                    <a:pt x="4061" y="435"/>
                    <a:pt x="4195" y="335"/>
                  </a:cubicBezTo>
                  <a:cubicBezTo>
                    <a:pt x="4345" y="251"/>
                    <a:pt x="4479" y="168"/>
                    <a:pt x="4746" y="168"/>
                  </a:cubicBezTo>
                  <a:cubicBezTo>
                    <a:pt x="5013" y="168"/>
                    <a:pt x="5147" y="251"/>
                    <a:pt x="5281" y="335"/>
                  </a:cubicBezTo>
                  <a:cubicBezTo>
                    <a:pt x="5364" y="385"/>
                    <a:pt x="5431" y="418"/>
                    <a:pt x="5531" y="469"/>
                  </a:cubicBezTo>
                  <a:lnTo>
                    <a:pt x="5515" y="268"/>
                  </a:lnTo>
                  <a:cubicBezTo>
                    <a:pt x="5481" y="251"/>
                    <a:pt x="5431" y="235"/>
                    <a:pt x="5364" y="184"/>
                  </a:cubicBezTo>
                  <a:cubicBezTo>
                    <a:pt x="5231" y="101"/>
                    <a:pt x="5064" y="1"/>
                    <a:pt x="4746" y="1"/>
                  </a:cubicBezTo>
                  <a:cubicBezTo>
                    <a:pt x="4429" y="1"/>
                    <a:pt x="4262" y="84"/>
                    <a:pt x="4111" y="184"/>
                  </a:cubicBezTo>
                  <a:cubicBezTo>
                    <a:pt x="3978" y="268"/>
                    <a:pt x="3844" y="352"/>
                    <a:pt x="3577" y="352"/>
                  </a:cubicBezTo>
                  <a:cubicBezTo>
                    <a:pt x="3309" y="352"/>
                    <a:pt x="3176" y="268"/>
                    <a:pt x="3025" y="184"/>
                  </a:cubicBezTo>
                  <a:cubicBezTo>
                    <a:pt x="2891" y="101"/>
                    <a:pt x="2724" y="1"/>
                    <a:pt x="2407" y="1"/>
                  </a:cubicBezTo>
                  <a:cubicBezTo>
                    <a:pt x="2089" y="1"/>
                    <a:pt x="1922" y="84"/>
                    <a:pt x="1772" y="184"/>
                  </a:cubicBezTo>
                  <a:cubicBezTo>
                    <a:pt x="1638" y="268"/>
                    <a:pt x="1505" y="352"/>
                    <a:pt x="1237" y="352"/>
                  </a:cubicBezTo>
                  <a:cubicBezTo>
                    <a:pt x="970" y="352"/>
                    <a:pt x="836" y="268"/>
                    <a:pt x="686" y="184"/>
                  </a:cubicBezTo>
                  <a:cubicBezTo>
                    <a:pt x="552" y="101"/>
                    <a:pt x="385" y="1"/>
                    <a:pt x="68" y="1"/>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4605800" y="1382475"/>
              <a:ext cx="24250" cy="154175"/>
            </a:xfrm>
            <a:custGeom>
              <a:avLst/>
              <a:gdLst/>
              <a:ahLst/>
              <a:cxnLst/>
              <a:rect l="l" t="t" r="r" b="b"/>
              <a:pathLst>
                <a:path w="970" h="6167" fill="none" extrusionOk="0">
                  <a:moveTo>
                    <a:pt x="0" y="6166"/>
                  </a:moveTo>
                  <a:cubicBezTo>
                    <a:pt x="585" y="4144"/>
                    <a:pt x="902" y="2089"/>
                    <a:pt x="969"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628350" y="1324000"/>
              <a:ext cx="20075" cy="144975"/>
            </a:xfrm>
            <a:custGeom>
              <a:avLst/>
              <a:gdLst/>
              <a:ahLst/>
              <a:cxnLst/>
              <a:rect l="l" t="t" r="r" b="b"/>
              <a:pathLst>
                <a:path w="803" h="5799" fill="none" extrusionOk="0">
                  <a:moveTo>
                    <a:pt x="0" y="5798"/>
                  </a:moveTo>
                  <a:cubicBezTo>
                    <a:pt x="518" y="3927"/>
                    <a:pt x="802" y="1955"/>
                    <a:pt x="802"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475875" y="1407950"/>
              <a:ext cx="49750" cy="114500"/>
            </a:xfrm>
            <a:custGeom>
              <a:avLst/>
              <a:gdLst/>
              <a:ahLst/>
              <a:cxnLst/>
              <a:rect l="l" t="t" r="r" b="b"/>
              <a:pathLst>
                <a:path w="1990" h="4580" fill="none" extrusionOk="0">
                  <a:moveTo>
                    <a:pt x="1" y="1"/>
                  </a:moveTo>
                  <a:cubicBezTo>
                    <a:pt x="134" y="836"/>
                    <a:pt x="251" y="1689"/>
                    <a:pt x="552" y="2507"/>
                  </a:cubicBezTo>
                  <a:cubicBezTo>
                    <a:pt x="836" y="3309"/>
                    <a:pt x="1304" y="4078"/>
                    <a:pt x="1989" y="4579"/>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4450400" y="1538300"/>
              <a:ext cx="109475" cy="26325"/>
            </a:xfrm>
            <a:custGeom>
              <a:avLst/>
              <a:gdLst/>
              <a:ahLst/>
              <a:cxnLst/>
              <a:rect l="l" t="t" r="r" b="b"/>
              <a:pathLst>
                <a:path w="4379" h="1053" fill="none" extrusionOk="0">
                  <a:moveTo>
                    <a:pt x="0" y="0"/>
                  </a:moveTo>
                  <a:cubicBezTo>
                    <a:pt x="1354" y="702"/>
                    <a:pt x="2858" y="1053"/>
                    <a:pt x="4378" y="1053"/>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4511375" y="1336950"/>
              <a:ext cx="45975" cy="37625"/>
            </a:xfrm>
            <a:custGeom>
              <a:avLst/>
              <a:gdLst/>
              <a:ahLst/>
              <a:cxnLst/>
              <a:rect l="l" t="t" r="r" b="b"/>
              <a:pathLst>
                <a:path w="1839" h="1505" extrusionOk="0">
                  <a:moveTo>
                    <a:pt x="1254" y="1"/>
                  </a:moveTo>
                  <a:cubicBezTo>
                    <a:pt x="1237" y="1"/>
                    <a:pt x="1187" y="17"/>
                    <a:pt x="1171" y="34"/>
                  </a:cubicBezTo>
                  <a:cubicBezTo>
                    <a:pt x="1087" y="117"/>
                    <a:pt x="1020" y="218"/>
                    <a:pt x="937" y="285"/>
                  </a:cubicBezTo>
                  <a:cubicBezTo>
                    <a:pt x="886" y="201"/>
                    <a:pt x="836" y="117"/>
                    <a:pt x="770" y="34"/>
                  </a:cubicBezTo>
                  <a:cubicBezTo>
                    <a:pt x="719" y="117"/>
                    <a:pt x="653" y="218"/>
                    <a:pt x="586" y="268"/>
                  </a:cubicBezTo>
                  <a:cubicBezTo>
                    <a:pt x="530" y="312"/>
                    <a:pt x="467" y="335"/>
                    <a:pt x="401" y="335"/>
                  </a:cubicBezTo>
                  <a:cubicBezTo>
                    <a:pt x="369" y="335"/>
                    <a:pt x="335" y="329"/>
                    <a:pt x="302" y="318"/>
                  </a:cubicBezTo>
                  <a:cubicBezTo>
                    <a:pt x="252" y="285"/>
                    <a:pt x="235" y="268"/>
                    <a:pt x="185" y="268"/>
                  </a:cubicBezTo>
                  <a:cubicBezTo>
                    <a:pt x="171" y="261"/>
                    <a:pt x="154" y="257"/>
                    <a:pt x="138" y="257"/>
                  </a:cubicBezTo>
                  <a:cubicBezTo>
                    <a:pt x="116" y="257"/>
                    <a:pt x="94" y="265"/>
                    <a:pt x="84" y="285"/>
                  </a:cubicBezTo>
                  <a:cubicBezTo>
                    <a:pt x="68" y="318"/>
                    <a:pt x="68" y="335"/>
                    <a:pt x="68" y="351"/>
                  </a:cubicBezTo>
                  <a:cubicBezTo>
                    <a:pt x="51" y="435"/>
                    <a:pt x="51" y="502"/>
                    <a:pt x="18" y="585"/>
                  </a:cubicBezTo>
                  <a:cubicBezTo>
                    <a:pt x="18" y="619"/>
                    <a:pt x="1" y="686"/>
                    <a:pt x="18" y="736"/>
                  </a:cubicBezTo>
                  <a:cubicBezTo>
                    <a:pt x="51" y="786"/>
                    <a:pt x="84" y="836"/>
                    <a:pt x="101" y="903"/>
                  </a:cubicBezTo>
                  <a:cubicBezTo>
                    <a:pt x="185" y="1003"/>
                    <a:pt x="268" y="1120"/>
                    <a:pt x="385" y="1237"/>
                  </a:cubicBezTo>
                  <a:cubicBezTo>
                    <a:pt x="419" y="1287"/>
                    <a:pt x="485" y="1354"/>
                    <a:pt x="552" y="1421"/>
                  </a:cubicBezTo>
                  <a:cubicBezTo>
                    <a:pt x="602" y="1454"/>
                    <a:pt x="686" y="1504"/>
                    <a:pt x="770" y="1504"/>
                  </a:cubicBezTo>
                  <a:cubicBezTo>
                    <a:pt x="853" y="1504"/>
                    <a:pt x="920" y="1471"/>
                    <a:pt x="987" y="1437"/>
                  </a:cubicBezTo>
                  <a:cubicBezTo>
                    <a:pt x="1187" y="1337"/>
                    <a:pt x="1388" y="1254"/>
                    <a:pt x="1588" y="1153"/>
                  </a:cubicBezTo>
                  <a:cubicBezTo>
                    <a:pt x="1638" y="1120"/>
                    <a:pt x="1688" y="1087"/>
                    <a:pt x="1722" y="1036"/>
                  </a:cubicBezTo>
                  <a:cubicBezTo>
                    <a:pt x="1755" y="953"/>
                    <a:pt x="1688" y="936"/>
                    <a:pt x="1672" y="869"/>
                  </a:cubicBezTo>
                  <a:cubicBezTo>
                    <a:pt x="1655" y="819"/>
                    <a:pt x="1688" y="702"/>
                    <a:pt x="1722" y="652"/>
                  </a:cubicBezTo>
                  <a:cubicBezTo>
                    <a:pt x="1805" y="502"/>
                    <a:pt x="1822" y="335"/>
                    <a:pt x="1839" y="151"/>
                  </a:cubicBezTo>
                  <a:cubicBezTo>
                    <a:pt x="1839" y="101"/>
                    <a:pt x="1839" y="17"/>
                    <a:pt x="1772" y="17"/>
                  </a:cubicBezTo>
                  <a:cubicBezTo>
                    <a:pt x="1739" y="17"/>
                    <a:pt x="1722" y="51"/>
                    <a:pt x="1688" y="84"/>
                  </a:cubicBezTo>
                  <a:cubicBezTo>
                    <a:pt x="1655" y="134"/>
                    <a:pt x="1605" y="184"/>
                    <a:pt x="1572" y="234"/>
                  </a:cubicBezTo>
                  <a:cubicBezTo>
                    <a:pt x="1555" y="251"/>
                    <a:pt x="1521" y="268"/>
                    <a:pt x="1505" y="268"/>
                  </a:cubicBezTo>
                  <a:cubicBezTo>
                    <a:pt x="1497" y="276"/>
                    <a:pt x="1488" y="279"/>
                    <a:pt x="1479" y="279"/>
                  </a:cubicBezTo>
                  <a:cubicBezTo>
                    <a:pt x="1450" y="279"/>
                    <a:pt x="1417" y="243"/>
                    <a:pt x="1404" y="218"/>
                  </a:cubicBezTo>
                  <a:cubicBezTo>
                    <a:pt x="1388" y="168"/>
                    <a:pt x="1388" y="117"/>
                    <a:pt x="1354" y="84"/>
                  </a:cubicBezTo>
                  <a:cubicBezTo>
                    <a:pt x="1338" y="51"/>
                    <a:pt x="1304" y="1"/>
                    <a:pt x="1254" y="1"/>
                  </a:cubicBez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4494250" y="1354075"/>
              <a:ext cx="89850" cy="91925"/>
            </a:xfrm>
            <a:custGeom>
              <a:avLst/>
              <a:gdLst/>
              <a:ahLst/>
              <a:cxnLst/>
              <a:rect l="l" t="t" r="r" b="b"/>
              <a:pathLst>
                <a:path w="3594" h="3677" extrusionOk="0">
                  <a:moveTo>
                    <a:pt x="2340" y="1"/>
                  </a:moveTo>
                  <a:lnTo>
                    <a:pt x="1371" y="51"/>
                  </a:lnTo>
                  <a:lnTo>
                    <a:pt x="1438" y="652"/>
                  </a:lnTo>
                  <a:lnTo>
                    <a:pt x="1" y="2741"/>
                  </a:lnTo>
                  <a:lnTo>
                    <a:pt x="1922" y="3676"/>
                  </a:lnTo>
                  <a:lnTo>
                    <a:pt x="2440" y="2156"/>
                  </a:lnTo>
                  <a:cubicBezTo>
                    <a:pt x="2440" y="2156"/>
                    <a:pt x="3192" y="2123"/>
                    <a:pt x="3376" y="1922"/>
                  </a:cubicBezTo>
                  <a:cubicBezTo>
                    <a:pt x="3593" y="1738"/>
                    <a:pt x="2925" y="719"/>
                    <a:pt x="2340" y="1"/>
                  </a:cubicBezTo>
                  <a:close/>
                </a:path>
              </a:pathLst>
            </a:custGeom>
            <a:solidFill>
              <a:srgbClr val="FFA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4523075" y="1366200"/>
              <a:ext cx="8375" cy="9625"/>
            </a:xfrm>
            <a:custGeom>
              <a:avLst/>
              <a:gdLst/>
              <a:ahLst/>
              <a:cxnLst/>
              <a:rect l="l" t="t" r="r" b="b"/>
              <a:pathLst>
                <a:path w="335" h="385" extrusionOk="0">
                  <a:moveTo>
                    <a:pt x="168" y="0"/>
                  </a:moveTo>
                  <a:cubicBezTo>
                    <a:pt x="84" y="0"/>
                    <a:pt x="1" y="84"/>
                    <a:pt x="1" y="184"/>
                  </a:cubicBezTo>
                  <a:cubicBezTo>
                    <a:pt x="1" y="301"/>
                    <a:pt x="51" y="384"/>
                    <a:pt x="168" y="384"/>
                  </a:cubicBezTo>
                  <a:cubicBezTo>
                    <a:pt x="251" y="384"/>
                    <a:pt x="335" y="301"/>
                    <a:pt x="335" y="184"/>
                  </a:cubicBezTo>
                  <a:cubicBezTo>
                    <a:pt x="335" y="84"/>
                    <a:pt x="251" y="0"/>
                    <a:pt x="168" y="0"/>
                  </a:cubicBezTo>
                  <a:close/>
                </a:path>
              </a:pathLst>
            </a:custGeom>
            <a:solidFill>
              <a:srgbClr val="FFA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4488825" y="1406300"/>
              <a:ext cx="64350" cy="56125"/>
            </a:xfrm>
            <a:custGeom>
              <a:avLst/>
              <a:gdLst/>
              <a:ahLst/>
              <a:cxnLst/>
              <a:rect l="l" t="t" r="r" b="b"/>
              <a:pathLst>
                <a:path w="2574" h="2245" extrusionOk="0">
                  <a:moveTo>
                    <a:pt x="235" y="0"/>
                  </a:moveTo>
                  <a:lnTo>
                    <a:pt x="235" y="0"/>
                  </a:lnTo>
                  <a:cubicBezTo>
                    <a:pt x="1" y="401"/>
                    <a:pt x="67" y="986"/>
                    <a:pt x="402" y="1487"/>
                  </a:cubicBezTo>
                  <a:cubicBezTo>
                    <a:pt x="716" y="1971"/>
                    <a:pt x="1188" y="2245"/>
                    <a:pt x="1609" y="2245"/>
                  </a:cubicBezTo>
                  <a:cubicBezTo>
                    <a:pt x="1769" y="2245"/>
                    <a:pt x="1922" y="2205"/>
                    <a:pt x="2056" y="2122"/>
                  </a:cubicBezTo>
                  <a:cubicBezTo>
                    <a:pt x="2540" y="1805"/>
                    <a:pt x="2574" y="1003"/>
                    <a:pt x="2139" y="368"/>
                  </a:cubicBezTo>
                  <a:cubicBezTo>
                    <a:pt x="2056" y="234"/>
                    <a:pt x="1972" y="134"/>
                    <a:pt x="1872" y="34"/>
                  </a:cubicBezTo>
                  <a:lnTo>
                    <a:pt x="1137" y="418"/>
                  </a:lnTo>
                  <a:lnTo>
                    <a:pt x="235" y="0"/>
                  </a:lnTo>
                  <a:close/>
                </a:path>
              </a:pathLst>
            </a:custGeom>
            <a:solidFill>
              <a:srgbClr val="FFA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4542300" y="1365350"/>
              <a:ext cx="5875" cy="1275"/>
            </a:xfrm>
            <a:custGeom>
              <a:avLst/>
              <a:gdLst/>
              <a:ahLst/>
              <a:cxnLst/>
              <a:rect l="l" t="t" r="r" b="b"/>
              <a:pathLst>
                <a:path w="235" h="51" fill="none" extrusionOk="0">
                  <a:moveTo>
                    <a:pt x="0" y="51"/>
                  </a:moveTo>
                  <a:cubicBezTo>
                    <a:pt x="17" y="17"/>
                    <a:pt x="67" y="1"/>
                    <a:pt x="101" y="1"/>
                  </a:cubicBezTo>
                  <a:cubicBezTo>
                    <a:pt x="151" y="1"/>
                    <a:pt x="184" y="17"/>
                    <a:pt x="234" y="34"/>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4554825" y="1362425"/>
              <a:ext cx="4200" cy="2950"/>
            </a:xfrm>
            <a:custGeom>
              <a:avLst/>
              <a:gdLst/>
              <a:ahLst/>
              <a:cxnLst/>
              <a:rect l="l" t="t" r="r" b="b"/>
              <a:pathLst>
                <a:path w="168" h="118" fill="none" extrusionOk="0">
                  <a:moveTo>
                    <a:pt x="1" y="118"/>
                  </a:moveTo>
                  <a:cubicBezTo>
                    <a:pt x="1" y="68"/>
                    <a:pt x="34" y="51"/>
                    <a:pt x="67" y="34"/>
                  </a:cubicBezTo>
                  <a:cubicBezTo>
                    <a:pt x="101" y="1"/>
                    <a:pt x="151" y="34"/>
                    <a:pt x="168" y="5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4549400" y="1366200"/>
              <a:ext cx="12550" cy="17975"/>
            </a:xfrm>
            <a:custGeom>
              <a:avLst/>
              <a:gdLst/>
              <a:ahLst/>
              <a:cxnLst/>
              <a:rect l="l" t="t" r="r" b="b"/>
              <a:pathLst>
                <a:path w="502" h="719" fill="none" extrusionOk="0">
                  <a:moveTo>
                    <a:pt x="84" y="0"/>
                  </a:moveTo>
                  <a:cubicBezTo>
                    <a:pt x="134" y="67"/>
                    <a:pt x="201" y="84"/>
                    <a:pt x="284" y="134"/>
                  </a:cubicBezTo>
                  <a:cubicBezTo>
                    <a:pt x="335" y="150"/>
                    <a:pt x="418" y="167"/>
                    <a:pt x="485" y="184"/>
                  </a:cubicBezTo>
                  <a:cubicBezTo>
                    <a:pt x="418" y="234"/>
                    <a:pt x="385" y="267"/>
                    <a:pt x="318" y="301"/>
                  </a:cubicBezTo>
                  <a:cubicBezTo>
                    <a:pt x="368" y="301"/>
                    <a:pt x="418" y="318"/>
                    <a:pt x="468" y="318"/>
                  </a:cubicBezTo>
                  <a:cubicBezTo>
                    <a:pt x="318" y="401"/>
                    <a:pt x="167" y="435"/>
                    <a:pt x="0" y="468"/>
                  </a:cubicBezTo>
                  <a:cubicBezTo>
                    <a:pt x="67" y="568"/>
                    <a:pt x="167" y="652"/>
                    <a:pt x="284" y="685"/>
                  </a:cubicBezTo>
                  <a:cubicBezTo>
                    <a:pt x="318" y="719"/>
                    <a:pt x="335" y="719"/>
                    <a:pt x="385" y="719"/>
                  </a:cubicBezTo>
                  <a:cubicBezTo>
                    <a:pt x="435" y="719"/>
                    <a:pt x="485" y="668"/>
                    <a:pt x="502" y="61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4358075" y="1007350"/>
              <a:ext cx="50575" cy="57075"/>
            </a:xfrm>
            <a:custGeom>
              <a:avLst/>
              <a:gdLst/>
              <a:ahLst/>
              <a:cxnLst/>
              <a:rect l="l" t="t" r="r" b="b"/>
              <a:pathLst>
                <a:path w="2023" h="2283" extrusionOk="0">
                  <a:moveTo>
                    <a:pt x="314" y="0"/>
                  </a:moveTo>
                  <a:cubicBezTo>
                    <a:pt x="310" y="0"/>
                    <a:pt x="305" y="0"/>
                    <a:pt x="302" y="1"/>
                  </a:cubicBezTo>
                  <a:cubicBezTo>
                    <a:pt x="185" y="52"/>
                    <a:pt x="686" y="720"/>
                    <a:pt x="686" y="720"/>
                  </a:cubicBezTo>
                  <a:cubicBezTo>
                    <a:pt x="686" y="720"/>
                    <a:pt x="273" y="215"/>
                    <a:pt x="164" y="215"/>
                  </a:cubicBezTo>
                  <a:cubicBezTo>
                    <a:pt x="159" y="215"/>
                    <a:pt x="155" y="216"/>
                    <a:pt x="151" y="219"/>
                  </a:cubicBezTo>
                  <a:cubicBezTo>
                    <a:pt x="51" y="252"/>
                    <a:pt x="569" y="904"/>
                    <a:pt x="569" y="904"/>
                  </a:cubicBezTo>
                  <a:cubicBezTo>
                    <a:pt x="569" y="904"/>
                    <a:pt x="232" y="582"/>
                    <a:pt x="107" y="582"/>
                  </a:cubicBezTo>
                  <a:cubicBezTo>
                    <a:pt x="98" y="582"/>
                    <a:pt x="91" y="583"/>
                    <a:pt x="84" y="586"/>
                  </a:cubicBezTo>
                  <a:cubicBezTo>
                    <a:pt x="1" y="653"/>
                    <a:pt x="435" y="987"/>
                    <a:pt x="552" y="1171"/>
                  </a:cubicBezTo>
                  <a:cubicBezTo>
                    <a:pt x="686" y="1372"/>
                    <a:pt x="870" y="1806"/>
                    <a:pt x="870" y="2123"/>
                  </a:cubicBezTo>
                  <a:cubicBezTo>
                    <a:pt x="870" y="2246"/>
                    <a:pt x="1063" y="2283"/>
                    <a:pt x="1291" y="2283"/>
                  </a:cubicBezTo>
                  <a:cubicBezTo>
                    <a:pt x="1620" y="2283"/>
                    <a:pt x="2023" y="2207"/>
                    <a:pt x="2023" y="2207"/>
                  </a:cubicBezTo>
                  <a:cubicBezTo>
                    <a:pt x="2023" y="1572"/>
                    <a:pt x="1722" y="920"/>
                    <a:pt x="1755" y="570"/>
                  </a:cubicBezTo>
                  <a:cubicBezTo>
                    <a:pt x="1746" y="566"/>
                    <a:pt x="1738" y="564"/>
                    <a:pt x="1730" y="564"/>
                  </a:cubicBezTo>
                  <a:cubicBezTo>
                    <a:pt x="1590" y="564"/>
                    <a:pt x="1605" y="1088"/>
                    <a:pt x="1605" y="1088"/>
                  </a:cubicBezTo>
                  <a:cubicBezTo>
                    <a:pt x="1605" y="1088"/>
                    <a:pt x="815" y="1"/>
                    <a:pt x="672" y="1"/>
                  </a:cubicBezTo>
                  <a:cubicBezTo>
                    <a:pt x="671" y="1"/>
                    <a:pt x="670" y="1"/>
                    <a:pt x="669" y="1"/>
                  </a:cubicBezTo>
                  <a:cubicBezTo>
                    <a:pt x="519" y="1"/>
                    <a:pt x="853" y="536"/>
                    <a:pt x="853" y="536"/>
                  </a:cubicBezTo>
                  <a:cubicBezTo>
                    <a:pt x="853" y="536"/>
                    <a:pt x="459" y="0"/>
                    <a:pt x="314" y="0"/>
                  </a:cubicBezTo>
                  <a:close/>
                </a:path>
              </a:pathLst>
            </a:custGeom>
            <a:solidFill>
              <a:srgbClr val="FFA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814650" y="1108875"/>
              <a:ext cx="68525" cy="45375"/>
            </a:xfrm>
            <a:custGeom>
              <a:avLst/>
              <a:gdLst/>
              <a:ahLst/>
              <a:cxnLst/>
              <a:rect l="l" t="t" r="r" b="b"/>
              <a:pathLst>
                <a:path w="2741" h="1815" extrusionOk="0">
                  <a:moveTo>
                    <a:pt x="1137" y="1"/>
                  </a:moveTo>
                  <a:lnTo>
                    <a:pt x="1137" y="1"/>
                  </a:lnTo>
                  <a:cubicBezTo>
                    <a:pt x="953" y="318"/>
                    <a:pt x="335" y="669"/>
                    <a:pt x="0" y="1204"/>
                  </a:cubicBezTo>
                  <a:cubicBezTo>
                    <a:pt x="0" y="1204"/>
                    <a:pt x="662" y="1815"/>
                    <a:pt x="931" y="1815"/>
                  </a:cubicBezTo>
                  <a:cubicBezTo>
                    <a:pt x="970" y="1815"/>
                    <a:pt x="1000" y="1802"/>
                    <a:pt x="1020" y="1772"/>
                  </a:cubicBezTo>
                  <a:cubicBezTo>
                    <a:pt x="1187" y="1504"/>
                    <a:pt x="1588" y="1237"/>
                    <a:pt x="1805" y="1154"/>
                  </a:cubicBezTo>
                  <a:cubicBezTo>
                    <a:pt x="2005" y="1037"/>
                    <a:pt x="2573" y="1020"/>
                    <a:pt x="2523" y="920"/>
                  </a:cubicBezTo>
                  <a:cubicBezTo>
                    <a:pt x="2512" y="886"/>
                    <a:pt x="2444" y="875"/>
                    <a:pt x="2357" y="875"/>
                  </a:cubicBezTo>
                  <a:cubicBezTo>
                    <a:pt x="2184" y="875"/>
                    <a:pt x="1939" y="920"/>
                    <a:pt x="1939" y="920"/>
                  </a:cubicBezTo>
                  <a:cubicBezTo>
                    <a:pt x="1939" y="920"/>
                    <a:pt x="2741" y="652"/>
                    <a:pt x="2674" y="569"/>
                  </a:cubicBezTo>
                  <a:cubicBezTo>
                    <a:pt x="2668" y="554"/>
                    <a:pt x="2643" y="548"/>
                    <a:pt x="2606" y="548"/>
                  </a:cubicBezTo>
                  <a:cubicBezTo>
                    <a:pt x="2430" y="548"/>
                    <a:pt x="1972" y="686"/>
                    <a:pt x="1972" y="686"/>
                  </a:cubicBezTo>
                  <a:cubicBezTo>
                    <a:pt x="1972" y="686"/>
                    <a:pt x="2741" y="402"/>
                    <a:pt x="2657" y="285"/>
                  </a:cubicBezTo>
                  <a:cubicBezTo>
                    <a:pt x="2643" y="268"/>
                    <a:pt x="2613" y="261"/>
                    <a:pt x="2574" y="261"/>
                  </a:cubicBezTo>
                  <a:cubicBezTo>
                    <a:pt x="2374" y="261"/>
                    <a:pt x="1922" y="435"/>
                    <a:pt x="1922" y="435"/>
                  </a:cubicBezTo>
                  <a:cubicBezTo>
                    <a:pt x="1922" y="435"/>
                    <a:pt x="2490" y="184"/>
                    <a:pt x="2356" y="101"/>
                  </a:cubicBezTo>
                  <a:cubicBezTo>
                    <a:pt x="2349" y="94"/>
                    <a:pt x="2334" y="91"/>
                    <a:pt x="2313" y="91"/>
                  </a:cubicBezTo>
                  <a:cubicBezTo>
                    <a:pt x="2068" y="91"/>
                    <a:pt x="986" y="519"/>
                    <a:pt x="986" y="519"/>
                  </a:cubicBezTo>
                  <a:cubicBezTo>
                    <a:pt x="986" y="519"/>
                    <a:pt x="1304" y="34"/>
                    <a:pt x="1137" y="1"/>
                  </a:cubicBezTo>
                  <a:close/>
                </a:path>
              </a:pathLst>
            </a:custGeom>
            <a:solidFill>
              <a:srgbClr val="FFA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9"/>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1"/>
          <p:cNvSpPr txBox="1">
            <a:spLocks noGrp="1"/>
          </p:cNvSpPr>
          <p:nvPr>
            <p:ph type="title"/>
          </p:nvPr>
        </p:nvSpPr>
        <p:spPr>
          <a:xfrm>
            <a:off x="4949975" y="2568050"/>
            <a:ext cx="3097800" cy="17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200" dirty="0" smtClean="0"/>
              <a:t>Problem Identification</a:t>
            </a:r>
            <a:endParaRPr sz="3200" dirty="0">
              <a:solidFill>
                <a:schemeClr val="lt2"/>
              </a:solidFill>
            </a:endParaRPr>
          </a:p>
        </p:txBody>
      </p:sp>
      <p:sp>
        <p:nvSpPr>
          <p:cNvPr id="808" name="Google Shape;808;p31"/>
          <p:cNvSpPr txBox="1">
            <a:spLocks noGrp="1"/>
          </p:cNvSpPr>
          <p:nvPr>
            <p:ph type="title" idx="2"/>
          </p:nvPr>
        </p:nvSpPr>
        <p:spPr>
          <a:xfrm>
            <a:off x="4949975" y="1700500"/>
            <a:ext cx="1304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809" name="Google Shape;809;p31"/>
          <p:cNvPicPr preferRelativeResize="0">
            <a:picLocks noGrp="1"/>
          </p:cNvPicPr>
          <p:nvPr>
            <p:ph type="pic" idx="3"/>
          </p:nvPr>
        </p:nvPicPr>
        <p:blipFill rotWithShape="1">
          <a:blip r:embed="rId3">
            <a:alphaModFix/>
          </a:blip>
          <a:srcRect l="23607" t="9304" r="23042" b="9288"/>
          <a:stretch/>
        </p:blipFill>
        <p:spPr>
          <a:xfrm>
            <a:off x="724925" y="824000"/>
            <a:ext cx="3833700" cy="4064400"/>
          </a:xfrm>
          <a:prstGeom prst="roundRect">
            <a:avLst>
              <a:gd name="adj" fmla="val 4834"/>
            </a:avLst>
          </a:prstGeom>
        </p:spPr>
      </p:pic>
      <p:sp>
        <p:nvSpPr>
          <p:cNvPr id="810" name="Google Shape;810;p31"/>
          <p:cNvSpPr/>
          <p:nvPr/>
        </p:nvSpPr>
        <p:spPr>
          <a:xfrm>
            <a:off x="6107925"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52675"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797425"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34"/>
          <p:cNvSpPr txBox="1">
            <a:spLocks noGrp="1"/>
          </p:cNvSpPr>
          <p:nvPr>
            <p:ph type="subTitle" idx="6"/>
          </p:nvPr>
        </p:nvSpPr>
        <p:spPr>
          <a:xfrm>
            <a:off x="1569650" y="26018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2</a:t>
            </a:r>
            <a:endParaRPr dirty="0"/>
          </a:p>
        </p:txBody>
      </p:sp>
      <p:sp>
        <p:nvSpPr>
          <p:cNvPr id="907" name="Google Shape;90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a:t>
            </a:r>
            <a:r>
              <a:rPr lang="id-ID" dirty="0" smtClean="0"/>
              <a:t>ive</a:t>
            </a:r>
            <a:r>
              <a:rPr lang="en" dirty="0" smtClean="0"/>
              <a:t> </a:t>
            </a:r>
            <a:r>
              <a:rPr lang="id-ID" dirty="0" smtClean="0">
                <a:solidFill>
                  <a:schemeClr val="lt2"/>
                </a:solidFill>
              </a:rPr>
              <a:t>Problem Identification</a:t>
            </a:r>
            <a:endParaRPr dirty="0">
              <a:solidFill>
                <a:schemeClr val="lt2"/>
              </a:solidFill>
            </a:endParaRPr>
          </a:p>
        </p:txBody>
      </p:sp>
      <p:sp>
        <p:nvSpPr>
          <p:cNvPr id="908" name="Google Shape;908;p34"/>
          <p:cNvSpPr txBox="1">
            <a:spLocks noGrp="1"/>
          </p:cNvSpPr>
          <p:nvPr>
            <p:ph type="subTitle" idx="1"/>
          </p:nvPr>
        </p:nvSpPr>
        <p:spPr>
          <a:xfrm>
            <a:off x="1569650" y="1748900"/>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Perekan data pengurus yang tidak efektif dengan kertas atau excel</a:t>
            </a:r>
            <a:endParaRPr dirty="0"/>
          </a:p>
        </p:txBody>
      </p:sp>
      <p:sp>
        <p:nvSpPr>
          <p:cNvPr id="909" name="Google Shape;909;p34"/>
          <p:cNvSpPr txBox="1">
            <a:spLocks noGrp="1"/>
          </p:cNvSpPr>
          <p:nvPr>
            <p:ph type="subTitle" idx="2"/>
          </p:nvPr>
        </p:nvSpPr>
        <p:spPr>
          <a:xfrm>
            <a:off x="5299926" y="1748900"/>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Penyimpanan surat masuk dan keluar organisasi yang tidak efektif</a:t>
            </a:r>
            <a:endParaRPr dirty="0"/>
          </a:p>
        </p:txBody>
      </p:sp>
      <p:sp>
        <p:nvSpPr>
          <p:cNvPr id="910" name="Google Shape;910;p34"/>
          <p:cNvSpPr txBox="1">
            <a:spLocks noGrp="1"/>
          </p:cNvSpPr>
          <p:nvPr>
            <p:ph type="subTitle" idx="3"/>
          </p:nvPr>
        </p:nvSpPr>
        <p:spPr>
          <a:xfrm>
            <a:off x="1569650" y="289512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Penyimpanan data program kerja yang tidak efektif</a:t>
            </a:r>
            <a:endParaRPr dirty="0"/>
          </a:p>
        </p:txBody>
      </p:sp>
      <p:sp>
        <p:nvSpPr>
          <p:cNvPr id="911" name="Google Shape;911;p34"/>
          <p:cNvSpPr txBox="1">
            <a:spLocks noGrp="1"/>
          </p:cNvSpPr>
          <p:nvPr>
            <p:ph type="subTitle" idx="4"/>
          </p:nvPr>
        </p:nvSpPr>
        <p:spPr>
          <a:xfrm>
            <a:off x="5299926" y="289512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Pencatatan manual terhadap uang kas</a:t>
            </a:r>
            <a:endParaRPr dirty="0"/>
          </a:p>
        </p:txBody>
      </p:sp>
      <p:sp>
        <p:nvSpPr>
          <p:cNvPr id="912" name="Google Shape;912;p34"/>
          <p:cNvSpPr txBox="1">
            <a:spLocks noGrp="1"/>
          </p:cNvSpPr>
          <p:nvPr>
            <p:ph type="subTitle" idx="5"/>
          </p:nvPr>
        </p:nvSpPr>
        <p:spPr>
          <a:xfrm>
            <a:off x="1569650" y="14555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1</a:t>
            </a:r>
            <a:endParaRPr dirty="0"/>
          </a:p>
        </p:txBody>
      </p:sp>
      <p:sp>
        <p:nvSpPr>
          <p:cNvPr id="913" name="Google Shape;913;p34"/>
          <p:cNvSpPr txBox="1">
            <a:spLocks noGrp="1"/>
          </p:cNvSpPr>
          <p:nvPr>
            <p:ph type="subTitle" idx="7"/>
          </p:nvPr>
        </p:nvSpPr>
        <p:spPr>
          <a:xfrm>
            <a:off x="5299900" y="14555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3</a:t>
            </a:r>
            <a:endParaRPr dirty="0"/>
          </a:p>
        </p:txBody>
      </p:sp>
      <p:sp>
        <p:nvSpPr>
          <p:cNvPr id="914" name="Google Shape;914;p34"/>
          <p:cNvSpPr txBox="1">
            <a:spLocks noGrp="1"/>
          </p:cNvSpPr>
          <p:nvPr>
            <p:ph type="subTitle" idx="8"/>
          </p:nvPr>
        </p:nvSpPr>
        <p:spPr>
          <a:xfrm>
            <a:off x="5299900" y="26018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4</a:t>
            </a:r>
            <a:endParaRPr dirty="0"/>
          </a:p>
        </p:txBody>
      </p:sp>
      <p:sp>
        <p:nvSpPr>
          <p:cNvPr id="915" name="Google Shape;915;p34"/>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34"/>
          <p:cNvGrpSpPr/>
          <p:nvPr/>
        </p:nvGrpSpPr>
        <p:grpSpPr>
          <a:xfrm>
            <a:off x="1033074" y="2972383"/>
            <a:ext cx="349307" cy="319093"/>
            <a:chOff x="2391539" y="1991994"/>
            <a:chExt cx="349307" cy="319093"/>
          </a:xfrm>
        </p:grpSpPr>
        <p:sp>
          <p:nvSpPr>
            <p:cNvPr id="919" name="Google Shape;919;p34"/>
            <p:cNvSpPr/>
            <p:nvPr/>
          </p:nvSpPr>
          <p:spPr>
            <a:xfrm>
              <a:off x="2392385" y="2239485"/>
              <a:ext cx="348460" cy="71603"/>
            </a:xfrm>
            <a:custGeom>
              <a:avLst/>
              <a:gdLst/>
              <a:ahLst/>
              <a:cxnLst/>
              <a:rect l="l" t="t" r="r" b="b"/>
              <a:pathLst>
                <a:path w="9884" h="2031" extrusionOk="0">
                  <a:moveTo>
                    <a:pt x="5442" y="0"/>
                  </a:moveTo>
                  <a:cubicBezTo>
                    <a:pt x="5125" y="0"/>
                    <a:pt x="4930" y="5"/>
                    <a:pt x="4930" y="5"/>
                  </a:cubicBezTo>
                  <a:lnTo>
                    <a:pt x="0" y="648"/>
                  </a:lnTo>
                  <a:lnTo>
                    <a:pt x="0" y="1911"/>
                  </a:lnTo>
                  <a:cubicBezTo>
                    <a:pt x="599" y="1997"/>
                    <a:pt x="1201" y="2030"/>
                    <a:pt x="1803" y="2030"/>
                  </a:cubicBezTo>
                  <a:cubicBezTo>
                    <a:pt x="2852" y="2030"/>
                    <a:pt x="3900" y="1930"/>
                    <a:pt x="4930" y="1839"/>
                  </a:cubicBezTo>
                  <a:cubicBezTo>
                    <a:pt x="5936" y="1752"/>
                    <a:pt x="6951" y="1664"/>
                    <a:pt x="7964" y="1664"/>
                  </a:cubicBezTo>
                  <a:cubicBezTo>
                    <a:pt x="8606" y="1664"/>
                    <a:pt x="9246" y="1699"/>
                    <a:pt x="9883" y="1792"/>
                  </a:cubicBezTo>
                  <a:lnTo>
                    <a:pt x="9883" y="529"/>
                  </a:lnTo>
                  <a:cubicBezTo>
                    <a:pt x="8790" y="56"/>
                    <a:pt x="6472" y="0"/>
                    <a:pt x="5442"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566157" y="2239802"/>
              <a:ext cx="174689" cy="64552"/>
            </a:xfrm>
            <a:custGeom>
              <a:avLst/>
              <a:gdLst/>
              <a:ahLst/>
              <a:cxnLst/>
              <a:rect l="l" t="t" r="r" b="b"/>
              <a:pathLst>
                <a:path w="4955" h="1831" extrusionOk="0">
                  <a:moveTo>
                    <a:pt x="740" y="1"/>
                  </a:moveTo>
                  <a:cubicBezTo>
                    <a:pt x="292" y="1"/>
                    <a:pt x="1" y="13"/>
                    <a:pt x="1" y="20"/>
                  </a:cubicBezTo>
                  <a:lnTo>
                    <a:pt x="1" y="1830"/>
                  </a:lnTo>
                  <a:cubicBezTo>
                    <a:pt x="1007" y="1743"/>
                    <a:pt x="2022" y="1655"/>
                    <a:pt x="3035" y="1655"/>
                  </a:cubicBezTo>
                  <a:cubicBezTo>
                    <a:pt x="3677" y="1655"/>
                    <a:pt x="4317" y="1690"/>
                    <a:pt x="4954" y="1783"/>
                  </a:cubicBezTo>
                  <a:lnTo>
                    <a:pt x="4954" y="520"/>
                  </a:lnTo>
                  <a:cubicBezTo>
                    <a:pt x="3936" y="79"/>
                    <a:pt x="1853" y="1"/>
                    <a:pt x="740" y="1"/>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392385" y="2195592"/>
              <a:ext cx="348460" cy="72096"/>
            </a:xfrm>
            <a:custGeom>
              <a:avLst/>
              <a:gdLst/>
              <a:ahLst/>
              <a:cxnLst/>
              <a:rect l="l" t="t" r="r" b="b"/>
              <a:pathLst>
                <a:path w="9884" h="2045" extrusionOk="0">
                  <a:moveTo>
                    <a:pt x="5395" y="0"/>
                  </a:moveTo>
                  <a:cubicBezTo>
                    <a:pt x="5106" y="0"/>
                    <a:pt x="4930" y="7"/>
                    <a:pt x="4930" y="12"/>
                  </a:cubicBezTo>
                  <a:lnTo>
                    <a:pt x="0" y="679"/>
                  </a:lnTo>
                  <a:lnTo>
                    <a:pt x="0" y="1917"/>
                  </a:lnTo>
                  <a:cubicBezTo>
                    <a:pt x="637" y="2010"/>
                    <a:pt x="1278" y="2045"/>
                    <a:pt x="1918" y="2045"/>
                  </a:cubicBezTo>
                  <a:cubicBezTo>
                    <a:pt x="2929" y="2045"/>
                    <a:pt x="3938" y="1957"/>
                    <a:pt x="4930" y="1870"/>
                  </a:cubicBezTo>
                  <a:cubicBezTo>
                    <a:pt x="5974" y="1779"/>
                    <a:pt x="7028" y="1678"/>
                    <a:pt x="8079" y="1678"/>
                  </a:cubicBezTo>
                  <a:cubicBezTo>
                    <a:pt x="8682" y="1678"/>
                    <a:pt x="9284" y="1711"/>
                    <a:pt x="9883" y="1798"/>
                  </a:cubicBezTo>
                  <a:lnTo>
                    <a:pt x="9883" y="560"/>
                  </a:lnTo>
                  <a:cubicBezTo>
                    <a:pt x="8773" y="79"/>
                    <a:pt x="6400" y="0"/>
                    <a:pt x="5395"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566157" y="2196262"/>
              <a:ext cx="174689" cy="65257"/>
            </a:xfrm>
            <a:custGeom>
              <a:avLst/>
              <a:gdLst/>
              <a:ahLst/>
              <a:cxnLst/>
              <a:rect l="l" t="t" r="r" b="b"/>
              <a:pathLst>
                <a:path w="4955" h="1851" extrusionOk="0">
                  <a:moveTo>
                    <a:pt x="793" y="0"/>
                  </a:moveTo>
                  <a:cubicBezTo>
                    <a:pt x="314" y="0"/>
                    <a:pt x="1" y="19"/>
                    <a:pt x="1" y="41"/>
                  </a:cubicBezTo>
                  <a:lnTo>
                    <a:pt x="1" y="1851"/>
                  </a:lnTo>
                  <a:cubicBezTo>
                    <a:pt x="1045" y="1760"/>
                    <a:pt x="2099" y="1659"/>
                    <a:pt x="3150" y="1659"/>
                  </a:cubicBezTo>
                  <a:cubicBezTo>
                    <a:pt x="3753" y="1659"/>
                    <a:pt x="4355" y="1692"/>
                    <a:pt x="4954" y="1779"/>
                  </a:cubicBezTo>
                  <a:lnTo>
                    <a:pt x="4954" y="541"/>
                  </a:lnTo>
                  <a:cubicBezTo>
                    <a:pt x="3952" y="106"/>
                    <a:pt x="1917" y="0"/>
                    <a:pt x="793"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392385" y="1991994"/>
              <a:ext cx="348460" cy="230920"/>
            </a:xfrm>
            <a:custGeom>
              <a:avLst/>
              <a:gdLst/>
              <a:ahLst/>
              <a:cxnLst/>
              <a:rect l="l" t="t" r="r" b="b"/>
              <a:pathLst>
                <a:path w="9884" h="6550" extrusionOk="0">
                  <a:moveTo>
                    <a:pt x="8049" y="0"/>
                  </a:moveTo>
                  <a:cubicBezTo>
                    <a:pt x="7002" y="0"/>
                    <a:pt x="5978" y="95"/>
                    <a:pt x="4954" y="167"/>
                  </a:cubicBezTo>
                  <a:cubicBezTo>
                    <a:pt x="3906" y="262"/>
                    <a:pt x="2858" y="357"/>
                    <a:pt x="1810" y="357"/>
                  </a:cubicBezTo>
                  <a:lnTo>
                    <a:pt x="0" y="2072"/>
                  </a:lnTo>
                  <a:lnTo>
                    <a:pt x="0" y="4549"/>
                  </a:lnTo>
                  <a:lnTo>
                    <a:pt x="1858" y="6549"/>
                  </a:lnTo>
                  <a:cubicBezTo>
                    <a:pt x="2882" y="6549"/>
                    <a:pt x="3906" y="6454"/>
                    <a:pt x="4930" y="6359"/>
                  </a:cubicBezTo>
                  <a:cubicBezTo>
                    <a:pt x="5978" y="6287"/>
                    <a:pt x="7025" y="6192"/>
                    <a:pt x="8073" y="6192"/>
                  </a:cubicBezTo>
                  <a:lnTo>
                    <a:pt x="9883" y="4453"/>
                  </a:lnTo>
                  <a:lnTo>
                    <a:pt x="9883" y="2001"/>
                  </a:lnTo>
                  <a:lnTo>
                    <a:pt x="8049"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566157" y="1991994"/>
              <a:ext cx="174689" cy="224187"/>
            </a:xfrm>
            <a:custGeom>
              <a:avLst/>
              <a:gdLst/>
              <a:ahLst/>
              <a:cxnLst/>
              <a:rect l="l" t="t" r="r" b="b"/>
              <a:pathLst>
                <a:path w="4955" h="6359" extrusionOk="0">
                  <a:moveTo>
                    <a:pt x="3097" y="0"/>
                  </a:moveTo>
                  <a:cubicBezTo>
                    <a:pt x="2073" y="0"/>
                    <a:pt x="1049" y="95"/>
                    <a:pt x="1" y="167"/>
                  </a:cubicBezTo>
                  <a:lnTo>
                    <a:pt x="1" y="6359"/>
                  </a:lnTo>
                  <a:cubicBezTo>
                    <a:pt x="1049" y="6287"/>
                    <a:pt x="2096" y="6192"/>
                    <a:pt x="3144" y="6192"/>
                  </a:cubicBezTo>
                  <a:lnTo>
                    <a:pt x="4954" y="4453"/>
                  </a:lnTo>
                  <a:lnTo>
                    <a:pt x="4954" y="2001"/>
                  </a:lnTo>
                  <a:lnTo>
                    <a:pt x="3097"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529210" y="2045723"/>
              <a:ext cx="73084" cy="123463"/>
            </a:xfrm>
            <a:custGeom>
              <a:avLst/>
              <a:gdLst/>
              <a:ahLst/>
              <a:cxnLst/>
              <a:rect l="l" t="t" r="r" b="b"/>
              <a:pathLst>
                <a:path w="2073" h="3502" extrusionOk="0">
                  <a:moveTo>
                    <a:pt x="739" y="0"/>
                  </a:moveTo>
                  <a:lnTo>
                    <a:pt x="739" y="286"/>
                  </a:lnTo>
                  <a:cubicBezTo>
                    <a:pt x="310" y="358"/>
                    <a:pt x="1" y="715"/>
                    <a:pt x="1" y="1143"/>
                  </a:cubicBezTo>
                  <a:cubicBezTo>
                    <a:pt x="1" y="1620"/>
                    <a:pt x="382" y="2025"/>
                    <a:pt x="858" y="2025"/>
                  </a:cubicBezTo>
                  <a:lnTo>
                    <a:pt x="1192" y="2025"/>
                  </a:lnTo>
                  <a:cubicBezTo>
                    <a:pt x="1358" y="2025"/>
                    <a:pt x="1477" y="2120"/>
                    <a:pt x="1477" y="2310"/>
                  </a:cubicBezTo>
                  <a:cubicBezTo>
                    <a:pt x="1477" y="2501"/>
                    <a:pt x="1335" y="2620"/>
                    <a:pt x="1192" y="2620"/>
                  </a:cubicBezTo>
                  <a:lnTo>
                    <a:pt x="858" y="2620"/>
                  </a:lnTo>
                  <a:cubicBezTo>
                    <a:pt x="715" y="2620"/>
                    <a:pt x="596" y="2501"/>
                    <a:pt x="596" y="2334"/>
                  </a:cubicBezTo>
                  <a:lnTo>
                    <a:pt x="25" y="2334"/>
                  </a:lnTo>
                  <a:cubicBezTo>
                    <a:pt x="25" y="2787"/>
                    <a:pt x="358" y="3144"/>
                    <a:pt x="763" y="3215"/>
                  </a:cubicBezTo>
                  <a:lnTo>
                    <a:pt x="763" y="3501"/>
                  </a:lnTo>
                  <a:lnTo>
                    <a:pt x="1335" y="3501"/>
                  </a:lnTo>
                  <a:lnTo>
                    <a:pt x="1335" y="3215"/>
                  </a:lnTo>
                  <a:cubicBezTo>
                    <a:pt x="1739" y="3144"/>
                    <a:pt x="2073" y="2787"/>
                    <a:pt x="2073" y="2334"/>
                  </a:cubicBezTo>
                  <a:cubicBezTo>
                    <a:pt x="2073" y="1858"/>
                    <a:pt x="1692" y="1477"/>
                    <a:pt x="1215" y="1477"/>
                  </a:cubicBezTo>
                  <a:lnTo>
                    <a:pt x="882" y="1477"/>
                  </a:lnTo>
                  <a:cubicBezTo>
                    <a:pt x="715" y="1477"/>
                    <a:pt x="596" y="1358"/>
                    <a:pt x="596" y="1191"/>
                  </a:cubicBezTo>
                  <a:cubicBezTo>
                    <a:pt x="596" y="1001"/>
                    <a:pt x="739" y="881"/>
                    <a:pt x="882" y="881"/>
                  </a:cubicBezTo>
                  <a:lnTo>
                    <a:pt x="1192" y="881"/>
                  </a:lnTo>
                  <a:cubicBezTo>
                    <a:pt x="1358" y="881"/>
                    <a:pt x="1477" y="1024"/>
                    <a:pt x="1477" y="1191"/>
                  </a:cubicBezTo>
                  <a:lnTo>
                    <a:pt x="2049" y="1191"/>
                  </a:lnTo>
                  <a:cubicBezTo>
                    <a:pt x="2049" y="739"/>
                    <a:pt x="1716" y="381"/>
                    <a:pt x="1311" y="310"/>
                  </a:cubicBezTo>
                  <a:lnTo>
                    <a:pt x="1311"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565311" y="2096913"/>
              <a:ext cx="36982" cy="72273"/>
            </a:xfrm>
            <a:custGeom>
              <a:avLst/>
              <a:gdLst/>
              <a:ahLst/>
              <a:cxnLst/>
              <a:rect l="l" t="t" r="r" b="b"/>
              <a:pathLst>
                <a:path w="1049" h="2050" extrusionOk="0">
                  <a:moveTo>
                    <a:pt x="1" y="1"/>
                  </a:moveTo>
                  <a:lnTo>
                    <a:pt x="1" y="573"/>
                  </a:lnTo>
                  <a:lnTo>
                    <a:pt x="168" y="573"/>
                  </a:lnTo>
                  <a:cubicBezTo>
                    <a:pt x="334" y="573"/>
                    <a:pt x="453" y="668"/>
                    <a:pt x="453" y="858"/>
                  </a:cubicBezTo>
                  <a:cubicBezTo>
                    <a:pt x="453" y="1049"/>
                    <a:pt x="311" y="1168"/>
                    <a:pt x="168" y="1168"/>
                  </a:cubicBezTo>
                  <a:lnTo>
                    <a:pt x="1" y="1168"/>
                  </a:lnTo>
                  <a:lnTo>
                    <a:pt x="1" y="2049"/>
                  </a:lnTo>
                  <a:lnTo>
                    <a:pt x="311" y="2049"/>
                  </a:lnTo>
                  <a:lnTo>
                    <a:pt x="311" y="1763"/>
                  </a:lnTo>
                  <a:cubicBezTo>
                    <a:pt x="715" y="1692"/>
                    <a:pt x="1049" y="1335"/>
                    <a:pt x="1049" y="882"/>
                  </a:cubicBezTo>
                  <a:cubicBezTo>
                    <a:pt x="1049" y="406"/>
                    <a:pt x="668" y="25"/>
                    <a:pt x="168"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566157" y="2045723"/>
              <a:ext cx="36982" cy="42024"/>
            </a:xfrm>
            <a:custGeom>
              <a:avLst/>
              <a:gdLst/>
              <a:ahLst/>
              <a:cxnLst/>
              <a:rect l="l" t="t" r="r" b="b"/>
              <a:pathLst>
                <a:path w="1049" h="1192" extrusionOk="0">
                  <a:moveTo>
                    <a:pt x="1" y="0"/>
                  </a:moveTo>
                  <a:lnTo>
                    <a:pt x="1" y="881"/>
                  </a:lnTo>
                  <a:lnTo>
                    <a:pt x="167" y="881"/>
                  </a:lnTo>
                  <a:cubicBezTo>
                    <a:pt x="310" y="881"/>
                    <a:pt x="453" y="1001"/>
                    <a:pt x="501" y="1191"/>
                  </a:cubicBezTo>
                  <a:lnTo>
                    <a:pt x="1049" y="1191"/>
                  </a:lnTo>
                  <a:cubicBezTo>
                    <a:pt x="1049" y="739"/>
                    <a:pt x="715" y="381"/>
                    <a:pt x="310" y="310"/>
                  </a:cubicBezTo>
                  <a:lnTo>
                    <a:pt x="310"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391539" y="2001231"/>
              <a:ext cx="63847" cy="66209"/>
            </a:xfrm>
            <a:custGeom>
              <a:avLst/>
              <a:gdLst/>
              <a:ahLst/>
              <a:cxnLst/>
              <a:rect l="l" t="t" r="r" b="b"/>
              <a:pathLst>
                <a:path w="1811" h="1878" extrusionOk="0">
                  <a:moveTo>
                    <a:pt x="0" y="0"/>
                  </a:moveTo>
                  <a:lnTo>
                    <a:pt x="0" y="1858"/>
                  </a:lnTo>
                  <a:cubicBezTo>
                    <a:pt x="79" y="1871"/>
                    <a:pt x="157" y="1877"/>
                    <a:pt x="234" y="1877"/>
                  </a:cubicBezTo>
                  <a:cubicBezTo>
                    <a:pt x="1124" y="1877"/>
                    <a:pt x="1810" y="1018"/>
                    <a:pt x="1810" y="119"/>
                  </a:cubicBezTo>
                  <a:cubicBezTo>
                    <a:pt x="1215" y="119"/>
                    <a:pt x="619" y="72"/>
                    <a:pt x="0"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392385" y="2153180"/>
              <a:ext cx="65504" cy="69734"/>
            </a:xfrm>
            <a:custGeom>
              <a:avLst/>
              <a:gdLst/>
              <a:ahLst/>
              <a:cxnLst/>
              <a:rect l="l" t="t" r="r" b="b"/>
              <a:pathLst>
                <a:path w="1858" h="1978" extrusionOk="0">
                  <a:moveTo>
                    <a:pt x="0" y="1"/>
                  </a:moveTo>
                  <a:lnTo>
                    <a:pt x="0" y="1858"/>
                  </a:lnTo>
                  <a:cubicBezTo>
                    <a:pt x="595" y="1953"/>
                    <a:pt x="1215" y="1977"/>
                    <a:pt x="1858" y="1977"/>
                  </a:cubicBezTo>
                  <a:cubicBezTo>
                    <a:pt x="1810" y="953"/>
                    <a:pt x="953" y="167"/>
                    <a:pt x="0"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676153" y="1991994"/>
              <a:ext cx="64693" cy="70545"/>
            </a:xfrm>
            <a:custGeom>
              <a:avLst/>
              <a:gdLst/>
              <a:ahLst/>
              <a:cxnLst/>
              <a:rect l="l" t="t" r="r" b="b"/>
              <a:pathLst>
                <a:path w="1835" h="2001" extrusionOk="0">
                  <a:moveTo>
                    <a:pt x="0" y="0"/>
                  </a:moveTo>
                  <a:cubicBezTo>
                    <a:pt x="0" y="1048"/>
                    <a:pt x="858" y="1834"/>
                    <a:pt x="1834" y="2001"/>
                  </a:cubicBezTo>
                  <a:lnTo>
                    <a:pt x="1834" y="143"/>
                  </a:lnTo>
                  <a:cubicBezTo>
                    <a:pt x="1215" y="48"/>
                    <a:pt x="596" y="0"/>
                    <a:pt x="0"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676223" y="2148456"/>
              <a:ext cx="64622" cy="66033"/>
            </a:xfrm>
            <a:custGeom>
              <a:avLst/>
              <a:gdLst/>
              <a:ahLst/>
              <a:cxnLst/>
              <a:rect l="l" t="t" r="r" b="b"/>
              <a:pathLst>
                <a:path w="1833" h="1873" extrusionOk="0">
                  <a:moveTo>
                    <a:pt x="1623" y="1"/>
                  </a:moveTo>
                  <a:cubicBezTo>
                    <a:pt x="719" y="1"/>
                    <a:pt x="0" y="846"/>
                    <a:pt x="22" y="1754"/>
                  </a:cubicBezTo>
                  <a:cubicBezTo>
                    <a:pt x="618" y="1754"/>
                    <a:pt x="1237" y="1778"/>
                    <a:pt x="1832" y="1873"/>
                  </a:cubicBezTo>
                  <a:lnTo>
                    <a:pt x="1832" y="15"/>
                  </a:lnTo>
                  <a:cubicBezTo>
                    <a:pt x="1762" y="5"/>
                    <a:pt x="1692" y="1"/>
                    <a:pt x="1623"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2450309" y="2106150"/>
              <a:ext cx="20166" cy="20201"/>
            </a:xfrm>
            <a:custGeom>
              <a:avLst/>
              <a:gdLst/>
              <a:ahLst/>
              <a:cxnLst/>
              <a:rect l="l" t="t" r="r" b="b"/>
              <a:pathLst>
                <a:path w="572" h="573" extrusionOk="0">
                  <a:moveTo>
                    <a:pt x="0" y="1"/>
                  </a:moveTo>
                  <a:lnTo>
                    <a:pt x="0" y="572"/>
                  </a:lnTo>
                  <a:lnTo>
                    <a:pt x="572" y="572"/>
                  </a:lnTo>
                  <a:lnTo>
                    <a:pt x="572"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2659371" y="2093564"/>
              <a:ext cx="19320" cy="20201"/>
            </a:xfrm>
            <a:custGeom>
              <a:avLst/>
              <a:gdLst/>
              <a:ahLst/>
              <a:cxnLst/>
              <a:rect l="l" t="t" r="r" b="b"/>
              <a:pathLst>
                <a:path w="548" h="573" extrusionOk="0">
                  <a:moveTo>
                    <a:pt x="0" y="1"/>
                  </a:moveTo>
                  <a:lnTo>
                    <a:pt x="0" y="572"/>
                  </a:lnTo>
                  <a:lnTo>
                    <a:pt x="548" y="572"/>
                  </a:lnTo>
                  <a:lnTo>
                    <a:pt x="548"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4"/>
          <p:cNvGrpSpPr/>
          <p:nvPr/>
        </p:nvGrpSpPr>
        <p:grpSpPr>
          <a:xfrm>
            <a:off x="1055016" y="1811392"/>
            <a:ext cx="297270" cy="348461"/>
            <a:chOff x="4000154" y="1298492"/>
            <a:chExt cx="297270" cy="348461"/>
          </a:xfrm>
        </p:grpSpPr>
        <p:sp>
          <p:nvSpPr>
            <p:cNvPr id="935" name="Google Shape;935;p34"/>
            <p:cNvSpPr/>
            <p:nvPr/>
          </p:nvSpPr>
          <p:spPr>
            <a:xfrm>
              <a:off x="4000154" y="1313617"/>
              <a:ext cx="74776" cy="123428"/>
            </a:xfrm>
            <a:custGeom>
              <a:avLst/>
              <a:gdLst/>
              <a:ahLst/>
              <a:cxnLst/>
              <a:rect l="l" t="t" r="r" b="b"/>
              <a:pathLst>
                <a:path w="2121" h="3501" extrusionOk="0">
                  <a:moveTo>
                    <a:pt x="1" y="0"/>
                  </a:moveTo>
                  <a:lnTo>
                    <a:pt x="1" y="1381"/>
                  </a:lnTo>
                  <a:cubicBezTo>
                    <a:pt x="1" y="2548"/>
                    <a:pt x="953" y="3501"/>
                    <a:pt x="2120" y="3501"/>
                  </a:cubicBezTo>
                  <a:lnTo>
                    <a:pt x="2120" y="2929"/>
                  </a:lnTo>
                  <a:cubicBezTo>
                    <a:pt x="1263" y="2929"/>
                    <a:pt x="572" y="2215"/>
                    <a:pt x="572" y="1381"/>
                  </a:cubicBezTo>
                  <a:lnTo>
                    <a:pt x="572" y="572"/>
                  </a:lnTo>
                  <a:lnTo>
                    <a:pt x="2025" y="572"/>
                  </a:lnTo>
                  <a:lnTo>
                    <a:pt x="2025"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4222649" y="1313617"/>
              <a:ext cx="74776" cy="123428"/>
            </a:xfrm>
            <a:custGeom>
              <a:avLst/>
              <a:gdLst/>
              <a:ahLst/>
              <a:cxnLst/>
              <a:rect l="l" t="t" r="r" b="b"/>
              <a:pathLst>
                <a:path w="2121" h="3501" extrusionOk="0">
                  <a:moveTo>
                    <a:pt x="96" y="0"/>
                  </a:moveTo>
                  <a:lnTo>
                    <a:pt x="96" y="572"/>
                  </a:lnTo>
                  <a:lnTo>
                    <a:pt x="1549" y="572"/>
                  </a:lnTo>
                  <a:lnTo>
                    <a:pt x="1549" y="1381"/>
                  </a:lnTo>
                  <a:cubicBezTo>
                    <a:pt x="1549" y="2239"/>
                    <a:pt x="834" y="2929"/>
                    <a:pt x="1" y="2929"/>
                  </a:cubicBezTo>
                  <a:lnTo>
                    <a:pt x="1" y="3501"/>
                  </a:lnTo>
                  <a:cubicBezTo>
                    <a:pt x="1168" y="3501"/>
                    <a:pt x="2120" y="2548"/>
                    <a:pt x="2120" y="1381"/>
                  </a:cubicBezTo>
                  <a:lnTo>
                    <a:pt x="2120"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4095025" y="1479844"/>
              <a:ext cx="106682" cy="100794"/>
            </a:xfrm>
            <a:custGeom>
              <a:avLst/>
              <a:gdLst/>
              <a:ahLst/>
              <a:cxnLst/>
              <a:rect l="l" t="t" r="r" b="b"/>
              <a:pathLst>
                <a:path w="3026" h="2859" extrusionOk="0">
                  <a:moveTo>
                    <a:pt x="882" y="0"/>
                  </a:moveTo>
                  <a:lnTo>
                    <a:pt x="882" y="477"/>
                  </a:lnTo>
                  <a:cubicBezTo>
                    <a:pt x="906" y="1001"/>
                    <a:pt x="668" y="1572"/>
                    <a:pt x="1" y="1953"/>
                  </a:cubicBezTo>
                  <a:lnTo>
                    <a:pt x="1" y="2858"/>
                  </a:lnTo>
                  <a:lnTo>
                    <a:pt x="3025" y="2858"/>
                  </a:lnTo>
                  <a:lnTo>
                    <a:pt x="3025" y="1953"/>
                  </a:lnTo>
                  <a:cubicBezTo>
                    <a:pt x="2382" y="1572"/>
                    <a:pt x="2144" y="1048"/>
                    <a:pt x="2144" y="477"/>
                  </a:cubicBezTo>
                  <a:lnTo>
                    <a:pt x="2144"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4147943" y="1479844"/>
              <a:ext cx="53764" cy="100794"/>
            </a:xfrm>
            <a:custGeom>
              <a:avLst/>
              <a:gdLst/>
              <a:ahLst/>
              <a:cxnLst/>
              <a:rect l="l" t="t" r="r" b="b"/>
              <a:pathLst>
                <a:path w="1525" h="2859" extrusionOk="0">
                  <a:moveTo>
                    <a:pt x="0" y="0"/>
                  </a:moveTo>
                  <a:lnTo>
                    <a:pt x="0" y="2858"/>
                  </a:lnTo>
                  <a:lnTo>
                    <a:pt x="1524" y="2858"/>
                  </a:lnTo>
                  <a:lnTo>
                    <a:pt x="1524" y="1953"/>
                  </a:lnTo>
                  <a:cubicBezTo>
                    <a:pt x="881" y="1572"/>
                    <a:pt x="643" y="1048"/>
                    <a:pt x="643" y="477"/>
                  </a:cubicBezTo>
                  <a:lnTo>
                    <a:pt x="643"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4061463" y="1332090"/>
              <a:ext cx="173807" cy="161221"/>
            </a:xfrm>
            <a:custGeom>
              <a:avLst/>
              <a:gdLst/>
              <a:ahLst/>
              <a:cxnLst/>
              <a:rect l="l" t="t" r="r" b="b"/>
              <a:pathLst>
                <a:path w="4930" h="4573" extrusionOk="0">
                  <a:moveTo>
                    <a:pt x="2453" y="0"/>
                  </a:moveTo>
                  <a:lnTo>
                    <a:pt x="0" y="381"/>
                  </a:lnTo>
                  <a:lnTo>
                    <a:pt x="0" y="2096"/>
                  </a:lnTo>
                  <a:cubicBezTo>
                    <a:pt x="0" y="3477"/>
                    <a:pt x="1096" y="4572"/>
                    <a:pt x="2453" y="4572"/>
                  </a:cubicBezTo>
                  <a:cubicBezTo>
                    <a:pt x="3144" y="4572"/>
                    <a:pt x="3763" y="4311"/>
                    <a:pt x="4216" y="3858"/>
                  </a:cubicBezTo>
                  <a:cubicBezTo>
                    <a:pt x="4668" y="3406"/>
                    <a:pt x="4930" y="2786"/>
                    <a:pt x="4930" y="2096"/>
                  </a:cubicBezTo>
                  <a:lnTo>
                    <a:pt x="4930" y="381"/>
                  </a:lnTo>
                  <a:lnTo>
                    <a:pt x="2453"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4147943" y="1330398"/>
              <a:ext cx="87327" cy="162913"/>
            </a:xfrm>
            <a:custGeom>
              <a:avLst/>
              <a:gdLst/>
              <a:ahLst/>
              <a:cxnLst/>
              <a:rect l="l" t="t" r="r" b="b"/>
              <a:pathLst>
                <a:path w="2477" h="4621" extrusionOk="0">
                  <a:moveTo>
                    <a:pt x="0" y="0"/>
                  </a:moveTo>
                  <a:lnTo>
                    <a:pt x="0" y="4620"/>
                  </a:lnTo>
                  <a:cubicBezTo>
                    <a:pt x="691" y="4620"/>
                    <a:pt x="1310" y="4359"/>
                    <a:pt x="1763" y="3906"/>
                  </a:cubicBezTo>
                  <a:cubicBezTo>
                    <a:pt x="2215" y="3454"/>
                    <a:pt x="2477" y="2834"/>
                    <a:pt x="2477" y="2144"/>
                  </a:cubicBezTo>
                  <a:lnTo>
                    <a:pt x="2477" y="429"/>
                  </a:lnTo>
                  <a:lnTo>
                    <a:pt x="0"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4071546" y="1571366"/>
              <a:ext cx="153677" cy="64658"/>
            </a:xfrm>
            <a:custGeom>
              <a:avLst/>
              <a:gdLst/>
              <a:ahLst/>
              <a:cxnLst/>
              <a:rect l="l" t="t" r="r" b="b"/>
              <a:pathLst>
                <a:path w="4359" h="1834" extrusionOk="0">
                  <a:moveTo>
                    <a:pt x="0" y="0"/>
                  </a:moveTo>
                  <a:lnTo>
                    <a:pt x="0" y="1834"/>
                  </a:lnTo>
                  <a:lnTo>
                    <a:pt x="4358" y="1834"/>
                  </a:lnTo>
                  <a:lnTo>
                    <a:pt x="4358"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4045492" y="1626752"/>
              <a:ext cx="205748" cy="20201"/>
            </a:xfrm>
            <a:custGeom>
              <a:avLst/>
              <a:gdLst/>
              <a:ahLst/>
              <a:cxnLst/>
              <a:rect l="l" t="t" r="r" b="b"/>
              <a:pathLst>
                <a:path w="5836" h="573" extrusionOk="0">
                  <a:moveTo>
                    <a:pt x="1" y="1"/>
                  </a:moveTo>
                  <a:lnTo>
                    <a:pt x="1" y="573"/>
                  </a:lnTo>
                  <a:lnTo>
                    <a:pt x="5835" y="573"/>
                  </a:lnTo>
                  <a:lnTo>
                    <a:pt x="5835"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4061463" y="1298492"/>
              <a:ext cx="173807" cy="47065"/>
            </a:xfrm>
            <a:custGeom>
              <a:avLst/>
              <a:gdLst/>
              <a:ahLst/>
              <a:cxnLst/>
              <a:rect l="l" t="t" r="r" b="b"/>
              <a:pathLst>
                <a:path w="4930" h="1335" extrusionOk="0">
                  <a:moveTo>
                    <a:pt x="0" y="1"/>
                  </a:moveTo>
                  <a:lnTo>
                    <a:pt x="0" y="1334"/>
                  </a:lnTo>
                  <a:lnTo>
                    <a:pt x="4930" y="1334"/>
                  </a:lnTo>
                  <a:lnTo>
                    <a:pt x="4930"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4147943" y="1298492"/>
              <a:ext cx="87327" cy="47065"/>
            </a:xfrm>
            <a:custGeom>
              <a:avLst/>
              <a:gdLst/>
              <a:ahLst/>
              <a:cxnLst/>
              <a:rect l="l" t="t" r="r" b="b"/>
              <a:pathLst>
                <a:path w="2477" h="1335" extrusionOk="0">
                  <a:moveTo>
                    <a:pt x="0" y="1"/>
                  </a:moveTo>
                  <a:lnTo>
                    <a:pt x="0" y="1334"/>
                  </a:lnTo>
                  <a:lnTo>
                    <a:pt x="2477" y="1334"/>
                  </a:lnTo>
                  <a:lnTo>
                    <a:pt x="2477"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4"/>
          <p:cNvGrpSpPr/>
          <p:nvPr/>
        </p:nvGrpSpPr>
        <p:grpSpPr>
          <a:xfrm>
            <a:off x="4781101" y="2956858"/>
            <a:ext cx="305661" cy="350153"/>
            <a:chOff x="5393855" y="1976870"/>
            <a:chExt cx="305661" cy="350153"/>
          </a:xfrm>
        </p:grpSpPr>
        <p:sp>
          <p:nvSpPr>
            <p:cNvPr id="946" name="Google Shape;946;p34"/>
            <p:cNvSpPr/>
            <p:nvPr/>
          </p:nvSpPr>
          <p:spPr>
            <a:xfrm>
              <a:off x="5414867" y="2023054"/>
              <a:ext cx="261980" cy="204056"/>
            </a:xfrm>
            <a:custGeom>
              <a:avLst/>
              <a:gdLst/>
              <a:ahLst/>
              <a:cxnLst/>
              <a:rect l="l" t="t" r="r" b="b"/>
              <a:pathLst>
                <a:path w="7431" h="5788" extrusionOk="0">
                  <a:moveTo>
                    <a:pt x="3715" y="0"/>
                  </a:moveTo>
                  <a:lnTo>
                    <a:pt x="0" y="548"/>
                  </a:lnTo>
                  <a:lnTo>
                    <a:pt x="2715" y="5478"/>
                  </a:lnTo>
                  <a:lnTo>
                    <a:pt x="3715" y="5787"/>
                  </a:lnTo>
                  <a:lnTo>
                    <a:pt x="4739" y="5478"/>
                  </a:lnTo>
                  <a:lnTo>
                    <a:pt x="7430" y="548"/>
                  </a:lnTo>
                  <a:lnTo>
                    <a:pt x="3715"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545839" y="2023054"/>
              <a:ext cx="131008" cy="204056"/>
            </a:xfrm>
            <a:custGeom>
              <a:avLst/>
              <a:gdLst/>
              <a:ahLst/>
              <a:cxnLst/>
              <a:rect l="l" t="t" r="r" b="b"/>
              <a:pathLst>
                <a:path w="3716" h="5788" extrusionOk="0">
                  <a:moveTo>
                    <a:pt x="0" y="0"/>
                  </a:moveTo>
                  <a:lnTo>
                    <a:pt x="0" y="5787"/>
                  </a:lnTo>
                  <a:lnTo>
                    <a:pt x="1024" y="5478"/>
                  </a:lnTo>
                  <a:lnTo>
                    <a:pt x="3715" y="548"/>
                  </a:lnTo>
                  <a:lnTo>
                    <a:pt x="0"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503850" y="2023054"/>
              <a:ext cx="86516" cy="204056"/>
            </a:xfrm>
            <a:custGeom>
              <a:avLst/>
              <a:gdLst/>
              <a:ahLst/>
              <a:cxnLst/>
              <a:rect l="l" t="t" r="r" b="b"/>
              <a:pathLst>
                <a:path w="2454" h="5788" extrusionOk="0">
                  <a:moveTo>
                    <a:pt x="1263" y="0"/>
                  </a:moveTo>
                  <a:lnTo>
                    <a:pt x="1" y="548"/>
                  </a:lnTo>
                  <a:lnTo>
                    <a:pt x="906" y="5478"/>
                  </a:lnTo>
                  <a:lnTo>
                    <a:pt x="1239" y="5787"/>
                  </a:lnTo>
                  <a:lnTo>
                    <a:pt x="1549" y="5478"/>
                  </a:lnTo>
                  <a:lnTo>
                    <a:pt x="2454" y="548"/>
                  </a:lnTo>
                  <a:lnTo>
                    <a:pt x="1263"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547496" y="2023054"/>
              <a:ext cx="42870" cy="204056"/>
            </a:xfrm>
            <a:custGeom>
              <a:avLst/>
              <a:gdLst/>
              <a:ahLst/>
              <a:cxnLst/>
              <a:rect l="l" t="t" r="r" b="b"/>
              <a:pathLst>
                <a:path w="1216" h="5788" extrusionOk="0">
                  <a:moveTo>
                    <a:pt x="1" y="0"/>
                  </a:moveTo>
                  <a:lnTo>
                    <a:pt x="1" y="5787"/>
                  </a:lnTo>
                  <a:lnTo>
                    <a:pt x="311" y="5478"/>
                  </a:lnTo>
                  <a:lnTo>
                    <a:pt x="1216" y="548"/>
                  </a:lnTo>
                  <a:lnTo>
                    <a:pt x="1"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436690" y="2216146"/>
              <a:ext cx="218334" cy="78971"/>
            </a:xfrm>
            <a:custGeom>
              <a:avLst/>
              <a:gdLst/>
              <a:ahLst/>
              <a:cxnLst/>
              <a:rect l="l" t="t" r="r" b="b"/>
              <a:pathLst>
                <a:path w="6193" h="2240" extrusionOk="0">
                  <a:moveTo>
                    <a:pt x="596" y="1"/>
                  </a:moveTo>
                  <a:lnTo>
                    <a:pt x="0" y="596"/>
                  </a:lnTo>
                  <a:lnTo>
                    <a:pt x="0" y="2239"/>
                  </a:lnTo>
                  <a:lnTo>
                    <a:pt x="6192" y="2239"/>
                  </a:lnTo>
                  <a:lnTo>
                    <a:pt x="6192" y="596"/>
                  </a:lnTo>
                  <a:lnTo>
                    <a:pt x="5644"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545839" y="2216146"/>
              <a:ext cx="109185" cy="78971"/>
            </a:xfrm>
            <a:custGeom>
              <a:avLst/>
              <a:gdLst/>
              <a:ahLst/>
              <a:cxnLst/>
              <a:rect l="l" t="t" r="r" b="b"/>
              <a:pathLst>
                <a:path w="3097" h="2240" extrusionOk="0">
                  <a:moveTo>
                    <a:pt x="0" y="1"/>
                  </a:moveTo>
                  <a:lnTo>
                    <a:pt x="0" y="2239"/>
                  </a:lnTo>
                  <a:lnTo>
                    <a:pt x="3096" y="2239"/>
                  </a:lnTo>
                  <a:lnTo>
                    <a:pt x="3096" y="596"/>
                  </a:lnTo>
                  <a:lnTo>
                    <a:pt x="2501"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393855" y="2282461"/>
              <a:ext cx="305661" cy="44562"/>
            </a:xfrm>
            <a:custGeom>
              <a:avLst/>
              <a:gdLst/>
              <a:ahLst/>
              <a:cxnLst/>
              <a:rect l="l" t="t" r="r" b="b"/>
              <a:pathLst>
                <a:path w="8670" h="1264" extrusionOk="0">
                  <a:moveTo>
                    <a:pt x="1" y="1"/>
                  </a:moveTo>
                  <a:lnTo>
                    <a:pt x="1" y="1263"/>
                  </a:lnTo>
                  <a:lnTo>
                    <a:pt x="8669" y="1263"/>
                  </a:lnTo>
                  <a:lnTo>
                    <a:pt x="8669"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5545839" y="2282461"/>
              <a:ext cx="153677" cy="44562"/>
            </a:xfrm>
            <a:custGeom>
              <a:avLst/>
              <a:gdLst/>
              <a:ahLst/>
              <a:cxnLst/>
              <a:rect l="l" t="t" r="r" b="b"/>
              <a:pathLst>
                <a:path w="4359" h="1264" extrusionOk="0">
                  <a:moveTo>
                    <a:pt x="0" y="1"/>
                  </a:moveTo>
                  <a:lnTo>
                    <a:pt x="0" y="1263"/>
                  </a:lnTo>
                  <a:lnTo>
                    <a:pt x="4358" y="1263"/>
                  </a:lnTo>
                  <a:lnTo>
                    <a:pt x="4358"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5415713" y="1976870"/>
              <a:ext cx="261134" cy="65539"/>
            </a:xfrm>
            <a:custGeom>
              <a:avLst/>
              <a:gdLst/>
              <a:ahLst/>
              <a:cxnLst/>
              <a:rect l="l" t="t" r="r" b="b"/>
              <a:pathLst>
                <a:path w="7407" h="1859" extrusionOk="0">
                  <a:moveTo>
                    <a:pt x="1262" y="1"/>
                  </a:moveTo>
                  <a:lnTo>
                    <a:pt x="0" y="1858"/>
                  </a:lnTo>
                  <a:lnTo>
                    <a:pt x="7406" y="1858"/>
                  </a:lnTo>
                  <a:lnTo>
                    <a:pt x="6192" y="1"/>
                  </a:lnTo>
                  <a:lnTo>
                    <a:pt x="5025" y="810"/>
                  </a:lnTo>
                  <a:lnTo>
                    <a:pt x="3739" y="1"/>
                  </a:lnTo>
                  <a:lnTo>
                    <a:pt x="2572" y="810"/>
                  </a:lnTo>
                  <a:lnTo>
                    <a:pt x="1262"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5545839" y="1976870"/>
              <a:ext cx="131008" cy="65539"/>
            </a:xfrm>
            <a:custGeom>
              <a:avLst/>
              <a:gdLst/>
              <a:ahLst/>
              <a:cxnLst/>
              <a:rect l="l" t="t" r="r" b="b"/>
              <a:pathLst>
                <a:path w="3716" h="1859" extrusionOk="0">
                  <a:moveTo>
                    <a:pt x="0" y="1"/>
                  </a:moveTo>
                  <a:lnTo>
                    <a:pt x="0" y="1858"/>
                  </a:lnTo>
                  <a:lnTo>
                    <a:pt x="3715" y="1858"/>
                  </a:lnTo>
                  <a:lnTo>
                    <a:pt x="2477" y="1"/>
                  </a:lnTo>
                  <a:lnTo>
                    <a:pt x="1310" y="810"/>
                  </a:lnTo>
                  <a:lnTo>
                    <a:pt x="0"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5547496" y="1976870"/>
              <a:ext cx="86516" cy="65539"/>
            </a:xfrm>
            <a:custGeom>
              <a:avLst/>
              <a:gdLst/>
              <a:ahLst/>
              <a:cxnLst/>
              <a:rect l="l" t="t" r="r" b="b"/>
              <a:pathLst>
                <a:path w="2454" h="1859" extrusionOk="0">
                  <a:moveTo>
                    <a:pt x="1" y="1"/>
                  </a:moveTo>
                  <a:lnTo>
                    <a:pt x="1239" y="1858"/>
                  </a:lnTo>
                  <a:lnTo>
                    <a:pt x="2454"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5459359" y="1976870"/>
              <a:ext cx="86516" cy="65539"/>
            </a:xfrm>
            <a:custGeom>
              <a:avLst/>
              <a:gdLst/>
              <a:ahLst/>
              <a:cxnLst/>
              <a:rect l="l" t="t" r="r" b="b"/>
              <a:pathLst>
                <a:path w="2454" h="1859" extrusionOk="0">
                  <a:moveTo>
                    <a:pt x="0" y="1"/>
                  </a:moveTo>
                  <a:lnTo>
                    <a:pt x="1239" y="1858"/>
                  </a:lnTo>
                  <a:lnTo>
                    <a:pt x="2453"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4"/>
          <p:cNvGrpSpPr/>
          <p:nvPr/>
        </p:nvGrpSpPr>
        <p:grpSpPr>
          <a:xfrm>
            <a:off x="4759702" y="1811396"/>
            <a:ext cx="348460" cy="348461"/>
            <a:chOff x="8068757" y="1976870"/>
            <a:chExt cx="348460" cy="348461"/>
          </a:xfrm>
        </p:grpSpPr>
        <p:sp>
          <p:nvSpPr>
            <p:cNvPr id="959" name="Google Shape;959;p34"/>
            <p:cNvSpPr/>
            <p:nvPr/>
          </p:nvSpPr>
          <p:spPr>
            <a:xfrm>
              <a:off x="8232482" y="1976870"/>
              <a:ext cx="20201" cy="31095"/>
            </a:xfrm>
            <a:custGeom>
              <a:avLst/>
              <a:gdLst/>
              <a:ahLst/>
              <a:cxnLst/>
              <a:rect l="l" t="t" r="r" b="b"/>
              <a:pathLst>
                <a:path w="573" h="882" extrusionOk="0">
                  <a:moveTo>
                    <a:pt x="1" y="1"/>
                  </a:moveTo>
                  <a:lnTo>
                    <a:pt x="1" y="882"/>
                  </a:lnTo>
                  <a:lnTo>
                    <a:pt x="572" y="882"/>
                  </a:lnTo>
                  <a:lnTo>
                    <a:pt x="572"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8242565" y="1976870"/>
              <a:ext cx="10118" cy="31095"/>
            </a:xfrm>
            <a:custGeom>
              <a:avLst/>
              <a:gdLst/>
              <a:ahLst/>
              <a:cxnLst/>
              <a:rect l="l" t="t" r="r" b="b"/>
              <a:pathLst>
                <a:path w="287" h="882" extrusionOk="0">
                  <a:moveTo>
                    <a:pt x="0" y="1"/>
                  </a:moveTo>
                  <a:lnTo>
                    <a:pt x="0" y="882"/>
                  </a:lnTo>
                  <a:lnTo>
                    <a:pt x="286" y="882"/>
                  </a:lnTo>
                  <a:lnTo>
                    <a:pt x="286"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8232482" y="2295082"/>
              <a:ext cx="20201" cy="30249"/>
            </a:xfrm>
            <a:custGeom>
              <a:avLst/>
              <a:gdLst/>
              <a:ahLst/>
              <a:cxnLst/>
              <a:rect l="l" t="t" r="r" b="b"/>
              <a:pathLst>
                <a:path w="573" h="858" extrusionOk="0">
                  <a:moveTo>
                    <a:pt x="1" y="0"/>
                  </a:moveTo>
                  <a:lnTo>
                    <a:pt x="1" y="858"/>
                  </a:lnTo>
                  <a:lnTo>
                    <a:pt x="572" y="858"/>
                  </a:lnTo>
                  <a:lnTo>
                    <a:pt x="572"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8242565" y="2295082"/>
              <a:ext cx="10118" cy="30249"/>
            </a:xfrm>
            <a:custGeom>
              <a:avLst/>
              <a:gdLst/>
              <a:ahLst/>
              <a:cxnLst/>
              <a:rect l="l" t="t" r="r" b="b"/>
              <a:pathLst>
                <a:path w="287" h="858" extrusionOk="0">
                  <a:moveTo>
                    <a:pt x="0" y="0"/>
                  </a:moveTo>
                  <a:lnTo>
                    <a:pt x="0" y="858"/>
                  </a:lnTo>
                  <a:lnTo>
                    <a:pt x="286" y="858"/>
                  </a:lnTo>
                  <a:lnTo>
                    <a:pt x="286"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8146847" y="2270721"/>
              <a:ext cx="33633" cy="36982"/>
            </a:xfrm>
            <a:custGeom>
              <a:avLst/>
              <a:gdLst/>
              <a:ahLst/>
              <a:cxnLst/>
              <a:rect l="l" t="t" r="r" b="b"/>
              <a:pathLst>
                <a:path w="954" h="1049" extrusionOk="0">
                  <a:moveTo>
                    <a:pt x="453" y="1"/>
                  </a:moveTo>
                  <a:lnTo>
                    <a:pt x="1" y="763"/>
                  </a:lnTo>
                  <a:lnTo>
                    <a:pt x="501" y="1048"/>
                  </a:lnTo>
                  <a:lnTo>
                    <a:pt x="953" y="310"/>
                  </a:lnTo>
                  <a:lnTo>
                    <a:pt x="453"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8305530" y="1995344"/>
              <a:ext cx="33633" cy="36136"/>
            </a:xfrm>
            <a:custGeom>
              <a:avLst/>
              <a:gdLst/>
              <a:ahLst/>
              <a:cxnLst/>
              <a:rect l="l" t="t" r="r" b="b"/>
              <a:pathLst>
                <a:path w="954" h="1025" extrusionOk="0">
                  <a:moveTo>
                    <a:pt x="429" y="0"/>
                  </a:moveTo>
                  <a:lnTo>
                    <a:pt x="1" y="739"/>
                  </a:lnTo>
                  <a:lnTo>
                    <a:pt x="501" y="1024"/>
                  </a:lnTo>
                  <a:lnTo>
                    <a:pt x="953" y="286"/>
                  </a:lnTo>
                  <a:lnTo>
                    <a:pt x="429"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8146847" y="1995344"/>
              <a:ext cx="33633" cy="36136"/>
            </a:xfrm>
            <a:custGeom>
              <a:avLst/>
              <a:gdLst/>
              <a:ahLst/>
              <a:cxnLst/>
              <a:rect l="l" t="t" r="r" b="b"/>
              <a:pathLst>
                <a:path w="954" h="1025" extrusionOk="0">
                  <a:moveTo>
                    <a:pt x="501" y="0"/>
                  </a:moveTo>
                  <a:lnTo>
                    <a:pt x="1" y="286"/>
                  </a:lnTo>
                  <a:lnTo>
                    <a:pt x="453" y="1024"/>
                  </a:lnTo>
                  <a:lnTo>
                    <a:pt x="953" y="739"/>
                  </a:lnTo>
                  <a:lnTo>
                    <a:pt x="501"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8305530" y="2270721"/>
              <a:ext cx="33633" cy="36982"/>
            </a:xfrm>
            <a:custGeom>
              <a:avLst/>
              <a:gdLst/>
              <a:ahLst/>
              <a:cxnLst/>
              <a:rect l="l" t="t" r="r" b="b"/>
              <a:pathLst>
                <a:path w="954" h="1049" extrusionOk="0">
                  <a:moveTo>
                    <a:pt x="501" y="1"/>
                  </a:moveTo>
                  <a:lnTo>
                    <a:pt x="1" y="310"/>
                  </a:lnTo>
                  <a:lnTo>
                    <a:pt x="429" y="1048"/>
                  </a:lnTo>
                  <a:lnTo>
                    <a:pt x="953" y="763"/>
                  </a:lnTo>
                  <a:lnTo>
                    <a:pt x="501"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8068757" y="2041528"/>
              <a:ext cx="348460" cy="219991"/>
            </a:xfrm>
            <a:custGeom>
              <a:avLst/>
              <a:gdLst/>
              <a:ahLst/>
              <a:cxnLst/>
              <a:rect l="l" t="t" r="r" b="b"/>
              <a:pathLst>
                <a:path w="9884" h="6240" extrusionOk="0">
                  <a:moveTo>
                    <a:pt x="4954" y="0"/>
                  </a:moveTo>
                  <a:cubicBezTo>
                    <a:pt x="2216" y="0"/>
                    <a:pt x="1" y="3120"/>
                    <a:pt x="1" y="3120"/>
                  </a:cubicBezTo>
                  <a:cubicBezTo>
                    <a:pt x="1" y="3120"/>
                    <a:pt x="2216" y="6240"/>
                    <a:pt x="4954" y="6240"/>
                  </a:cubicBezTo>
                  <a:cubicBezTo>
                    <a:pt x="7693" y="6240"/>
                    <a:pt x="9884" y="3120"/>
                    <a:pt x="9884" y="3120"/>
                  </a:cubicBezTo>
                  <a:cubicBezTo>
                    <a:pt x="9884" y="3120"/>
                    <a:pt x="7693" y="0"/>
                    <a:pt x="4954" y="0"/>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243411" y="2039835"/>
              <a:ext cx="173807" cy="221683"/>
            </a:xfrm>
            <a:custGeom>
              <a:avLst/>
              <a:gdLst/>
              <a:ahLst/>
              <a:cxnLst/>
              <a:rect l="l" t="t" r="r" b="b"/>
              <a:pathLst>
                <a:path w="4930" h="6288" extrusionOk="0">
                  <a:moveTo>
                    <a:pt x="0" y="1"/>
                  </a:moveTo>
                  <a:lnTo>
                    <a:pt x="0" y="6288"/>
                  </a:lnTo>
                  <a:cubicBezTo>
                    <a:pt x="2739" y="6288"/>
                    <a:pt x="4930" y="3168"/>
                    <a:pt x="4930" y="3168"/>
                  </a:cubicBezTo>
                  <a:cubicBezTo>
                    <a:pt x="4930" y="3168"/>
                    <a:pt x="2715" y="48"/>
                    <a:pt x="0"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8165321" y="2074280"/>
              <a:ext cx="153677" cy="153677"/>
            </a:xfrm>
            <a:custGeom>
              <a:avLst/>
              <a:gdLst/>
              <a:ahLst/>
              <a:cxnLst/>
              <a:rect l="l" t="t" r="r" b="b"/>
              <a:pathLst>
                <a:path w="4359" h="4359" extrusionOk="0">
                  <a:moveTo>
                    <a:pt x="2191" y="0"/>
                  </a:moveTo>
                  <a:cubicBezTo>
                    <a:pt x="977" y="0"/>
                    <a:pt x="1" y="976"/>
                    <a:pt x="1" y="2191"/>
                  </a:cubicBezTo>
                  <a:cubicBezTo>
                    <a:pt x="1" y="3382"/>
                    <a:pt x="977" y="4358"/>
                    <a:pt x="2191" y="4358"/>
                  </a:cubicBezTo>
                  <a:cubicBezTo>
                    <a:pt x="3382" y="4358"/>
                    <a:pt x="4359" y="3382"/>
                    <a:pt x="4359" y="2191"/>
                  </a:cubicBezTo>
                  <a:cubicBezTo>
                    <a:pt x="4359" y="976"/>
                    <a:pt x="3382" y="0"/>
                    <a:pt x="2191"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8242565" y="2075090"/>
              <a:ext cx="76433" cy="152866"/>
            </a:xfrm>
            <a:custGeom>
              <a:avLst/>
              <a:gdLst/>
              <a:ahLst/>
              <a:cxnLst/>
              <a:rect l="l" t="t" r="r" b="b"/>
              <a:pathLst>
                <a:path w="2168" h="4336" extrusionOk="0">
                  <a:moveTo>
                    <a:pt x="0" y="1"/>
                  </a:moveTo>
                  <a:lnTo>
                    <a:pt x="0" y="4335"/>
                  </a:lnTo>
                  <a:cubicBezTo>
                    <a:pt x="1191" y="4335"/>
                    <a:pt x="2168" y="3359"/>
                    <a:pt x="2168" y="2168"/>
                  </a:cubicBezTo>
                  <a:cubicBezTo>
                    <a:pt x="2168" y="977"/>
                    <a:pt x="1215" y="1"/>
                    <a:pt x="0" y="1"/>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8217392" y="2126316"/>
              <a:ext cx="50379" cy="50415"/>
            </a:xfrm>
            <a:custGeom>
              <a:avLst/>
              <a:gdLst/>
              <a:ahLst/>
              <a:cxnLst/>
              <a:rect l="l" t="t" r="r" b="b"/>
              <a:pathLst>
                <a:path w="1429" h="1430" extrusionOk="0">
                  <a:moveTo>
                    <a:pt x="714" y="0"/>
                  </a:moveTo>
                  <a:cubicBezTo>
                    <a:pt x="310" y="0"/>
                    <a:pt x="0" y="310"/>
                    <a:pt x="0" y="715"/>
                  </a:cubicBezTo>
                  <a:cubicBezTo>
                    <a:pt x="0" y="1096"/>
                    <a:pt x="310" y="1429"/>
                    <a:pt x="714" y="1429"/>
                  </a:cubicBezTo>
                  <a:cubicBezTo>
                    <a:pt x="1096" y="1429"/>
                    <a:pt x="1429" y="1096"/>
                    <a:pt x="1429" y="715"/>
                  </a:cubicBezTo>
                  <a:cubicBezTo>
                    <a:pt x="1429" y="310"/>
                    <a:pt x="1096" y="0"/>
                    <a:pt x="714"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8243411" y="2125470"/>
              <a:ext cx="25207" cy="51261"/>
            </a:xfrm>
            <a:custGeom>
              <a:avLst/>
              <a:gdLst/>
              <a:ahLst/>
              <a:cxnLst/>
              <a:rect l="l" t="t" r="r" b="b"/>
              <a:pathLst>
                <a:path w="715" h="1454" extrusionOk="0">
                  <a:moveTo>
                    <a:pt x="0" y="1"/>
                  </a:moveTo>
                  <a:lnTo>
                    <a:pt x="0" y="1453"/>
                  </a:lnTo>
                  <a:cubicBezTo>
                    <a:pt x="381" y="1453"/>
                    <a:pt x="715" y="1120"/>
                    <a:pt x="715" y="739"/>
                  </a:cubicBezTo>
                  <a:cubicBezTo>
                    <a:pt x="715" y="358"/>
                    <a:pt x="381" y="24"/>
                    <a:pt x="0"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911;p34"/>
          <p:cNvSpPr txBox="1">
            <a:spLocks/>
          </p:cNvSpPr>
          <p:nvPr/>
        </p:nvSpPr>
        <p:spPr>
          <a:xfrm>
            <a:off x="3181014" y="3829008"/>
            <a:ext cx="2811000" cy="9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160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1600"/>
              </a:spcBef>
              <a:spcAft>
                <a:spcPts val="160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r>
              <a:rPr lang="id-ID" dirty="0" smtClean="0"/>
              <a:t>Pencatatan manual terhadap uang masuk dan keluar atau transaksi IT Mert</a:t>
            </a:r>
            <a:endParaRPr lang="id-ID" dirty="0"/>
          </a:p>
        </p:txBody>
      </p:sp>
      <p:sp>
        <p:nvSpPr>
          <p:cNvPr id="70" name="Google Shape;914;p34"/>
          <p:cNvSpPr txBox="1">
            <a:spLocks/>
          </p:cNvSpPr>
          <p:nvPr/>
        </p:nvSpPr>
        <p:spPr>
          <a:xfrm>
            <a:off x="3180988" y="3535733"/>
            <a:ext cx="28110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500" b="0" i="0" u="none" strike="noStrike" cap="none">
                <a:solidFill>
                  <a:schemeClr val="dk1"/>
                </a:solidFill>
                <a:latin typeface="Montserrat ExtraBold"/>
                <a:ea typeface="Montserrat ExtraBold"/>
                <a:cs typeface="Montserrat ExtraBold"/>
                <a:sym typeface="Montserrat ExtraBold"/>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dirty="0" smtClean="0"/>
              <a:t>5</a:t>
            </a:r>
            <a:endParaRPr lang="id-ID" dirty="0"/>
          </a:p>
        </p:txBody>
      </p:sp>
      <p:grpSp>
        <p:nvGrpSpPr>
          <p:cNvPr id="97" name="Google Shape;825;p32"/>
          <p:cNvGrpSpPr/>
          <p:nvPr/>
        </p:nvGrpSpPr>
        <p:grpSpPr>
          <a:xfrm>
            <a:off x="2653464" y="3941826"/>
            <a:ext cx="349307" cy="264483"/>
            <a:chOff x="1509142" y="2625880"/>
            <a:chExt cx="349307" cy="264483"/>
          </a:xfrm>
        </p:grpSpPr>
        <p:sp>
          <p:nvSpPr>
            <p:cNvPr id="98" name="Google Shape;826;p32"/>
            <p:cNvSpPr/>
            <p:nvPr/>
          </p:nvSpPr>
          <p:spPr>
            <a:xfrm>
              <a:off x="1577995" y="2771096"/>
              <a:ext cx="57959" cy="49569"/>
            </a:xfrm>
            <a:custGeom>
              <a:avLst/>
              <a:gdLst/>
              <a:ahLst/>
              <a:cxnLst/>
              <a:rect l="l" t="t" r="r" b="b"/>
              <a:pathLst>
                <a:path w="1644" h="1406" extrusionOk="0">
                  <a:moveTo>
                    <a:pt x="0" y="1"/>
                  </a:moveTo>
                  <a:lnTo>
                    <a:pt x="0" y="1406"/>
                  </a:lnTo>
                  <a:lnTo>
                    <a:pt x="1643" y="1406"/>
                  </a:lnTo>
                  <a:lnTo>
                    <a:pt x="1643"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27;p32"/>
            <p:cNvSpPr/>
            <p:nvPr/>
          </p:nvSpPr>
          <p:spPr>
            <a:xfrm>
              <a:off x="1759347" y="2692195"/>
              <a:ext cx="57959" cy="88173"/>
            </a:xfrm>
            <a:custGeom>
              <a:avLst/>
              <a:gdLst/>
              <a:ahLst/>
              <a:cxnLst/>
              <a:rect l="l" t="t" r="r" b="b"/>
              <a:pathLst>
                <a:path w="1644" h="2501" extrusionOk="0">
                  <a:moveTo>
                    <a:pt x="405" y="0"/>
                  </a:moveTo>
                  <a:lnTo>
                    <a:pt x="0" y="1239"/>
                  </a:lnTo>
                  <a:lnTo>
                    <a:pt x="405" y="2501"/>
                  </a:lnTo>
                  <a:cubicBezTo>
                    <a:pt x="1072" y="2501"/>
                    <a:pt x="1643" y="1929"/>
                    <a:pt x="1643" y="1239"/>
                  </a:cubicBezTo>
                  <a:cubicBezTo>
                    <a:pt x="1643" y="548"/>
                    <a:pt x="1072" y="0"/>
                    <a:pt x="405" y="0"/>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28;p32"/>
            <p:cNvSpPr/>
            <p:nvPr/>
          </p:nvSpPr>
          <p:spPr>
            <a:xfrm>
              <a:off x="1759347" y="2735841"/>
              <a:ext cx="57959" cy="44527"/>
            </a:xfrm>
            <a:custGeom>
              <a:avLst/>
              <a:gdLst/>
              <a:ahLst/>
              <a:cxnLst/>
              <a:rect l="l" t="t" r="r" b="b"/>
              <a:pathLst>
                <a:path w="1644" h="1263" extrusionOk="0">
                  <a:moveTo>
                    <a:pt x="0" y="1"/>
                  </a:moveTo>
                  <a:lnTo>
                    <a:pt x="405" y="1263"/>
                  </a:lnTo>
                  <a:cubicBezTo>
                    <a:pt x="1072" y="1263"/>
                    <a:pt x="1643" y="691"/>
                    <a:pt x="1643"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29;p32"/>
            <p:cNvSpPr/>
            <p:nvPr/>
          </p:nvSpPr>
          <p:spPr>
            <a:xfrm>
              <a:off x="1816424" y="2671218"/>
              <a:ext cx="42024" cy="130161"/>
            </a:xfrm>
            <a:custGeom>
              <a:avLst/>
              <a:gdLst/>
              <a:ahLst/>
              <a:cxnLst/>
              <a:rect l="l" t="t" r="r" b="b"/>
              <a:pathLst>
                <a:path w="1192" h="3692" extrusionOk="0">
                  <a:moveTo>
                    <a:pt x="405" y="0"/>
                  </a:moveTo>
                  <a:lnTo>
                    <a:pt x="0" y="405"/>
                  </a:lnTo>
                  <a:cubicBezTo>
                    <a:pt x="381" y="786"/>
                    <a:pt x="596" y="1310"/>
                    <a:pt x="596" y="1834"/>
                  </a:cubicBezTo>
                  <a:cubicBezTo>
                    <a:pt x="596" y="2334"/>
                    <a:pt x="381" y="2882"/>
                    <a:pt x="0" y="3263"/>
                  </a:cubicBezTo>
                  <a:lnTo>
                    <a:pt x="405" y="3691"/>
                  </a:lnTo>
                  <a:cubicBezTo>
                    <a:pt x="929" y="3167"/>
                    <a:pt x="1191" y="2524"/>
                    <a:pt x="1191" y="1834"/>
                  </a:cubicBezTo>
                  <a:cubicBezTo>
                    <a:pt x="1191" y="1143"/>
                    <a:pt x="929" y="500"/>
                    <a:pt x="405"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30;p32"/>
            <p:cNvSpPr/>
            <p:nvPr/>
          </p:nvSpPr>
          <p:spPr>
            <a:xfrm>
              <a:off x="1816424" y="2735841"/>
              <a:ext cx="42024" cy="65539"/>
            </a:xfrm>
            <a:custGeom>
              <a:avLst/>
              <a:gdLst/>
              <a:ahLst/>
              <a:cxnLst/>
              <a:rect l="l" t="t" r="r" b="b"/>
              <a:pathLst>
                <a:path w="1192" h="1859" extrusionOk="0">
                  <a:moveTo>
                    <a:pt x="596" y="1"/>
                  </a:moveTo>
                  <a:cubicBezTo>
                    <a:pt x="596" y="501"/>
                    <a:pt x="381" y="1049"/>
                    <a:pt x="0" y="1430"/>
                  </a:cubicBezTo>
                  <a:lnTo>
                    <a:pt x="405" y="1858"/>
                  </a:lnTo>
                  <a:cubicBezTo>
                    <a:pt x="929" y="1334"/>
                    <a:pt x="1191" y="691"/>
                    <a:pt x="1191"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31;p32"/>
            <p:cNvSpPr/>
            <p:nvPr/>
          </p:nvSpPr>
          <p:spPr>
            <a:xfrm>
              <a:off x="1545243" y="2771096"/>
              <a:ext cx="66350" cy="119268"/>
            </a:xfrm>
            <a:custGeom>
              <a:avLst/>
              <a:gdLst/>
              <a:ahLst/>
              <a:cxnLst/>
              <a:rect l="l" t="t" r="r" b="b"/>
              <a:pathLst>
                <a:path w="1882" h="3383" extrusionOk="0">
                  <a:moveTo>
                    <a:pt x="929" y="1"/>
                  </a:moveTo>
                  <a:lnTo>
                    <a:pt x="0" y="263"/>
                  </a:lnTo>
                  <a:lnTo>
                    <a:pt x="429" y="3383"/>
                  </a:lnTo>
                  <a:lnTo>
                    <a:pt x="1882" y="3383"/>
                  </a:lnTo>
                  <a:lnTo>
                    <a:pt x="1477" y="263"/>
                  </a:lnTo>
                  <a:lnTo>
                    <a:pt x="929"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32;p32"/>
            <p:cNvSpPr/>
            <p:nvPr/>
          </p:nvSpPr>
          <p:spPr>
            <a:xfrm>
              <a:off x="1611558" y="2625880"/>
              <a:ext cx="129351" cy="219991"/>
            </a:xfrm>
            <a:custGeom>
              <a:avLst/>
              <a:gdLst/>
              <a:ahLst/>
              <a:cxnLst/>
              <a:rect l="l" t="t" r="r" b="b"/>
              <a:pathLst>
                <a:path w="3669" h="6240" extrusionOk="0">
                  <a:moveTo>
                    <a:pt x="3335" y="0"/>
                  </a:moveTo>
                  <a:cubicBezTo>
                    <a:pt x="3335" y="0"/>
                    <a:pt x="1906" y="1881"/>
                    <a:pt x="215" y="1881"/>
                  </a:cubicBezTo>
                  <a:lnTo>
                    <a:pt x="1" y="3120"/>
                  </a:lnTo>
                  <a:lnTo>
                    <a:pt x="215" y="4382"/>
                  </a:lnTo>
                  <a:cubicBezTo>
                    <a:pt x="1906" y="4382"/>
                    <a:pt x="3335" y="6239"/>
                    <a:pt x="3335" y="6239"/>
                  </a:cubicBezTo>
                  <a:lnTo>
                    <a:pt x="3668" y="3120"/>
                  </a:lnTo>
                  <a:lnTo>
                    <a:pt x="3335" y="0"/>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33;p32"/>
            <p:cNvSpPr/>
            <p:nvPr/>
          </p:nvSpPr>
          <p:spPr>
            <a:xfrm>
              <a:off x="1611558" y="2735841"/>
              <a:ext cx="129351" cy="110031"/>
            </a:xfrm>
            <a:custGeom>
              <a:avLst/>
              <a:gdLst/>
              <a:ahLst/>
              <a:cxnLst/>
              <a:rect l="l" t="t" r="r" b="b"/>
              <a:pathLst>
                <a:path w="3669" h="3121" extrusionOk="0">
                  <a:moveTo>
                    <a:pt x="1" y="1"/>
                  </a:moveTo>
                  <a:lnTo>
                    <a:pt x="215" y="1263"/>
                  </a:lnTo>
                  <a:cubicBezTo>
                    <a:pt x="1906" y="1263"/>
                    <a:pt x="3335" y="3120"/>
                    <a:pt x="3335" y="3120"/>
                  </a:cubicBezTo>
                  <a:lnTo>
                    <a:pt x="3668"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34;p32"/>
            <p:cNvSpPr/>
            <p:nvPr/>
          </p:nvSpPr>
          <p:spPr>
            <a:xfrm>
              <a:off x="1509142" y="2691349"/>
              <a:ext cx="109996" cy="89019"/>
            </a:xfrm>
            <a:custGeom>
              <a:avLst/>
              <a:gdLst/>
              <a:ahLst/>
              <a:cxnLst/>
              <a:rect l="l" t="t" r="r" b="b"/>
              <a:pathLst>
                <a:path w="3120" h="2525" extrusionOk="0">
                  <a:moveTo>
                    <a:pt x="619" y="1"/>
                  </a:moveTo>
                  <a:lnTo>
                    <a:pt x="619" y="644"/>
                  </a:lnTo>
                  <a:cubicBezTo>
                    <a:pt x="262" y="644"/>
                    <a:pt x="0" y="906"/>
                    <a:pt x="0" y="1263"/>
                  </a:cubicBezTo>
                  <a:cubicBezTo>
                    <a:pt x="0" y="1429"/>
                    <a:pt x="48" y="1596"/>
                    <a:pt x="167" y="1715"/>
                  </a:cubicBezTo>
                  <a:cubicBezTo>
                    <a:pt x="286" y="1834"/>
                    <a:pt x="429" y="1882"/>
                    <a:pt x="619" y="1882"/>
                  </a:cubicBezTo>
                  <a:lnTo>
                    <a:pt x="619" y="2525"/>
                  </a:lnTo>
                  <a:lnTo>
                    <a:pt x="3120" y="2525"/>
                  </a:lnTo>
                  <a:lnTo>
                    <a:pt x="3120" y="24"/>
                  </a:lnTo>
                  <a:lnTo>
                    <a:pt x="312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35;p32"/>
            <p:cNvSpPr/>
            <p:nvPr/>
          </p:nvSpPr>
          <p:spPr>
            <a:xfrm>
              <a:off x="1509142" y="2735841"/>
              <a:ext cx="109996" cy="44527"/>
            </a:xfrm>
            <a:custGeom>
              <a:avLst/>
              <a:gdLst/>
              <a:ahLst/>
              <a:cxnLst/>
              <a:rect l="l" t="t" r="r" b="b"/>
              <a:pathLst>
                <a:path w="3120" h="1263" extrusionOk="0">
                  <a:moveTo>
                    <a:pt x="0" y="1"/>
                  </a:moveTo>
                  <a:cubicBezTo>
                    <a:pt x="0" y="167"/>
                    <a:pt x="48" y="334"/>
                    <a:pt x="167" y="453"/>
                  </a:cubicBezTo>
                  <a:cubicBezTo>
                    <a:pt x="286" y="572"/>
                    <a:pt x="429" y="620"/>
                    <a:pt x="619" y="620"/>
                  </a:cubicBezTo>
                  <a:lnTo>
                    <a:pt x="619" y="1263"/>
                  </a:lnTo>
                  <a:lnTo>
                    <a:pt x="3120" y="1263"/>
                  </a:lnTo>
                  <a:lnTo>
                    <a:pt x="312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36;p32"/>
            <p:cNvSpPr/>
            <p:nvPr/>
          </p:nvSpPr>
          <p:spPr>
            <a:xfrm>
              <a:off x="1729098" y="2625880"/>
              <a:ext cx="44527" cy="219991"/>
            </a:xfrm>
            <a:custGeom>
              <a:avLst/>
              <a:gdLst/>
              <a:ahLst/>
              <a:cxnLst/>
              <a:rect l="l" t="t" r="r" b="b"/>
              <a:pathLst>
                <a:path w="1263" h="6240" extrusionOk="0">
                  <a:moveTo>
                    <a:pt x="1" y="0"/>
                  </a:moveTo>
                  <a:lnTo>
                    <a:pt x="1" y="6239"/>
                  </a:lnTo>
                  <a:lnTo>
                    <a:pt x="1263" y="6239"/>
                  </a:lnTo>
                  <a:lnTo>
                    <a:pt x="1263"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37;p32"/>
            <p:cNvSpPr/>
            <p:nvPr/>
          </p:nvSpPr>
          <p:spPr>
            <a:xfrm>
              <a:off x="1729098" y="2735841"/>
              <a:ext cx="44527" cy="110031"/>
            </a:xfrm>
            <a:custGeom>
              <a:avLst/>
              <a:gdLst/>
              <a:ahLst/>
              <a:cxnLst/>
              <a:rect l="l" t="t" r="r" b="b"/>
              <a:pathLst>
                <a:path w="1263" h="3121" extrusionOk="0">
                  <a:moveTo>
                    <a:pt x="1" y="1"/>
                  </a:moveTo>
                  <a:lnTo>
                    <a:pt x="1" y="3120"/>
                  </a:lnTo>
                  <a:lnTo>
                    <a:pt x="1263" y="3120"/>
                  </a:lnTo>
                  <a:lnTo>
                    <a:pt x="1263"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37"/>
          <p:cNvSpPr/>
          <p:nvPr/>
        </p:nvSpPr>
        <p:spPr>
          <a:xfrm rot="-1706440" flipH="1">
            <a:off x="7525672" y="3611296"/>
            <a:ext cx="1114964" cy="1114964"/>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txBox="1">
            <a:spLocks noGrp="1"/>
          </p:cNvSpPr>
          <p:nvPr>
            <p:ph type="title"/>
          </p:nvPr>
        </p:nvSpPr>
        <p:spPr>
          <a:xfrm>
            <a:off x="2377002" y="827728"/>
            <a:ext cx="5796300" cy="11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smtClean="0"/>
              <a:t>What is Tekinfo Desk??</a:t>
            </a:r>
            <a:endParaRPr sz="2800" dirty="0"/>
          </a:p>
        </p:txBody>
      </p:sp>
      <p:sp>
        <p:nvSpPr>
          <p:cNvPr id="1027" name="Google Shape;1027;p37"/>
          <p:cNvSpPr txBox="1">
            <a:spLocks noGrp="1"/>
          </p:cNvSpPr>
          <p:nvPr>
            <p:ph type="subTitle" idx="1"/>
          </p:nvPr>
        </p:nvSpPr>
        <p:spPr>
          <a:xfrm>
            <a:off x="2396052" y="1655298"/>
            <a:ext cx="57963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Tekinfo Desk adalah aplikasi desktop yang membantu HMJ Tekinfo dalam menyimpan data transaksi IT Mart sehingga data yang disimpan dapat dikelola dengan lebih mudah dan transaksi yang dilakukan IT Mart tercatat dengan jelas.</a:t>
            </a:r>
            <a:endParaRPr dirty="0"/>
          </a:p>
        </p:txBody>
      </p:sp>
      <p:sp>
        <p:nvSpPr>
          <p:cNvPr id="1028" name="Google Shape;1028;p37"/>
          <p:cNvSpPr/>
          <p:nvPr/>
        </p:nvSpPr>
        <p:spPr>
          <a:xfrm>
            <a:off x="4902802" y="3085839"/>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7"/>
          <p:cNvSpPr/>
          <p:nvPr/>
        </p:nvSpPr>
        <p:spPr>
          <a:xfrm>
            <a:off x="5247552" y="3085839"/>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0" name="Google Shape;1030;p37"/>
          <p:cNvSpPr/>
          <p:nvPr/>
        </p:nvSpPr>
        <p:spPr>
          <a:xfrm>
            <a:off x="5592302" y="3085839"/>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31" name="Google Shape;1031;p37"/>
          <p:cNvGrpSpPr/>
          <p:nvPr/>
        </p:nvGrpSpPr>
        <p:grpSpPr>
          <a:xfrm>
            <a:off x="466648" y="1312071"/>
            <a:ext cx="2016583" cy="3291851"/>
            <a:chOff x="1383125" y="1015300"/>
            <a:chExt cx="1003375" cy="1637900"/>
          </a:xfrm>
        </p:grpSpPr>
        <p:sp>
          <p:nvSpPr>
            <p:cNvPr id="1032" name="Google Shape;1032;p37"/>
            <p:cNvSpPr/>
            <p:nvPr/>
          </p:nvSpPr>
          <p:spPr>
            <a:xfrm>
              <a:off x="1708525" y="1241225"/>
              <a:ext cx="163350" cy="82800"/>
            </a:xfrm>
            <a:custGeom>
              <a:avLst/>
              <a:gdLst/>
              <a:ahLst/>
              <a:cxnLst/>
              <a:rect l="l" t="t" r="r" b="b"/>
              <a:pathLst>
                <a:path w="6534" h="3312" extrusionOk="0">
                  <a:moveTo>
                    <a:pt x="2535" y="1"/>
                  </a:moveTo>
                  <a:cubicBezTo>
                    <a:pt x="2470" y="1"/>
                    <a:pt x="2405" y="2"/>
                    <a:pt x="2340" y="3"/>
                  </a:cubicBezTo>
                  <a:cubicBezTo>
                    <a:pt x="1888" y="3"/>
                    <a:pt x="1404" y="70"/>
                    <a:pt x="970" y="254"/>
                  </a:cubicBezTo>
                  <a:cubicBezTo>
                    <a:pt x="552" y="454"/>
                    <a:pt x="167" y="822"/>
                    <a:pt x="84" y="1290"/>
                  </a:cubicBezTo>
                  <a:cubicBezTo>
                    <a:pt x="0" y="1741"/>
                    <a:pt x="251" y="2259"/>
                    <a:pt x="685" y="2409"/>
                  </a:cubicBezTo>
                  <a:cubicBezTo>
                    <a:pt x="676" y="2409"/>
                    <a:pt x="667" y="2408"/>
                    <a:pt x="657" y="2408"/>
                  </a:cubicBezTo>
                  <a:cubicBezTo>
                    <a:pt x="465" y="2408"/>
                    <a:pt x="266" y="2569"/>
                    <a:pt x="234" y="2760"/>
                  </a:cubicBezTo>
                  <a:cubicBezTo>
                    <a:pt x="218" y="2977"/>
                    <a:pt x="351" y="3178"/>
                    <a:pt x="568" y="3228"/>
                  </a:cubicBezTo>
                  <a:lnTo>
                    <a:pt x="6350" y="3312"/>
                  </a:lnTo>
                  <a:cubicBezTo>
                    <a:pt x="6533" y="2643"/>
                    <a:pt x="6350" y="1925"/>
                    <a:pt x="5949" y="1390"/>
                  </a:cubicBezTo>
                  <a:cubicBezTo>
                    <a:pt x="5564" y="839"/>
                    <a:pt x="4946" y="471"/>
                    <a:pt x="4328" y="254"/>
                  </a:cubicBezTo>
                  <a:cubicBezTo>
                    <a:pt x="3755" y="73"/>
                    <a:pt x="3141" y="1"/>
                    <a:pt x="2535" y="1"/>
                  </a:cubicBezTo>
                  <a:close/>
                </a:path>
              </a:pathLst>
            </a:custGeom>
            <a:solidFill>
              <a:srgbClr val="F9B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2206450" y="1015300"/>
              <a:ext cx="54325" cy="80650"/>
            </a:xfrm>
            <a:custGeom>
              <a:avLst/>
              <a:gdLst/>
              <a:ahLst/>
              <a:cxnLst/>
              <a:rect l="l" t="t" r="r" b="b"/>
              <a:pathLst>
                <a:path w="2173" h="3226" extrusionOk="0">
                  <a:moveTo>
                    <a:pt x="705" y="1"/>
                  </a:moveTo>
                  <a:cubicBezTo>
                    <a:pt x="704" y="1"/>
                    <a:pt x="703" y="1"/>
                    <a:pt x="702" y="1"/>
                  </a:cubicBezTo>
                  <a:cubicBezTo>
                    <a:pt x="535" y="18"/>
                    <a:pt x="0" y="2607"/>
                    <a:pt x="0" y="2607"/>
                  </a:cubicBezTo>
                  <a:lnTo>
                    <a:pt x="1370" y="3226"/>
                  </a:lnTo>
                  <a:cubicBezTo>
                    <a:pt x="1370" y="3226"/>
                    <a:pt x="2172" y="2424"/>
                    <a:pt x="2038" y="1973"/>
                  </a:cubicBezTo>
                  <a:lnTo>
                    <a:pt x="2038" y="1973"/>
                  </a:lnTo>
                  <a:cubicBezTo>
                    <a:pt x="2039" y="1973"/>
                    <a:pt x="2040" y="1973"/>
                    <a:pt x="2041" y="1973"/>
                  </a:cubicBezTo>
                  <a:cubicBezTo>
                    <a:pt x="2072" y="1973"/>
                    <a:pt x="2064" y="1605"/>
                    <a:pt x="1721" y="1588"/>
                  </a:cubicBezTo>
                  <a:cubicBezTo>
                    <a:pt x="1672" y="1452"/>
                    <a:pt x="1544" y="1423"/>
                    <a:pt x="1445" y="1423"/>
                  </a:cubicBezTo>
                  <a:cubicBezTo>
                    <a:pt x="1375" y="1423"/>
                    <a:pt x="1320" y="1438"/>
                    <a:pt x="1320" y="1438"/>
                  </a:cubicBezTo>
                  <a:cubicBezTo>
                    <a:pt x="1320" y="1438"/>
                    <a:pt x="1654" y="302"/>
                    <a:pt x="1521" y="268"/>
                  </a:cubicBezTo>
                  <a:cubicBezTo>
                    <a:pt x="1519" y="268"/>
                    <a:pt x="1518" y="268"/>
                    <a:pt x="1517" y="268"/>
                  </a:cubicBezTo>
                  <a:cubicBezTo>
                    <a:pt x="1361" y="268"/>
                    <a:pt x="819" y="1271"/>
                    <a:pt x="819" y="1271"/>
                  </a:cubicBezTo>
                  <a:cubicBezTo>
                    <a:pt x="819" y="1271"/>
                    <a:pt x="868" y="1"/>
                    <a:pt x="705" y="1"/>
                  </a:cubicBezTo>
                  <a:close/>
                </a:path>
              </a:pathLst>
            </a:custGeom>
            <a:solidFill>
              <a:srgbClr val="E58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2215625" y="1052900"/>
              <a:ext cx="24675" cy="27600"/>
            </a:xfrm>
            <a:custGeom>
              <a:avLst/>
              <a:gdLst/>
              <a:ahLst/>
              <a:cxnLst/>
              <a:rect l="l" t="t" r="r" b="b"/>
              <a:pathLst>
                <a:path w="987" h="1104" fill="none" extrusionOk="0">
                  <a:moveTo>
                    <a:pt x="1" y="1"/>
                  </a:moveTo>
                  <a:cubicBezTo>
                    <a:pt x="1" y="1"/>
                    <a:pt x="936" y="17"/>
                    <a:pt x="953" y="218"/>
                  </a:cubicBezTo>
                  <a:cubicBezTo>
                    <a:pt x="986" y="402"/>
                    <a:pt x="351" y="469"/>
                    <a:pt x="351" y="469"/>
                  </a:cubicBezTo>
                  <a:cubicBezTo>
                    <a:pt x="585" y="719"/>
                    <a:pt x="485" y="1103"/>
                    <a:pt x="485" y="1103"/>
                  </a:cubicBezTo>
                </a:path>
              </a:pathLst>
            </a:custGeom>
            <a:noFill/>
            <a:ln w="1250" cap="rnd" cmpd="sng">
              <a:solidFill>
                <a:srgbClr val="010000"/>
              </a:solidFill>
              <a:prstDash val="solid"/>
              <a:miter lim="16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2231075" y="1057075"/>
              <a:ext cx="18000" cy="15075"/>
            </a:xfrm>
            <a:custGeom>
              <a:avLst/>
              <a:gdLst/>
              <a:ahLst/>
              <a:cxnLst/>
              <a:rect l="l" t="t" r="r" b="b"/>
              <a:pathLst>
                <a:path w="720" h="603" fill="none" extrusionOk="0">
                  <a:moveTo>
                    <a:pt x="719" y="1"/>
                  </a:moveTo>
                  <a:cubicBezTo>
                    <a:pt x="669" y="151"/>
                    <a:pt x="586" y="268"/>
                    <a:pt x="502" y="385"/>
                  </a:cubicBezTo>
                  <a:cubicBezTo>
                    <a:pt x="435" y="469"/>
                    <a:pt x="335" y="552"/>
                    <a:pt x="235" y="586"/>
                  </a:cubicBezTo>
                  <a:cubicBezTo>
                    <a:pt x="185" y="602"/>
                    <a:pt x="151" y="602"/>
                    <a:pt x="101" y="586"/>
                  </a:cubicBezTo>
                  <a:lnTo>
                    <a:pt x="51" y="519"/>
                  </a:lnTo>
                  <a:cubicBezTo>
                    <a:pt x="1" y="435"/>
                    <a:pt x="18" y="335"/>
                    <a:pt x="18" y="235"/>
                  </a:cubicBezTo>
                </a:path>
              </a:pathLst>
            </a:custGeom>
            <a:noFill/>
            <a:ln w="1250" cap="rnd" cmpd="sng">
              <a:solidFill>
                <a:srgbClr val="010000"/>
              </a:solidFill>
              <a:prstDash val="solid"/>
              <a:miter lim="16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2241525" y="1065025"/>
              <a:ext cx="15900" cy="7950"/>
            </a:xfrm>
            <a:custGeom>
              <a:avLst/>
              <a:gdLst/>
              <a:ahLst/>
              <a:cxnLst/>
              <a:rect l="l" t="t" r="r" b="b"/>
              <a:pathLst>
                <a:path w="636" h="318" fill="none" extrusionOk="0">
                  <a:moveTo>
                    <a:pt x="1" y="167"/>
                  </a:moveTo>
                  <a:cubicBezTo>
                    <a:pt x="1" y="234"/>
                    <a:pt x="51" y="268"/>
                    <a:pt x="84" y="284"/>
                  </a:cubicBezTo>
                  <a:cubicBezTo>
                    <a:pt x="134" y="318"/>
                    <a:pt x="184" y="318"/>
                    <a:pt x="251" y="284"/>
                  </a:cubicBezTo>
                  <a:cubicBezTo>
                    <a:pt x="318" y="268"/>
                    <a:pt x="368" y="251"/>
                    <a:pt x="402" y="201"/>
                  </a:cubicBezTo>
                  <a:cubicBezTo>
                    <a:pt x="485" y="134"/>
                    <a:pt x="569" y="84"/>
                    <a:pt x="635" y="0"/>
                  </a:cubicBezTo>
                </a:path>
              </a:pathLst>
            </a:custGeom>
            <a:noFill/>
            <a:ln w="1250" cap="rnd" cmpd="sng">
              <a:solidFill>
                <a:srgbClr val="010000"/>
              </a:solidFill>
              <a:prstDash val="solid"/>
              <a:miter lim="16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2251975" y="1068350"/>
              <a:ext cx="4625" cy="1700"/>
            </a:xfrm>
            <a:custGeom>
              <a:avLst/>
              <a:gdLst/>
              <a:ahLst/>
              <a:cxnLst/>
              <a:rect l="l" t="t" r="r" b="b"/>
              <a:pathLst>
                <a:path w="185" h="68" fill="none" extrusionOk="0">
                  <a:moveTo>
                    <a:pt x="0" y="68"/>
                  </a:moveTo>
                  <a:cubicBezTo>
                    <a:pt x="67" y="68"/>
                    <a:pt x="151" y="51"/>
                    <a:pt x="184" y="1"/>
                  </a:cubicBezTo>
                </a:path>
              </a:pathLst>
            </a:custGeom>
            <a:noFill/>
            <a:ln w="1250" cap="rnd" cmpd="sng">
              <a:solidFill>
                <a:srgbClr val="010000"/>
              </a:solidFill>
              <a:prstDash val="solid"/>
              <a:miter lim="167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1643350" y="1286000"/>
              <a:ext cx="332950" cy="273200"/>
            </a:xfrm>
            <a:custGeom>
              <a:avLst/>
              <a:gdLst/>
              <a:ahLst/>
              <a:cxnLst/>
              <a:rect l="l" t="t" r="r" b="b"/>
              <a:pathLst>
                <a:path w="13318" h="10928" extrusionOk="0">
                  <a:moveTo>
                    <a:pt x="11262" y="0"/>
                  </a:moveTo>
                  <a:lnTo>
                    <a:pt x="6851" y="1086"/>
                  </a:lnTo>
                  <a:lnTo>
                    <a:pt x="2340" y="1220"/>
                  </a:lnTo>
                  <a:lnTo>
                    <a:pt x="1" y="10927"/>
                  </a:lnTo>
                  <a:lnTo>
                    <a:pt x="10928" y="10927"/>
                  </a:lnTo>
                  <a:cubicBezTo>
                    <a:pt x="10928" y="10927"/>
                    <a:pt x="13318" y="2841"/>
                    <a:pt x="11262" y="0"/>
                  </a:cubicBezTo>
                  <a:close/>
                </a:path>
              </a:pathLst>
            </a:custGeom>
            <a:solidFill>
              <a:srgbClr val="F9B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1726900" y="1305625"/>
              <a:ext cx="82325" cy="74800"/>
            </a:xfrm>
            <a:custGeom>
              <a:avLst/>
              <a:gdLst/>
              <a:ahLst/>
              <a:cxnLst/>
              <a:rect l="l" t="t" r="r" b="b"/>
              <a:pathLst>
                <a:path w="3293" h="2992" fill="none" extrusionOk="0">
                  <a:moveTo>
                    <a:pt x="351" y="401"/>
                  </a:moveTo>
                  <a:cubicBezTo>
                    <a:pt x="535" y="184"/>
                    <a:pt x="786" y="51"/>
                    <a:pt x="1087" y="17"/>
                  </a:cubicBezTo>
                  <a:cubicBezTo>
                    <a:pt x="1204" y="0"/>
                    <a:pt x="1371" y="34"/>
                    <a:pt x="1438" y="151"/>
                  </a:cubicBezTo>
                  <a:cubicBezTo>
                    <a:pt x="1471" y="234"/>
                    <a:pt x="1471" y="335"/>
                    <a:pt x="1438" y="418"/>
                  </a:cubicBezTo>
                  <a:cubicBezTo>
                    <a:pt x="1404" y="502"/>
                    <a:pt x="1337" y="568"/>
                    <a:pt x="1254" y="635"/>
                  </a:cubicBezTo>
                  <a:cubicBezTo>
                    <a:pt x="1037" y="819"/>
                    <a:pt x="786" y="986"/>
                    <a:pt x="552" y="1187"/>
                  </a:cubicBezTo>
                  <a:cubicBezTo>
                    <a:pt x="351" y="1370"/>
                    <a:pt x="134" y="1621"/>
                    <a:pt x="51" y="1905"/>
                  </a:cubicBezTo>
                  <a:cubicBezTo>
                    <a:pt x="1" y="2072"/>
                    <a:pt x="1" y="2306"/>
                    <a:pt x="118" y="2423"/>
                  </a:cubicBezTo>
                  <a:cubicBezTo>
                    <a:pt x="268" y="2573"/>
                    <a:pt x="519" y="2540"/>
                    <a:pt x="752" y="2523"/>
                  </a:cubicBezTo>
                  <a:cubicBezTo>
                    <a:pt x="1187" y="2457"/>
                    <a:pt x="1655" y="2423"/>
                    <a:pt x="2089" y="2490"/>
                  </a:cubicBezTo>
                  <a:cubicBezTo>
                    <a:pt x="2524" y="2557"/>
                    <a:pt x="2958" y="2690"/>
                    <a:pt x="3292" y="2991"/>
                  </a:cubicBezTo>
                </a:path>
              </a:pathLst>
            </a:custGeom>
            <a:noFill/>
            <a:ln w="29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1842600" y="1295175"/>
              <a:ext cx="57675" cy="76475"/>
            </a:xfrm>
            <a:custGeom>
              <a:avLst/>
              <a:gdLst/>
              <a:ahLst/>
              <a:cxnLst/>
              <a:rect l="l" t="t" r="r" b="b"/>
              <a:pathLst>
                <a:path w="2307" h="3059" fill="none" extrusionOk="0">
                  <a:moveTo>
                    <a:pt x="452" y="1"/>
                  </a:moveTo>
                  <a:cubicBezTo>
                    <a:pt x="419" y="218"/>
                    <a:pt x="552" y="402"/>
                    <a:pt x="736" y="485"/>
                  </a:cubicBezTo>
                  <a:cubicBezTo>
                    <a:pt x="903" y="585"/>
                    <a:pt x="1120" y="585"/>
                    <a:pt x="1321" y="602"/>
                  </a:cubicBezTo>
                  <a:cubicBezTo>
                    <a:pt x="1538" y="602"/>
                    <a:pt x="1722" y="602"/>
                    <a:pt x="1922" y="669"/>
                  </a:cubicBezTo>
                  <a:cubicBezTo>
                    <a:pt x="2123" y="736"/>
                    <a:pt x="2307" y="886"/>
                    <a:pt x="2307" y="1070"/>
                  </a:cubicBezTo>
                  <a:cubicBezTo>
                    <a:pt x="2307" y="1187"/>
                    <a:pt x="2223" y="1321"/>
                    <a:pt x="2123" y="1387"/>
                  </a:cubicBezTo>
                  <a:cubicBezTo>
                    <a:pt x="2006" y="1471"/>
                    <a:pt x="1889" y="1504"/>
                    <a:pt x="1789" y="1555"/>
                  </a:cubicBezTo>
                  <a:cubicBezTo>
                    <a:pt x="1471" y="1655"/>
                    <a:pt x="1170" y="1772"/>
                    <a:pt x="870" y="1922"/>
                  </a:cubicBezTo>
                  <a:cubicBezTo>
                    <a:pt x="636" y="2022"/>
                    <a:pt x="402" y="2156"/>
                    <a:pt x="235" y="2340"/>
                  </a:cubicBezTo>
                  <a:cubicBezTo>
                    <a:pt x="68" y="2524"/>
                    <a:pt x="1" y="2841"/>
                    <a:pt x="151" y="3058"/>
                  </a:cubicBezTo>
                </a:path>
              </a:pathLst>
            </a:custGeom>
            <a:noFill/>
            <a:ln w="29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1748200" y="1439700"/>
              <a:ext cx="132875" cy="15075"/>
            </a:xfrm>
            <a:custGeom>
              <a:avLst/>
              <a:gdLst/>
              <a:ahLst/>
              <a:cxnLst/>
              <a:rect l="l" t="t" r="r" b="b"/>
              <a:pathLst>
                <a:path w="5315" h="603" fill="none" extrusionOk="0">
                  <a:moveTo>
                    <a:pt x="1" y="368"/>
                  </a:moveTo>
                  <a:cubicBezTo>
                    <a:pt x="1772" y="485"/>
                    <a:pt x="3610" y="602"/>
                    <a:pt x="5314" y="1"/>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1882300" y="1447650"/>
              <a:ext cx="14225" cy="73125"/>
            </a:xfrm>
            <a:custGeom>
              <a:avLst/>
              <a:gdLst/>
              <a:ahLst/>
              <a:cxnLst/>
              <a:rect l="l" t="t" r="r" b="b"/>
              <a:pathLst>
                <a:path w="569" h="2925" fill="none" extrusionOk="0">
                  <a:moveTo>
                    <a:pt x="0" y="0"/>
                  </a:moveTo>
                  <a:cubicBezTo>
                    <a:pt x="418" y="903"/>
                    <a:pt x="568" y="1938"/>
                    <a:pt x="401" y="2924"/>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695575" y="1456425"/>
              <a:ext cx="48050" cy="71450"/>
            </a:xfrm>
            <a:custGeom>
              <a:avLst/>
              <a:gdLst/>
              <a:ahLst/>
              <a:cxnLst/>
              <a:rect l="l" t="t" r="r" b="b"/>
              <a:pathLst>
                <a:path w="1922" h="2858" fill="none" extrusionOk="0">
                  <a:moveTo>
                    <a:pt x="1922" y="0"/>
                  </a:moveTo>
                  <a:cubicBezTo>
                    <a:pt x="1671" y="1153"/>
                    <a:pt x="953" y="2206"/>
                    <a:pt x="0" y="2857"/>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784975" y="1217075"/>
              <a:ext cx="97375" cy="102775"/>
            </a:xfrm>
            <a:custGeom>
              <a:avLst/>
              <a:gdLst/>
              <a:ahLst/>
              <a:cxnLst/>
              <a:rect l="l" t="t" r="r" b="b"/>
              <a:pathLst>
                <a:path w="3895" h="4111" extrusionOk="0">
                  <a:moveTo>
                    <a:pt x="1922" y="0"/>
                  </a:moveTo>
                  <a:lnTo>
                    <a:pt x="0" y="719"/>
                  </a:lnTo>
                  <a:lnTo>
                    <a:pt x="384" y="2055"/>
                  </a:lnTo>
                  <a:lnTo>
                    <a:pt x="251" y="4010"/>
                  </a:lnTo>
                  <a:lnTo>
                    <a:pt x="2456" y="4110"/>
                  </a:lnTo>
                  <a:lnTo>
                    <a:pt x="2339" y="2640"/>
                  </a:lnTo>
                  <a:lnTo>
                    <a:pt x="2339" y="2640"/>
                  </a:lnTo>
                  <a:cubicBezTo>
                    <a:pt x="2435" y="2652"/>
                    <a:pt x="2529" y="2658"/>
                    <a:pt x="2619" y="2658"/>
                  </a:cubicBezTo>
                  <a:cubicBezTo>
                    <a:pt x="3392" y="2658"/>
                    <a:pt x="3895" y="2214"/>
                    <a:pt x="3191" y="1420"/>
                  </a:cubicBezTo>
                  <a:lnTo>
                    <a:pt x="1922" y="0"/>
                  </a:lnTo>
                  <a:close/>
                </a:path>
              </a:pathLst>
            </a:custGeom>
            <a:solidFill>
              <a:srgbClr val="E58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833825" y="1244225"/>
              <a:ext cx="19250" cy="34275"/>
            </a:xfrm>
            <a:custGeom>
              <a:avLst/>
              <a:gdLst/>
              <a:ahLst/>
              <a:cxnLst/>
              <a:rect l="l" t="t" r="r" b="b"/>
              <a:pathLst>
                <a:path w="770" h="1371" fill="none" extrusionOk="0">
                  <a:moveTo>
                    <a:pt x="135" y="0"/>
                  </a:moveTo>
                  <a:cubicBezTo>
                    <a:pt x="135" y="0"/>
                    <a:pt x="435" y="217"/>
                    <a:pt x="519" y="251"/>
                  </a:cubicBezTo>
                  <a:lnTo>
                    <a:pt x="335" y="334"/>
                  </a:lnTo>
                  <a:cubicBezTo>
                    <a:pt x="335" y="334"/>
                    <a:pt x="502" y="451"/>
                    <a:pt x="569" y="451"/>
                  </a:cubicBezTo>
                  <a:cubicBezTo>
                    <a:pt x="569" y="451"/>
                    <a:pt x="352" y="752"/>
                    <a:pt x="1" y="602"/>
                  </a:cubicBezTo>
                  <a:cubicBezTo>
                    <a:pt x="352" y="1370"/>
                    <a:pt x="770" y="869"/>
                    <a:pt x="770" y="869"/>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839275" y="1237375"/>
              <a:ext cx="4600" cy="3700"/>
            </a:xfrm>
            <a:custGeom>
              <a:avLst/>
              <a:gdLst/>
              <a:ahLst/>
              <a:cxnLst/>
              <a:rect l="l" t="t" r="r" b="b"/>
              <a:pathLst>
                <a:path w="184" h="148" extrusionOk="0">
                  <a:moveTo>
                    <a:pt x="91" y="0"/>
                  </a:moveTo>
                  <a:cubicBezTo>
                    <a:pt x="75" y="0"/>
                    <a:pt x="56" y="9"/>
                    <a:pt x="34" y="24"/>
                  </a:cubicBezTo>
                  <a:cubicBezTo>
                    <a:pt x="0" y="40"/>
                    <a:pt x="17" y="74"/>
                    <a:pt x="34" y="124"/>
                  </a:cubicBezTo>
                  <a:cubicBezTo>
                    <a:pt x="69" y="136"/>
                    <a:pt x="96" y="147"/>
                    <a:pt x="115" y="147"/>
                  </a:cubicBezTo>
                  <a:cubicBezTo>
                    <a:pt x="123" y="147"/>
                    <a:pt x="129" y="145"/>
                    <a:pt x="134" y="141"/>
                  </a:cubicBezTo>
                  <a:cubicBezTo>
                    <a:pt x="184" y="124"/>
                    <a:pt x="167" y="74"/>
                    <a:pt x="134" y="40"/>
                  </a:cubicBezTo>
                  <a:cubicBezTo>
                    <a:pt x="125" y="13"/>
                    <a:pt x="110" y="0"/>
                    <a:pt x="91" y="0"/>
                  </a:cubicBez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825900" y="1245950"/>
              <a:ext cx="5050" cy="3475"/>
            </a:xfrm>
            <a:custGeom>
              <a:avLst/>
              <a:gdLst/>
              <a:ahLst/>
              <a:cxnLst/>
              <a:rect l="l" t="t" r="r" b="b"/>
              <a:pathLst>
                <a:path w="202" h="139" extrusionOk="0">
                  <a:moveTo>
                    <a:pt x="85" y="0"/>
                  </a:moveTo>
                  <a:cubicBezTo>
                    <a:pt x="73" y="0"/>
                    <a:pt x="61" y="4"/>
                    <a:pt x="51" y="15"/>
                  </a:cubicBezTo>
                  <a:cubicBezTo>
                    <a:pt x="1" y="31"/>
                    <a:pt x="34" y="65"/>
                    <a:pt x="51" y="115"/>
                  </a:cubicBezTo>
                  <a:cubicBezTo>
                    <a:pt x="74" y="127"/>
                    <a:pt x="106" y="139"/>
                    <a:pt x="129" y="139"/>
                  </a:cubicBezTo>
                  <a:cubicBezTo>
                    <a:pt x="138" y="139"/>
                    <a:pt x="146" y="137"/>
                    <a:pt x="151" y="132"/>
                  </a:cubicBezTo>
                  <a:cubicBezTo>
                    <a:pt x="201" y="115"/>
                    <a:pt x="168" y="65"/>
                    <a:pt x="151" y="31"/>
                  </a:cubicBezTo>
                  <a:cubicBezTo>
                    <a:pt x="139" y="20"/>
                    <a:pt x="112" y="0"/>
                    <a:pt x="85" y="0"/>
                  </a:cubicBez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772425" y="1222075"/>
              <a:ext cx="40125" cy="43800"/>
            </a:xfrm>
            <a:custGeom>
              <a:avLst/>
              <a:gdLst/>
              <a:ahLst/>
              <a:cxnLst/>
              <a:rect l="l" t="t" r="r" b="b"/>
              <a:pathLst>
                <a:path w="1605" h="1752" extrusionOk="0">
                  <a:moveTo>
                    <a:pt x="1605" y="1"/>
                  </a:moveTo>
                  <a:lnTo>
                    <a:pt x="1605" y="1"/>
                  </a:lnTo>
                  <a:cubicBezTo>
                    <a:pt x="1104" y="101"/>
                    <a:pt x="586" y="301"/>
                    <a:pt x="118" y="519"/>
                  </a:cubicBezTo>
                  <a:cubicBezTo>
                    <a:pt x="51" y="719"/>
                    <a:pt x="1" y="903"/>
                    <a:pt x="1" y="1103"/>
                  </a:cubicBezTo>
                  <a:cubicBezTo>
                    <a:pt x="1" y="1170"/>
                    <a:pt x="1" y="1220"/>
                    <a:pt x="18" y="1271"/>
                  </a:cubicBezTo>
                  <a:cubicBezTo>
                    <a:pt x="30" y="1307"/>
                    <a:pt x="68" y="1334"/>
                    <a:pt x="107" y="1334"/>
                  </a:cubicBezTo>
                  <a:cubicBezTo>
                    <a:pt x="122" y="1334"/>
                    <a:pt x="137" y="1330"/>
                    <a:pt x="151" y="1321"/>
                  </a:cubicBezTo>
                  <a:lnTo>
                    <a:pt x="151" y="1321"/>
                  </a:lnTo>
                  <a:cubicBezTo>
                    <a:pt x="101" y="1421"/>
                    <a:pt x="118" y="1571"/>
                    <a:pt x="201" y="1655"/>
                  </a:cubicBezTo>
                  <a:cubicBezTo>
                    <a:pt x="263" y="1717"/>
                    <a:pt x="344" y="1751"/>
                    <a:pt x="436" y="1751"/>
                  </a:cubicBezTo>
                  <a:cubicBezTo>
                    <a:pt x="468" y="1751"/>
                    <a:pt x="501" y="1747"/>
                    <a:pt x="535" y="1738"/>
                  </a:cubicBezTo>
                  <a:cubicBezTo>
                    <a:pt x="652" y="1688"/>
                    <a:pt x="736" y="1605"/>
                    <a:pt x="786" y="1488"/>
                  </a:cubicBezTo>
                  <a:cubicBezTo>
                    <a:pt x="822" y="1524"/>
                    <a:pt x="867" y="1540"/>
                    <a:pt x="912" y="1540"/>
                  </a:cubicBezTo>
                  <a:cubicBezTo>
                    <a:pt x="951" y="1540"/>
                    <a:pt x="989" y="1528"/>
                    <a:pt x="1020" y="1504"/>
                  </a:cubicBezTo>
                  <a:cubicBezTo>
                    <a:pt x="1070" y="1471"/>
                    <a:pt x="1120" y="1387"/>
                    <a:pt x="1154" y="1321"/>
                  </a:cubicBezTo>
                  <a:cubicBezTo>
                    <a:pt x="1237" y="1087"/>
                    <a:pt x="1221" y="853"/>
                    <a:pt x="1154" y="636"/>
                  </a:cubicBezTo>
                  <a:lnTo>
                    <a:pt x="1154" y="636"/>
                  </a:lnTo>
                  <a:cubicBezTo>
                    <a:pt x="1173" y="655"/>
                    <a:pt x="1193" y="663"/>
                    <a:pt x="1216" y="663"/>
                  </a:cubicBezTo>
                  <a:cubicBezTo>
                    <a:pt x="1232" y="663"/>
                    <a:pt x="1250" y="659"/>
                    <a:pt x="1271" y="652"/>
                  </a:cubicBezTo>
                  <a:cubicBezTo>
                    <a:pt x="1304" y="636"/>
                    <a:pt x="1321" y="602"/>
                    <a:pt x="1371" y="569"/>
                  </a:cubicBezTo>
                  <a:cubicBezTo>
                    <a:pt x="1521" y="418"/>
                    <a:pt x="1571" y="218"/>
                    <a:pt x="1605" y="1"/>
                  </a:cubicBez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1777450" y="1249650"/>
              <a:ext cx="20900" cy="19650"/>
            </a:xfrm>
            <a:custGeom>
              <a:avLst/>
              <a:gdLst/>
              <a:ahLst/>
              <a:cxnLst/>
              <a:rect l="l" t="t" r="r" b="b"/>
              <a:pathLst>
                <a:path w="836" h="786" extrusionOk="0">
                  <a:moveTo>
                    <a:pt x="318" y="0"/>
                  </a:moveTo>
                  <a:cubicBezTo>
                    <a:pt x="258" y="0"/>
                    <a:pt x="201" y="17"/>
                    <a:pt x="151" y="51"/>
                  </a:cubicBezTo>
                  <a:cubicBezTo>
                    <a:pt x="0" y="151"/>
                    <a:pt x="17" y="401"/>
                    <a:pt x="167" y="585"/>
                  </a:cubicBezTo>
                  <a:cubicBezTo>
                    <a:pt x="268" y="719"/>
                    <a:pt x="405" y="786"/>
                    <a:pt x="525" y="786"/>
                  </a:cubicBezTo>
                  <a:cubicBezTo>
                    <a:pt x="585" y="786"/>
                    <a:pt x="641" y="769"/>
                    <a:pt x="685" y="736"/>
                  </a:cubicBezTo>
                  <a:cubicBezTo>
                    <a:pt x="836" y="635"/>
                    <a:pt x="819" y="385"/>
                    <a:pt x="669" y="201"/>
                  </a:cubicBezTo>
                  <a:cubicBezTo>
                    <a:pt x="568" y="67"/>
                    <a:pt x="438" y="0"/>
                    <a:pt x="318" y="0"/>
                  </a:cubicBezTo>
                  <a:close/>
                </a:path>
              </a:pathLst>
            </a:custGeom>
            <a:solidFill>
              <a:srgbClr val="E58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771600" y="1197400"/>
              <a:ext cx="67700" cy="41825"/>
            </a:xfrm>
            <a:custGeom>
              <a:avLst/>
              <a:gdLst/>
              <a:ahLst/>
              <a:cxnLst/>
              <a:rect l="l" t="t" r="r" b="b"/>
              <a:pathLst>
                <a:path w="2708" h="1673" extrusionOk="0">
                  <a:moveTo>
                    <a:pt x="1502" y="0"/>
                  </a:moveTo>
                  <a:cubicBezTo>
                    <a:pt x="1369" y="0"/>
                    <a:pt x="1225" y="21"/>
                    <a:pt x="1070" y="69"/>
                  </a:cubicBezTo>
                  <a:cubicBezTo>
                    <a:pt x="0" y="386"/>
                    <a:pt x="84" y="1673"/>
                    <a:pt x="84" y="1673"/>
                  </a:cubicBezTo>
                  <a:lnTo>
                    <a:pt x="2707" y="737"/>
                  </a:lnTo>
                  <a:cubicBezTo>
                    <a:pt x="2707" y="737"/>
                    <a:pt x="2302" y="0"/>
                    <a:pt x="1502"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816700" y="1194025"/>
              <a:ext cx="79825" cy="29750"/>
            </a:xfrm>
            <a:custGeom>
              <a:avLst/>
              <a:gdLst/>
              <a:ahLst/>
              <a:cxnLst/>
              <a:rect l="l" t="t" r="r" b="b"/>
              <a:pathLst>
                <a:path w="3193" h="1190" extrusionOk="0">
                  <a:moveTo>
                    <a:pt x="2534" y="0"/>
                  </a:moveTo>
                  <a:cubicBezTo>
                    <a:pt x="1772" y="0"/>
                    <a:pt x="1" y="1189"/>
                    <a:pt x="1" y="1189"/>
                  </a:cubicBezTo>
                  <a:cubicBezTo>
                    <a:pt x="1" y="1189"/>
                    <a:pt x="3192" y="688"/>
                    <a:pt x="2825" y="120"/>
                  </a:cubicBezTo>
                  <a:cubicBezTo>
                    <a:pt x="2768" y="36"/>
                    <a:pt x="2666" y="0"/>
                    <a:pt x="2534"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771600" y="1303125"/>
              <a:ext cx="82725" cy="43875"/>
            </a:xfrm>
            <a:custGeom>
              <a:avLst/>
              <a:gdLst/>
              <a:ahLst/>
              <a:cxnLst/>
              <a:rect l="l" t="t" r="r" b="b"/>
              <a:pathLst>
                <a:path w="3309" h="1755" extrusionOk="0">
                  <a:moveTo>
                    <a:pt x="3309" y="0"/>
                  </a:moveTo>
                  <a:lnTo>
                    <a:pt x="1721" y="401"/>
                  </a:lnTo>
                  <a:lnTo>
                    <a:pt x="0" y="451"/>
                  </a:lnTo>
                  <a:lnTo>
                    <a:pt x="3075" y="1755"/>
                  </a:lnTo>
                  <a:lnTo>
                    <a:pt x="3309" y="0"/>
                  </a:lnTo>
                  <a:close/>
                </a:path>
              </a:pathLst>
            </a:custGeom>
            <a:solidFill>
              <a:srgbClr val="E58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675525" y="1349075"/>
              <a:ext cx="30525" cy="96500"/>
            </a:xfrm>
            <a:custGeom>
              <a:avLst/>
              <a:gdLst/>
              <a:ahLst/>
              <a:cxnLst/>
              <a:rect l="l" t="t" r="r" b="b"/>
              <a:pathLst>
                <a:path w="1221" h="3860" fill="none" extrusionOk="0">
                  <a:moveTo>
                    <a:pt x="0" y="3860"/>
                  </a:moveTo>
                  <a:cubicBezTo>
                    <a:pt x="802" y="2740"/>
                    <a:pt x="1220" y="1353"/>
                    <a:pt x="1203" y="0"/>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400675" y="1694100"/>
              <a:ext cx="559750" cy="903950"/>
            </a:xfrm>
            <a:custGeom>
              <a:avLst/>
              <a:gdLst/>
              <a:ahLst/>
              <a:cxnLst/>
              <a:rect l="l" t="t" r="r" b="b"/>
              <a:pathLst>
                <a:path w="22390" h="36158" extrusionOk="0">
                  <a:moveTo>
                    <a:pt x="8722" y="0"/>
                  </a:moveTo>
                  <a:lnTo>
                    <a:pt x="11312" y="14353"/>
                  </a:lnTo>
                  <a:lnTo>
                    <a:pt x="0" y="29808"/>
                  </a:lnTo>
                  <a:lnTo>
                    <a:pt x="9123" y="36158"/>
                  </a:lnTo>
                  <a:lnTo>
                    <a:pt x="22390" y="16007"/>
                  </a:lnTo>
                  <a:lnTo>
                    <a:pt x="19967" y="1153"/>
                  </a:lnTo>
                  <a:lnTo>
                    <a:pt x="8722"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543950" y="1558750"/>
              <a:ext cx="842550" cy="741475"/>
            </a:xfrm>
            <a:custGeom>
              <a:avLst/>
              <a:gdLst/>
              <a:ahLst/>
              <a:cxnLst/>
              <a:rect l="l" t="t" r="r" b="b"/>
              <a:pathLst>
                <a:path w="33702" h="29659" extrusionOk="0">
                  <a:moveTo>
                    <a:pt x="3425" y="1"/>
                  </a:moveTo>
                  <a:lnTo>
                    <a:pt x="3425" y="17"/>
                  </a:lnTo>
                  <a:cubicBezTo>
                    <a:pt x="3425" y="17"/>
                    <a:pt x="0" y="11246"/>
                    <a:pt x="10510" y="11613"/>
                  </a:cubicBezTo>
                  <a:lnTo>
                    <a:pt x="21354" y="11613"/>
                  </a:lnTo>
                  <a:lnTo>
                    <a:pt x="7569" y="21404"/>
                  </a:lnTo>
                  <a:lnTo>
                    <a:pt x="14236" y="29658"/>
                  </a:lnTo>
                  <a:lnTo>
                    <a:pt x="29825" y="16993"/>
                  </a:lnTo>
                  <a:cubicBezTo>
                    <a:pt x="32649" y="14688"/>
                    <a:pt x="33701" y="10845"/>
                    <a:pt x="32415" y="7436"/>
                  </a:cubicBezTo>
                  <a:cubicBezTo>
                    <a:pt x="31245" y="4345"/>
                    <a:pt x="28388" y="2223"/>
                    <a:pt x="25097" y="1989"/>
                  </a:cubicBezTo>
                  <a:lnTo>
                    <a:pt x="15071" y="1271"/>
                  </a:lnTo>
                  <a:lnTo>
                    <a:pt x="14904"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05600" y="2094275"/>
              <a:ext cx="194250" cy="265275"/>
            </a:xfrm>
            <a:custGeom>
              <a:avLst/>
              <a:gdLst/>
              <a:ahLst/>
              <a:cxnLst/>
              <a:rect l="l" t="t" r="r" b="b"/>
              <a:pathLst>
                <a:path w="7770" h="10611" extrusionOk="0">
                  <a:moveTo>
                    <a:pt x="1103" y="0"/>
                  </a:moveTo>
                  <a:lnTo>
                    <a:pt x="0" y="836"/>
                  </a:lnTo>
                  <a:lnTo>
                    <a:pt x="1337" y="2640"/>
                  </a:lnTo>
                  <a:lnTo>
                    <a:pt x="2290" y="2139"/>
                  </a:lnTo>
                  <a:lnTo>
                    <a:pt x="2290" y="4027"/>
                  </a:lnTo>
                  <a:lnTo>
                    <a:pt x="7770" y="10610"/>
                  </a:lnTo>
                  <a:lnTo>
                    <a:pt x="7770" y="8271"/>
                  </a:lnTo>
                  <a:lnTo>
                    <a:pt x="1103"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383125" y="2439300"/>
              <a:ext cx="261100" cy="213900"/>
            </a:xfrm>
            <a:custGeom>
              <a:avLst/>
              <a:gdLst/>
              <a:ahLst/>
              <a:cxnLst/>
              <a:rect l="l" t="t" r="r" b="b"/>
              <a:pathLst>
                <a:path w="10444" h="8556" extrusionOk="0">
                  <a:moveTo>
                    <a:pt x="702" y="0"/>
                  </a:moveTo>
                  <a:lnTo>
                    <a:pt x="0" y="1020"/>
                  </a:lnTo>
                  <a:lnTo>
                    <a:pt x="2223" y="2624"/>
                  </a:lnTo>
                  <a:lnTo>
                    <a:pt x="2841" y="1855"/>
                  </a:lnTo>
                  <a:lnTo>
                    <a:pt x="3960" y="3944"/>
                  </a:lnTo>
                  <a:lnTo>
                    <a:pt x="10443" y="8555"/>
                  </a:lnTo>
                  <a:lnTo>
                    <a:pt x="9825" y="6350"/>
                  </a:lnTo>
                  <a:lnTo>
                    <a:pt x="702"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53375" y="1783075"/>
              <a:ext cx="260275" cy="66025"/>
            </a:xfrm>
            <a:custGeom>
              <a:avLst/>
              <a:gdLst/>
              <a:ahLst/>
              <a:cxnLst/>
              <a:rect l="l" t="t" r="r" b="b"/>
              <a:pathLst>
                <a:path w="10411" h="2641" fill="none" extrusionOk="0">
                  <a:moveTo>
                    <a:pt x="1" y="0"/>
                  </a:moveTo>
                  <a:cubicBezTo>
                    <a:pt x="1104" y="1454"/>
                    <a:pt x="3008" y="2523"/>
                    <a:pt x="6133" y="2640"/>
                  </a:cubicBezTo>
                  <a:lnTo>
                    <a:pt x="10410" y="2640"/>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734850" y="1956425"/>
              <a:ext cx="192575" cy="136625"/>
            </a:xfrm>
            <a:custGeom>
              <a:avLst/>
              <a:gdLst/>
              <a:ahLst/>
              <a:cxnLst/>
              <a:rect l="l" t="t" r="r" b="b"/>
              <a:pathLst>
                <a:path w="7703" h="5465" fill="none" extrusionOk="0">
                  <a:moveTo>
                    <a:pt x="7703" y="0"/>
                  </a:moveTo>
                  <a:cubicBezTo>
                    <a:pt x="4261" y="2440"/>
                    <a:pt x="518" y="5113"/>
                    <a:pt x="0" y="5464"/>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077775" y="1844900"/>
              <a:ext cx="112825" cy="4200"/>
            </a:xfrm>
            <a:custGeom>
              <a:avLst/>
              <a:gdLst/>
              <a:ahLst/>
              <a:cxnLst/>
              <a:rect l="l" t="t" r="r" b="b"/>
              <a:pathLst>
                <a:path w="4513" h="168" fill="none" extrusionOk="0">
                  <a:moveTo>
                    <a:pt x="1" y="167"/>
                  </a:moveTo>
                  <a:lnTo>
                    <a:pt x="4512" y="0"/>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2088650" y="1852000"/>
              <a:ext cx="76875" cy="21325"/>
            </a:xfrm>
            <a:custGeom>
              <a:avLst/>
              <a:gdLst/>
              <a:ahLst/>
              <a:cxnLst/>
              <a:rect l="l" t="t" r="r" b="b"/>
              <a:pathLst>
                <a:path w="3075" h="853" fill="none" extrusionOk="0">
                  <a:moveTo>
                    <a:pt x="3075" y="852"/>
                  </a:moveTo>
                  <a:cubicBezTo>
                    <a:pt x="2005" y="769"/>
                    <a:pt x="953" y="468"/>
                    <a:pt x="0" y="0"/>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1731500" y="1590075"/>
              <a:ext cx="181300" cy="72300"/>
            </a:xfrm>
            <a:custGeom>
              <a:avLst/>
              <a:gdLst/>
              <a:ahLst/>
              <a:cxnLst/>
              <a:rect l="l" t="t" r="r" b="b"/>
              <a:pathLst>
                <a:path w="7252" h="2892" fill="none" extrusionOk="0">
                  <a:moveTo>
                    <a:pt x="7252" y="1"/>
                  </a:moveTo>
                  <a:cubicBezTo>
                    <a:pt x="4595" y="151"/>
                    <a:pt x="2005" y="1171"/>
                    <a:pt x="0" y="2891"/>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1731925" y="1618500"/>
              <a:ext cx="98175" cy="110700"/>
            </a:xfrm>
            <a:custGeom>
              <a:avLst/>
              <a:gdLst/>
              <a:ahLst/>
              <a:cxnLst/>
              <a:rect l="l" t="t" r="r" b="b"/>
              <a:pathLst>
                <a:path w="3927" h="4428" fill="none" extrusionOk="0">
                  <a:moveTo>
                    <a:pt x="3927" y="0"/>
                  </a:moveTo>
                  <a:cubicBezTo>
                    <a:pt x="2039" y="752"/>
                    <a:pt x="501" y="2440"/>
                    <a:pt x="0" y="4428"/>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1655475" y="1567100"/>
              <a:ext cx="68100" cy="81500"/>
            </a:xfrm>
            <a:custGeom>
              <a:avLst/>
              <a:gdLst/>
              <a:ahLst/>
              <a:cxnLst/>
              <a:rect l="l" t="t" r="r" b="b"/>
              <a:pathLst>
                <a:path w="2724" h="3260" fill="none" extrusionOk="0">
                  <a:moveTo>
                    <a:pt x="2724" y="1"/>
                  </a:moveTo>
                  <a:cubicBezTo>
                    <a:pt x="2690" y="753"/>
                    <a:pt x="2390" y="1505"/>
                    <a:pt x="1888" y="2090"/>
                  </a:cubicBezTo>
                  <a:cubicBezTo>
                    <a:pt x="1421" y="2674"/>
                    <a:pt x="719" y="3092"/>
                    <a:pt x="0" y="3259"/>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1649625" y="1564600"/>
              <a:ext cx="68525" cy="81475"/>
            </a:xfrm>
            <a:custGeom>
              <a:avLst/>
              <a:gdLst/>
              <a:ahLst/>
              <a:cxnLst/>
              <a:rect l="l" t="t" r="r" b="b"/>
              <a:pathLst>
                <a:path w="2741" h="3259" fill="none" extrusionOk="0">
                  <a:moveTo>
                    <a:pt x="2741" y="1"/>
                  </a:moveTo>
                  <a:cubicBezTo>
                    <a:pt x="2691" y="753"/>
                    <a:pt x="2407" y="1504"/>
                    <a:pt x="1905" y="2089"/>
                  </a:cubicBezTo>
                  <a:cubicBezTo>
                    <a:pt x="1421" y="2674"/>
                    <a:pt x="736" y="3092"/>
                    <a:pt x="0" y="3259"/>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1689300" y="1648575"/>
              <a:ext cx="553075" cy="504625"/>
            </a:xfrm>
            <a:custGeom>
              <a:avLst/>
              <a:gdLst/>
              <a:ahLst/>
              <a:cxnLst/>
              <a:rect l="l" t="t" r="r" b="b"/>
              <a:pathLst>
                <a:path w="22123" h="20185" fill="none" extrusionOk="0">
                  <a:moveTo>
                    <a:pt x="1" y="0"/>
                  </a:moveTo>
                  <a:cubicBezTo>
                    <a:pt x="68" y="869"/>
                    <a:pt x="1170" y="1420"/>
                    <a:pt x="1170" y="1420"/>
                  </a:cubicBezTo>
                  <a:lnTo>
                    <a:pt x="1805" y="1120"/>
                  </a:lnTo>
                  <a:lnTo>
                    <a:pt x="1521" y="2039"/>
                  </a:lnTo>
                  <a:lnTo>
                    <a:pt x="2173" y="1487"/>
                  </a:lnTo>
                  <a:lnTo>
                    <a:pt x="2340" y="2356"/>
                  </a:lnTo>
                  <a:lnTo>
                    <a:pt x="2925" y="1838"/>
                  </a:lnTo>
                  <a:lnTo>
                    <a:pt x="2925" y="2356"/>
                  </a:lnTo>
                  <a:cubicBezTo>
                    <a:pt x="2925" y="2356"/>
                    <a:pt x="16726" y="3175"/>
                    <a:pt x="19399" y="3475"/>
                  </a:cubicBezTo>
                  <a:cubicBezTo>
                    <a:pt x="22073" y="3760"/>
                    <a:pt x="22123" y="5831"/>
                    <a:pt x="21789" y="6366"/>
                  </a:cubicBezTo>
                  <a:cubicBezTo>
                    <a:pt x="21438" y="6917"/>
                    <a:pt x="20469" y="6984"/>
                    <a:pt x="20469" y="6984"/>
                  </a:cubicBezTo>
                  <a:lnTo>
                    <a:pt x="21638" y="8755"/>
                  </a:lnTo>
                  <a:lnTo>
                    <a:pt x="19650" y="8588"/>
                  </a:lnTo>
                  <a:lnTo>
                    <a:pt x="20369" y="9875"/>
                  </a:lnTo>
                  <a:lnTo>
                    <a:pt x="18815" y="9674"/>
                  </a:lnTo>
                  <a:lnTo>
                    <a:pt x="18915" y="10493"/>
                  </a:lnTo>
                  <a:lnTo>
                    <a:pt x="5348" y="20184"/>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1750300" y="2082150"/>
              <a:ext cx="160425" cy="209300"/>
            </a:xfrm>
            <a:custGeom>
              <a:avLst/>
              <a:gdLst/>
              <a:ahLst/>
              <a:cxnLst/>
              <a:rect l="l" t="t" r="r" b="b"/>
              <a:pathLst>
                <a:path w="6417" h="8372" fill="none" extrusionOk="0">
                  <a:moveTo>
                    <a:pt x="0" y="1"/>
                  </a:moveTo>
                  <a:lnTo>
                    <a:pt x="6416" y="8372"/>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1787900" y="1848225"/>
              <a:ext cx="25075" cy="189675"/>
            </a:xfrm>
            <a:custGeom>
              <a:avLst/>
              <a:gdLst/>
              <a:ahLst/>
              <a:cxnLst/>
              <a:rect l="l" t="t" r="r" b="b"/>
              <a:pathLst>
                <a:path w="1003" h="7587" fill="none" extrusionOk="0">
                  <a:moveTo>
                    <a:pt x="0" y="1"/>
                  </a:moveTo>
                  <a:lnTo>
                    <a:pt x="1003" y="7587"/>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1523900" y="2170300"/>
              <a:ext cx="238950" cy="328750"/>
            </a:xfrm>
            <a:custGeom>
              <a:avLst/>
              <a:gdLst/>
              <a:ahLst/>
              <a:cxnLst/>
              <a:rect l="l" t="t" r="r" b="b"/>
              <a:pathLst>
                <a:path w="9558" h="13150" fill="none" extrusionOk="0">
                  <a:moveTo>
                    <a:pt x="9558" y="0"/>
                  </a:moveTo>
                  <a:lnTo>
                    <a:pt x="0" y="13150"/>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1411950" y="2424250"/>
              <a:ext cx="226850" cy="158350"/>
            </a:xfrm>
            <a:custGeom>
              <a:avLst/>
              <a:gdLst/>
              <a:ahLst/>
              <a:cxnLst/>
              <a:rect l="l" t="t" r="r" b="b"/>
              <a:pathLst>
                <a:path w="9074" h="6334" fill="none" extrusionOk="0">
                  <a:moveTo>
                    <a:pt x="9073" y="6333"/>
                  </a:moveTo>
                  <a:lnTo>
                    <a:pt x="0" y="1"/>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1924900" y="1075875"/>
              <a:ext cx="351750" cy="404375"/>
            </a:xfrm>
            <a:custGeom>
              <a:avLst/>
              <a:gdLst/>
              <a:ahLst/>
              <a:cxnLst/>
              <a:rect l="l" t="t" r="r" b="b"/>
              <a:pathLst>
                <a:path w="14070" h="16175" extrusionOk="0">
                  <a:moveTo>
                    <a:pt x="11195" y="1"/>
                  </a:moveTo>
                  <a:lnTo>
                    <a:pt x="6116" y="6500"/>
                  </a:lnTo>
                  <a:lnTo>
                    <a:pt x="0" y="8405"/>
                  </a:lnTo>
                  <a:lnTo>
                    <a:pt x="385" y="16175"/>
                  </a:lnTo>
                  <a:cubicBezTo>
                    <a:pt x="12214" y="13635"/>
                    <a:pt x="14069" y="1337"/>
                    <a:pt x="14069" y="1337"/>
                  </a:cubicBezTo>
                  <a:lnTo>
                    <a:pt x="11195" y="1"/>
                  </a:lnTo>
                  <a:close/>
                </a:path>
              </a:pathLst>
            </a:custGeom>
            <a:solidFill>
              <a:srgbClr val="F9B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937425" y="1306050"/>
              <a:ext cx="58925" cy="157900"/>
            </a:xfrm>
            <a:custGeom>
              <a:avLst/>
              <a:gdLst/>
              <a:ahLst/>
              <a:cxnLst/>
              <a:rect l="l" t="t" r="r" b="b"/>
              <a:pathLst>
                <a:path w="2357" h="6316" fill="none" extrusionOk="0">
                  <a:moveTo>
                    <a:pt x="1" y="6316"/>
                  </a:moveTo>
                  <a:cubicBezTo>
                    <a:pt x="1137" y="4378"/>
                    <a:pt x="1956" y="2222"/>
                    <a:pt x="2357" y="0"/>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1958325" y="1291425"/>
              <a:ext cx="25075" cy="100275"/>
            </a:xfrm>
            <a:custGeom>
              <a:avLst/>
              <a:gdLst/>
              <a:ahLst/>
              <a:cxnLst/>
              <a:rect l="l" t="t" r="r" b="b"/>
              <a:pathLst>
                <a:path w="1003" h="4011" fill="none" extrusionOk="0">
                  <a:moveTo>
                    <a:pt x="0" y="4010"/>
                  </a:moveTo>
                  <a:cubicBezTo>
                    <a:pt x="501" y="2724"/>
                    <a:pt x="836" y="1387"/>
                    <a:pt x="1003" y="0"/>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2094900" y="1240875"/>
              <a:ext cx="43900" cy="28425"/>
            </a:xfrm>
            <a:custGeom>
              <a:avLst/>
              <a:gdLst/>
              <a:ahLst/>
              <a:cxnLst/>
              <a:rect l="l" t="t" r="r" b="b"/>
              <a:pathLst>
                <a:path w="1756" h="1137" fill="none" extrusionOk="0">
                  <a:moveTo>
                    <a:pt x="1" y="1"/>
                  </a:moveTo>
                  <a:cubicBezTo>
                    <a:pt x="652" y="251"/>
                    <a:pt x="1254" y="635"/>
                    <a:pt x="1755" y="1137"/>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2109950" y="1238800"/>
              <a:ext cx="31350" cy="14225"/>
            </a:xfrm>
            <a:custGeom>
              <a:avLst/>
              <a:gdLst/>
              <a:ahLst/>
              <a:cxnLst/>
              <a:rect l="l" t="t" r="r" b="b"/>
              <a:pathLst>
                <a:path w="1254" h="569" fill="none" extrusionOk="0">
                  <a:moveTo>
                    <a:pt x="0" y="0"/>
                  </a:moveTo>
                  <a:cubicBezTo>
                    <a:pt x="451" y="150"/>
                    <a:pt x="869" y="334"/>
                    <a:pt x="1253" y="568"/>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1759900" y="1461250"/>
              <a:ext cx="60675" cy="53150"/>
            </a:xfrm>
            <a:custGeom>
              <a:avLst/>
              <a:gdLst/>
              <a:ahLst/>
              <a:cxnLst/>
              <a:rect l="l" t="t" r="r" b="b"/>
              <a:pathLst>
                <a:path w="2427" h="2126" extrusionOk="0">
                  <a:moveTo>
                    <a:pt x="1111" y="1"/>
                  </a:moveTo>
                  <a:cubicBezTo>
                    <a:pt x="701" y="1"/>
                    <a:pt x="51" y="375"/>
                    <a:pt x="51" y="375"/>
                  </a:cubicBezTo>
                  <a:lnTo>
                    <a:pt x="1" y="2080"/>
                  </a:lnTo>
                  <a:cubicBezTo>
                    <a:pt x="1" y="2080"/>
                    <a:pt x="320" y="2126"/>
                    <a:pt x="713" y="2126"/>
                  </a:cubicBezTo>
                  <a:cubicBezTo>
                    <a:pt x="1323" y="2126"/>
                    <a:pt x="2108" y="2014"/>
                    <a:pt x="2139" y="1445"/>
                  </a:cubicBezTo>
                  <a:lnTo>
                    <a:pt x="2139" y="1445"/>
                  </a:lnTo>
                  <a:cubicBezTo>
                    <a:pt x="2154" y="1435"/>
                    <a:pt x="2426" y="1196"/>
                    <a:pt x="2173" y="927"/>
                  </a:cubicBezTo>
                  <a:cubicBezTo>
                    <a:pt x="2173" y="927"/>
                    <a:pt x="2373" y="693"/>
                    <a:pt x="2173" y="425"/>
                  </a:cubicBezTo>
                  <a:cubicBezTo>
                    <a:pt x="2180" y="164"/>
                    <a:pt x="2022" y="94"/>
                    <a:pt x="1849" y="94"/>
                  </a:cubicBezTo>
                  <a:cubicBezTo>
                    <a:pt x="1645" y="94"/>
                    <a:pt x="1421" y="191"/>
                    <a:pt x="1421" y="191"/>
                  </a:cubicBezTo>
                  <a:cubicBezTo>
                    <a:pt x="1380" y="52"/>
                    <a:pt x="1262" y="1"/>
                    <a:pt x="1111" y="1"/>
                  </a:cubicBezTo>
                  <a:close/>
                </a:path>
              </a:pathLst>
            </a:custGeom>
            <a:solidFill>
              <a:srgbClr val="E58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805025" y="1472300"/>
              <a:ext cx="7950" cy="2950"/>
            </a:xfrm>
            <a:custGeom>
              <a:avLst/>
              <a:gdLst/>
              <a:ahLst/>
              <a:cxnLst/>
              <a:rect l="l" t="t" r="r" b="b"/>
              <a:pathLst>
                <a:path w="318" h="118" fill="none" extrusionOk="0">
                  <a:moveTo>
                    <a:pt x="318" y="0"/>
                  </a:moveTo>
                  <a:cubicBezTo>
                    <a:pt x="234" y="67"/>
                    <a:pt x="134" y="100"/>
                    <a:pt x="0" y="117"/>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1806675" y="1484825"/>
              <a:ext cx="6300" cy="2525"/>
            </a:xfrm>
            <a:custGeom>
              <a:avLst/>
              <a:gdLst/>
              <a:ahLst/>
              <a:cxnLst/>
              <a:rect l="l" t="t" r="r" b="b"/>
              <a:pathLst>
                <a:path w="252" h="101" fill="none" extrusionOk="0">
                  <a:moveTo>
                    <a:pt x="252" y="0"/>
                  </a:moveTo>
                  <a:cubicBezTo>
                    <a:pt x="168" y="34"/>
                    <a:pt x="84" y="84"/>
                    <a:pt x="1" y="101"/>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1805025" y="1498200"/>
              <a:ext cx="7125" cy="2100"/>
            </a:xfrm>
            <a:custGeom>
              <a:avLst/>
              <a:gdLst/>
              <a:ahLst/>
              <a:cxnLst/>
              <a:rect l="l" t="t" r="r" b="b"/>
              <a:pathLst>
                <a:path w="285" h="84" fill="none" extrusionOk="0">
                  <a:moveTo>
                    <a:pt x="284" y="0"/>
                  </a:moveTo>
                  <a:cubicBezTo>
                    <a:pt x="201" y="50"/>
                    <a:pt x="100" y="67"/>
                    <a:pt x="0" y="84"/>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1504250" y="1316475"/>
              <a:ext cx="258600" cy="246450"/>
            </a:xfrm>
            <a:custGeom>
              <a:avLst/>
              <a:gdLst/>
              <a:ahLst/>
              <a:cxnLst/>
              <a:rect l="l" t="t" r="r" b="b"/>
              <a:pathLst>
                <a:path w="10344" h="9858" extrusionOk="0">
                  <a:moveTo>
                    <a:pt x="7921" y="1"/>
                  </a:moveTo>
                  <a:lnTo>
                    <a:pt x="7921" y="1"/>
                  </a:lnTo>
                  <a:cubicBezTo>
                    <a:pt x="4345" y="118"/>
                    <a:pt x="953" y="3627"/>
                    <a:pt x="235" y="6400"/>
                  </a:cubicBezTo>
                  <a:cubicBezTo>
                    <a:pt x="1" y="7236"/>
                    <a:pt x="51" y="8004"/>
                    <a:pt x="385" y="8606"/>
                  </a:cubicBezTo>
                  <a:cubicBezTo>
                    <a:pt x="820" y="9391"/>
                    <a:pt x="1805" y="9725"/>
                    <a:pt x="2992" y="9825"/>
                  </a:cubicBezTo>
                  <a:cubicBezTo>
                    <a:pt x="3250" y="9847"/>
                    <a:pt x="3517" y="9857"/>
                    <a:pt x="3791" y="9857"/>
                  </a:cubicBezTo>
                  <a:cubicBezTo>
                    <a:pt x="6673" y="9857"/>
                    <a:pt x="10227" y="8756"/>
                    <a:pt x="10227" y="8756"/>
                  </a:cubicBezTo>
                  <a:lnTo>
                    <a:pt x="10344" y="5916"/>
                  </a:lnTo>
                  <a:lnTo>
                    <a:pt x="6668" y="5247"/>
                  </a:lnTo>
                  <a:lnTo>
                    <a:pt x="7921" y="1"/>
                  </a:lnTo>
                  <a:close/>
                </a:path>
              </a:pathLst>
            </a:custGeom>
            <a:solidFill>
              <a:srgbClr val="F9B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1504250" y="1475400"/>
              <a:ext cx="88600" cy="87150"/>
            </a:xfrm>
            <a:custGeom>
              <a:avLst/>
              <a:gdLst/>
              <a:ahLst/>
              <a:cxnLst/>
              <a:rect l="l" t="t" r="r" b="b"/>
              <a:pathLst>
                <a:path w="3544" h="3486" extrusionOk="0">
                  <a:moveTo>
                    <a:pt x="920" y="1"/>
                  </a:moveTo>
                  <a:cubicBezTo>
                    <a:pt x="690" y="1"/>
                    <a:pt x="460" y="22"/>
                    <a:pt x="235" y="60"/>
                  </a:cubicBezTo>
                  <a:cubicBezTo>
                    <a:pt x="1" y="895"/>
                    <a:pt x="51" y="1664"/>
                    <a:pt x="385" y="2282"/>
                  </a:cubicBezTo>
                  <a:cubicBezTo>
                    <a:pt x="820" y="3051"/>
                    <a:pt x="1805" y="3385"/>
                    <a:pt x="2992" y="3485"/>
                  </a:cubicBezTo>
                  <a:cubicBezTo>
                    <a:pt x="3159" y="3235"/>
                    <a:pt x="3293" y="2967"/>
                    <a:pt x="3376" y="2666"/>
                  </a:cubicBezTo>
                  <a:cubicBezTo>
                    <a:pt x="3543" y="2098"/>
                    <a:pt x="3476" y="1480"/>
                    <a:pt x="3209" y="1012"/>
                  </a:cubicBezTo>
                  <a:cubicBezTo>
                    <a:pt x="2825" y="427"/>
                    <a:pt x="2140" y="127"/>
                    <a:pt x="1455" y="43"/>
                  </a:cubicBezTo>
                  <a:cubicBezTo>
                    <a:pt x="1279" y="14"/>
                    <a:pt x="1100" y="1"/>
                    <a:pt x="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717300" y="1317725"/>
              <a:ext cx="21750" cy="12575"/>
            </a:xfrm>
            <a:custGeom>
              <a:avLst/>
              <a:gdLst/>
              <a:ahLst/>
              <a:cxnLst/>
              <a:rect l="l" t="t" r="r" b="b"/>
              <a:pathLst>
                <a:path w="870" h="503" fill="none" extrusionOk="0">
                  <a:moveTo>
                    <a:pt x="0" y="1"/>
                  </a:moveTo>
                  <a:cubicBezTo>
                    <a:pt x="217" y="268"/>
                    <a:pt x="535" y="435"/>
                    <a:pt x="869" y="502"/>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1604500" y="1430525"/>
              <a:ext cx="158350" cy="33850"/>
            </a:xfrm>
            <a:custGeom>
              <a:avLst/>
              <a:gdLst/>
              <a:ahLst/>
              <a:cxnLst/>
              <a:rect l="l" t="t" r="r" b="b"/>
              <a:pathLst>
                <a:path w="6334" h="1354" fill="none" extrusionOk="0">
                  <a:moveTo>
                    <a:pt x="6334" y="1354"/>
                  </a:moveTo>
                  <a:lnTo>
                    <a:pt x="1" y="0"/>
                  </a:ln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1635000" y="1514900"/>
              <a:ext cx="125750" cy="46400"/>
            </a:xfrm>
            <a:custGeom>
              <a:avLst/>
              <a:gdLst/>
              <a:ahLst/>
              <a:cxnLst/>
              <a:rect l="l" t="t" r="r" b="b"/>
              <a:pathLst>
                <a:path w="5030" h="1856" fill="none" extrusionOk="0">
                  <a:moveTo>
                    <a:pt x="5030" y="0"/>
                  </a:moveTo>
                  <a:lnTo>
                    <a:pt x="5013" y="769"/>
                  </a:lnTo>
                  <a:cubicBezTo>
                    <a:pt x="5013" y="769"/>
                    <a:pt x="2240" y="1738"/>
                    <a:pt x="1" y="1855"/>
                  </a:cubicBezTo>
                </a:path>
              </a:pathLst>
            </a:custGeom>
            <a:noFill/>
            <a:ln w="1250"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37"/>
          <p:cNvSpPr/>
          <p:nvPr/>
        </p:nvSpPr>
        <p:spPr>
          <a:xfrm rot="-1706440" flipH="1">
            <a:off x="7431709" y="3662702"/>
            <a:ext cx="1114964" cy="1114964"/>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7140205" y="4378863"/>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grpSp>
        <p:nvGrpSpPr>
          <p:cNvPr id="1122" name="Google Shape;1122;p40"/>
          <p:cNvGrpSpPr/>
          <p:nvPr/>
        </p:nvGrpSpPr>
        <p:grpSpPr>
          <a:xfrm>
            <a:off x="3148488" y="2833114"/>
            <a:ext cx="350999" cy="350153"/>
            <a:chOff x="4566878" y="3192570"/>
            <a:chExt cx="350999" cy="350153"/>
          </a:xfrm>
        </p:grpSpPr>
        <p:sp>
          <p:nvSpPr>
            <p:cNvPr id="1123" name="Google Shape;1123;p40"/>
            <p:cNvSpPr/>
            <p:nvPr/>
          </p:nvSpPr>
          <p:spPr>
            <a:xfrm>
              <a:off x="4566878" y="3192570"/>
              <a:ext cx="350999" cy="350153"/>
            </a:xfrm>
            <a:custGeom>
              <a:avLst/>
              <a:gdLst/>
              <a:ahLst/>
              <a:cxnLst/>
              <a:rect l="l" t="t" r="r" b="b"/>
              <a:pathLst>
                <a:path w="9956" h="9932" extrusionOk="0">
                  <a:moveTo>
                    <a:pt x="4978" y="1"/>
                  </a:moveTo>
                  <a:cubicBezTo>
                    <a:pt x="3644" y="1"/>
                    <a:pt x="2406" y="501"/>
                    <a:pt x="1453" y="1453"/>
                  </a:cubicBezTo>
                  <a:cubicBezTo>
                    <a:pt x="501" y="2406"/>
                    <a:pt x="1" y="3668"/>
                    <a:pt x="1" y="4978"/>
                  </a:cubicBezTo>
                  <a:cubicBezTo>
                    <a:pt x="1" y="6312"/>
                    <a:pt x="525" y="7550"/>
                    <a:pt x="1453" y="8479"/>
                  </a:cubicBezTo>
                  <a:cubicBezTo>
                    <a:pt x="2406" y="9431"/>
                    <a:pt x="3668" y="9931"/>
                    <a:pt x="4978" y="9931"/>
                  </a:cubicBezTo>
                  <a:cubicBezTo>
                    <a:pt x="6311" y="9931"/>
                    <a:pt x="7574" y="9407"/>
                    <a:pt x="8479" y="8479"/>
                  </a:cubicBezTo>
                  <a:cubicBezTo>
                    <a:pt x="9431" y="7526"/>
                    <a:pt x="9955" y="6288"/>
                    <a:pt x="9955" y="4978"/>
                  </a:cubicBezTo>
                  <a:cubicBezTo>
                    <a:pt x="9955" y="4216"/>
                    <a:pt x="9788" y="3501"/>
                    <a:pt x="9503" y="2835"/>
                  </a:cubicBezTo>
                  <a:lnTo>
                    <a:pt x="8955" y="3073"/>
                  </a:lnTo>
                  <a:cubicBezTo>
                    <a:pt x="9241" y="3668"/>
                    <a:pt x="9384" y="4287"/>
                    <a:pt x="9384" y="4930"/>
                  </a:cubicBezTo>
                  <a:cubicBezTo>
                    <a:pt x="9384" y="6097"/>
                    <a:pt x="8931" y="7193"/>
                    <a:pt x="8098" y="8026"/>
                  </a:cubicBezTo>
                  <a:cubicBezTo>
                    <a:pt x="7264" y="8860"/>
                    <a:pt x="6169" y="9312"/>
                    <a:pt x="5002" y="9312"/>
                  </a:cubicBezTo>
                  <a:cubicBezTo>
                    <a:pt x="3835" y="9312"/>
                    <a:pt x="2739" y="8860"/>
                    <a:pt x="1906" y="8026"/>
                  </a:cubicBezTo>
                  <a:cubicBezTo>
                    <a:pt x="1072" y="7193"/>
                    <a:pt x="620" y="6097"/>
                    <a:pt x="620" y="4930"/>
                  </a:cubicBezTo>
                  <a:cubicBezTo>
                    <a:pt x="620" y="3787"/>
                    <a:pt x="1072" y="2668"/>
                    <a:pt x="1906" y="1834"/>
                  </a:cubicBezTo>
                  <a:cubicBezTo>
                    <a:pt x="2739" y="1001"/>
                    <a:pt x="3835" y="572"/>
                    <a:pt x="5002" y="572"/>
                  </a:cubicBezTo>
                  <a:cubicBezTo>
                    <a:pt x="5954" y="572"/>
                    <a:pt x="6859" y="858"/>
                    <a:pt x="7597" y="1430"/>
                  </a:cubicBezTo>
                  <a:lnTo>
                    <a:pt x="7216" y="1453"/>
                  </a:lnTo>
                  <a:lnTo>
                    <a:pt x="7264" y="2025"/>
                  </a:lnTo>
                  <a:lnTo>
                    <a:pt x="8550" y="1906"/>
                  </a:lnTo>
                  <a:lnTo>
                    <a:pt x="8669" y="620"/>
                  </a:lnTo>
                  <a:lnTo>
                    <a:pt x="8098" y="572"/>
                  </a:lnTo>
                  <a:lnTo>
                    <a:pt x="8050" y="1072"/>
                  </a:lnTo>
                  <a:cubicBezTo>
                    <a:pt x="7169" y="382"/>
                    <a:pt x="6097" y="1"/>
                    <a:pt x="4978"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630690" y="3255535"/>
              <a:ext cx="225033" cy="224222"/>
            </a:xfrm>
            <a:custGeom>
              <a:avLst/>
              <a:gdLst/>
              <a:ahLst/>
              <a:cxnLst/>
              <a:rect l="l" t="t" r="r" b="b"/>
              <a:pathLst>
                <a:path w="6383" h="6360" extrusionOk="0">
                  <a:moveTo>
                    <a:pt x="3192" y="1"/>
                  </a:moveTo>
                  <a:cubicBezTo>
                    <a:pt x="1429" y="1"/>
                    <a:pt x="1" y="1430"/>
                    <a:pt x="1" y="3192"/>
                  </a:cubicBezTo>
                  <a:cubicBezTo>
                    <a:pt x="1" y="4930"/>
                    <a:pt x="1429" y="6359"/>
                    <a:pt x="3192" y="6359"/>
                  </a:cubicBezTo>
                  <a:cubicBezTo>
                    <a:pt x="4954" y="6359"/>
                    <a:pt x="6383" y="4930"/>
                    <a:pt x="6383" y="3192"/>
                  </a:cubicBezTo>
                  <a:cubicBezTo>
                    <a:pt x="6383" y="1430"/>
                    <a:pt x="4954" y="1"/>
                    <a:pt x="3192"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704584" y="3378963"/>
              <a:ext cx="36982" cy="44527"/>
            </a:xfrm>
            <a:custGeom>
              <a:avLst/>
              <a:gdLst/>
              <a:ahLst/>
              <a:cxnLst/>
              <a:rect l="l" t="t" r="r" b="b"/>
              <a:pathLst>
                <a:path w="1049" h="1263" extrusionOk="0">
                  <a:moveTo>
                    <a:pt x="524" y="1"/>
                  </a:moveTo>
                  <a:lnTo>
                    <a:pt x="0" y="953"/>
                  </a:lnTo>
                  <a:lnTo>
                    <a:pt x="500" y="1263"/>
                  </a:lnTo>
                  <a:lnTo>
                    <a:pt x="1048" y="310"/>
                  </a:lnTo>
                  <a:lnTo>
                    <a:pt x="524"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733106" y="3309264"/>
              <a:ext cx="19355" cy="38675"/>
            </a:xfrm>
            <a:custGeom>
              <a:avLst/>
              <a:gdLst/>
              <a:ahLst/>
              <a:cxnLst/>
              <a:rect l="l" t="t" r="r" b="b"/>
              <a:pathLst>
                <a:path w="549" h="1097" extrusionOk="0">
                  <a:moveTo>
                    <a:pt x="1" y="1"/>
                  </a:moveTo>
                  <a:lnTo>
                    <a:pt x="1" y="1096"/>
                  </a:lnTo>
                  <a:lnTo>
                    <a:pt x="549" y="1096"/>
                  </a:lnTo>
                  <a:lnTo>
                    <a:pt x="549"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717170" y="3341170"/>
              <a:ext cx="52072" cy="52953"/>
            </a:xfrm>
            <a:custGeom>
              <a:avLst/>
              <a:gdLst/>
              <a:ahLst/>
              <a:cxnLst/>
              <a:rect l="l" t="t" r="r" b="b"/>
              <a:pathLst>
                <a:path w="1477" h="1502" extrusionOk="0">
                  <a:moveTo>
                    <a:pt x="739" y="1"/>
                  </a:moveTo>
                  <a:cubicBezTo>
                    <a:pt x="334" y="1"/>
                    <a:pt x="0" y="334"/>
                    <a:pt x="0" y="763"/>
                  </a:cubicBezTo>
                  <a:cubicBezTo>
                    <a:pt x="0" y="1168"/>
                    <a:pt x="334" y="1501"/>
                    <a:pt x="739" y="1501"/>
                  </a:cubicBezTo>
                  <a:cubicBezTo>
                    <a:pt x="1167" y="1501"/>
                    <a:pt x="1477" y="1168"/>
                    <a:pt x="1477" y="763"/>
                  </a:cubicBezTo>
                  <a:cubicBezTo>
                    <a:pt x="1477" y="334"/>
                    <a:pt x="1167" y="1"/>
                    <a:pt x="739"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641619" y="3302565"/>
              <a:ext cx="35290" cy="32787"/>
            </a:xfrm>
            <a:custGeom>
              <a:avLst/>
              <a:gdLst/>
              <a:ahLst/>
              <a:cxnLst/>
              <a:rect l="l" t="t" r="r" b="b"/>
              <a:pathLst>
                <a:path w="1001" h="930" extrusionOk="0">
                  <a:moveTo>
                    <a:pt x="286" y="0"/>
                  </a:moveTo>
                  <a:lnTo>
                    <a:pt x="0" y="501"/>
                  </a:lnTo>
                  <a:lnTo>
                    <a:pt x="715" y="929"/>
                  </a:lnTo>
                  <a:lnTo>
                    <a:pt x="1000" y="429"/>
                  </a:lnTo>
                  <a:lnTo>
                    <a:pt x="286"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810349" y="3399940"/>
              <a:ext cx="36136" cy="32787"/>
            </a:xfrm>
            <a:custGeom>
              <a:avLst/>
              <a:gdLst/>
              <a:ahLst/>
              <a:cxnLst/>
              <a:rect l="l" t="t" r="r" b="b"/>
              <a:pathLst>
                <a:path w="1025" h="930" extrusionOk="0">
                  <a:moveTo>
                    <a:pt x="310" y="1"/>
                  </a:moveTo>
                  <a:lnTo>
                    <a:pt x="1" y="525"/>
                  </a:lnTo>
                  <a:lnTo>
                    <a:pt x="715" y="930"/>
                  </a:lnTo>
                  <a:lnTo>
                    <a:pt x="1025" y="430"/>
                  </a:lnTo>
                  <a:lnTo>
                    <a:pt x="310"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810349" y="3302565"/>
              <a:ext cx="36136" cy="32787"/>
            </a:xfrm>
            <a:custGeom>
              <a:avLst/>
              <a:gdLst/>
              <a:ahLst/>
              <a:cxnLst/>
              <a:rect l="l" t="t" r="r" b="b"/>
              <a:pathLst>
                <a:path w="1025" h="930" extrusionOk="0">
                  <a:moveTo>
                    <a:pt x="715" y="0"/>
                  </a:moveTo>
                  <a:lnTo>
                    <a:pt x="1" y="429"/>
                  </a:lnTo>
                  <a:lnTo>
                    <a:pt x="310" y="929"/>
                  </a:lnTo>
                  <a:lnTo>
                    <a:pt x="1025" y="501"/>
                  </a:lnTo>
                  <a:lnTo>
                    <a:pt x="715"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641619" y="3399940"/>
              <a:ext cx="35290" cy="32787"/>
            </a:xfrm>
            <a:custGeom>
              <a:avLst/>
              <a:gdLst/>
              <a:ahLst/>
              <a:cxnLst/>
              <a:rect l="l" t="t" r="r" b="b"/>
              <a:pathLst>
                <a:path w="1001" h="930" extrusionOk="0">
                  <a:moveTo>
                    <a:pt x="715" y="1"/>
                  </a:moveTo>
                  <a:lnTo>
                    <a:pt x="0" y="430"/>
                  </a:lnTo>
                  <a:lnTo>
                    <a:pt x="286" y="930"/>
                  </a:lnTo>
                  <a:lnTo>
                    <a:pt x="1000" y="525"/>
                  </a:lnTo>
                  <a:lnTo>
                    <a:pt x="715"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826320" y="3357140"/>
              <a:ext cx="29403" cy="20166"/>
            </a:xfrm>
            <a:custGeom>
              <a:avLst/>
              <a:gdLst/>
              <a:ahLst/>
              <a:cxnLst/>
              <a:rect l="l" t="t" r="r" b="b"/>
              <a:pathLst>
                <a:path w="834" h="572" extrusionOk="0">
                  <a:moveTo>
                    <a:pt x="0" y="0"/>
                  </a:moveTo>
                  <a:lnTo>
                    <a:pt x="0" y="572"/>
                  </a:lnTo>
                  <a:lnTo>
                    <a:pt x="834" y="572"/>
                  </a:lnTo>
                  <a:lnTo>
                    <a:pt x="834"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630690" y="3357140"/>
              <a:ext cx="29438" cy="20166"/>
            </a:xfrm>
            <a:custGeom>
              <a:avLst/>
              <a:gdLst/>
              <a:ahLst/>
              <a:cxnLst/>
              <a:rect l="l" t="t" r="r" b="b"/>
              <a:pathLst>
                <a:path w="835" h="572" extrusionOk="0">
                  <a:moveTo>
                    <a:pt x="1" y="0"/>
                  </a:moveTo>
                  <a:lnTo>
                    <a:pt x="1" y="572"/>
                  </a:lnTo>
                  <a:lnTo>
                    <a:pt x="834" y="572"/>
                  </a:lnTo>
                  <a:lnTo>
                    <a:pt x="834"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4775941" y="3264772"/>
              <a:ext cx="31941" cy="36136"/>
            </a:xfrm>
            <a:custGeom>
              <a:avLst/>
              <a:gdLst/>
              <a:ahLst/>
              <a:cxnLst/>
              <a:rect l="l" t="t" r="r" b="b"/>
              <a:pathLst>
                <a:path w="906" h="1025" extrusionOk="0">
                  <a:moveTo>
                    <a:pt x="405" y="1"/>
                  </a:moveTo>
                  <a:lnTo>
                    <a:pt x="0" y="715"/>
                  </a:lnTo>
                  <a:lnTo>
                    <a:pt x="501" y="1025"/>
                  </a:lnTo>
                  <a:lnTo>
                    <a:pt x="905" y="310"/>
                  </a:lnTo>
                  <a:lnTo>
                    <a:pt x="405"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4678531" y="3433538"/>
              <a:ext cx="31941" cy="36136"/>
            </a:xfrm>
            <a:custGeom>
              <a:avLst/>
              <a:gdLst/>
              <a:ahLst/>
              <a:cxnLst/>
              <a:rect l="l" t="t" r="r" b="b"/>
              <a:pathLst>
                <a:path w="906" h="1025" extrusionOk="0">
                  <a:moveTo>
                    <a:pt x="406" y="0"/>
                  </a:moveTo>
                  <a:lnTo>
                    <a:pt x="1" y="715"/>
                  </a:lnTo>
                  <a:lnTo>
                    <a:pt x="501" y="1024"/>
                  </a:lnTo>
                  <a:lnTo>
                    <a:pt x="906" y="310"/>
                  </a:lnTo>
                  <a:lnTo>
                    <a:pt x="406"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4775941" y="3433538"/>
              <a:ext cx="31941" cy="36136"/>
            </a:xfrm>
            <a:custGeom>
              <a:avLst/>
              <a:gdLst/>
              <a:ahLst/>
              <a:cxnLst/>
              <a:rect l="l" t="t" r="r" b="b"/>
              <a:pathLst>
                <a:path w="906" h="1025" extrusionOk="0">
                  <a:moveTo>
                    <a:pt x="501" y="0"/>
                  </a:moveTo>
                  <a:lnTo>
                    <a:pt x="0" y="310"/>
                  </a:lnTo>
                  <a:lnTo>
                    <a:pt x="405" y="1024"/>
                  </a:lnTo>
                  <a:lnTo>
                    <a:pt x="905" y="715"/>
                  </a:lnTo>
                  <a:lnTo>
                    <a:pt x="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4678531" y="3264772"/>
              <a:ext cx="31941" cy="35290"/>
            </a:xfrm>
            <a:custGeom>
              <a:avLst/>
              <a:gdLst/>
              <a:ahLst/>
              <a:cxnLst/>
              <a:rect l="l" t="t" r="r" b="b"/>
              <a:pathLst>
                <a:path w="906" h="1001" extrusionOk="0">
                  <a:moveTo>
                    <a:pt x="501" y="1"/>
                  </a:moveTo>
                  <a:lnTo>
                    <a:pt x="1" y="310"/>
                  </a:lnTo>
                  <a:lnTo>
                    <a:pt x="406" y="1001"/>
                  </a:lnTo>
                  <a:lnTo>
                    <a:pt x="906" y="715"/>
                  </a:lnTo>
                  <a:lnTo>
                    <a:pt x="501"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4733106" y="3450319"/>
              <a:ext cx="19355" cy="29438"/>
            </a:xfrm>
            <a:custGeom>
              <a:avLst/>
              <a:gdLst/>
              <a:ahLst/>
              <a:cxnLst/>
              <a:rect l="l" t="t" r="r" b="b"/>
              <a:pathLst>
                <a:path w="549" h="835" extrusionOk="0">
                  <a:moveTo>
                    <a:pt x="1" y="1"/>
                  </a:moveTo>
                  <a:lnTo>
                    <a:pt x="1" y="834"/>
                  </a:lnTo>
                  <a:lnTo>
                    <a:pt x="549" y="834"/>
                  </a:lnTo>
                  <a:lnTo>
                    <a:pt x="549"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4733106" y="3255535"/>
              <a:ext cx="19355" cy="29438"/>
            </a:xfrm>
            <a:custGeom>
              <a:avLst/>
              <a:gdLst/>
              <a:ahLst/>
              <a:cxnLst/>
              <a:rect l="l" t="t" r="r" b="b"/>
              <a:pathLst>
                <a:path w="549" h="835" extrusionOk="0">
                  <a:moveTo>
                    <a:pt x="1" y="1"/>
                  </a:moveTo>
                  <a:lnTo>
                    <a:pt x="1" y="834"/>
                  </a:lnTo>
                  <a:lnTo>
                    <a:pt x="549" y="834"/>
                  </a:lnTo>
                  <a:lnTo>
                    <a:pt x="549"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4620607" y="3244641"/>
              <a:ext cx="245199" cy="246009"/>
            </a:xfrm>
            <a:custGeom>
              <a:avLst/>
              <a:gdLst/>
              <a:ahLst/>
              <a:cxnLst/>
              <a:rect l="l" t="t" r="r" b="b"/>
              <a:pathLst>
                <a:path w="6955" h="6978" extrusionOk="0">
                  <a:moveTo>
                    <a:pt x="3478" y="596"/>
                  </a:moveTo>
                  <a:cubicBezTo>
                    <a:pt x="5097" y="596"/>
                    <a:pt x="6359" y="1905"/>
                    <a:pt x="6359" y="3501"/>
                  </a:cubicBezTo>
                  <a:cubicBezTo>
                    <a:pt x="6359" y="5073"/>
                    <a:pt x="5097" y="6382"/>
                    <a:pt x="3478" y="6382"/>
                  </a:cubicBezTo>
                  <a:cubicBezTo>
                    <a:pt x="1882" y="6382"/>
                    <a:pt x="596" y="5073"/>
                    <a:pt x="596" y="3501"/>
                  </a:cubicBezTo>
                  <a:cubicBezTo>
                    <a:pt x="596" y="1882"/>
                    <a:pt x="1906" y="596"/>
                    <a:pt x="3478" y="596"/>
                  </a:cubicBezTo>
                  <a:close/>
                  <a:moveTo>
                    <a:pt x="3478" y="0"/>
                  </a:moveTo>
                  <a:cubicBezTo>
                    <a:pt x="1573" y="0"/>
                    <a:pt x="1" y="1548"/>
                    <a:pt x="1" y="3501"/>
                  </a:cubicBezTo>
                  <a:cubicBezTo>
                    <a:pt x="1" y="5406"/>
                    <a:pt x="1549" y="6978"/>
                    <a:pt x="3478" y="6978"/>
                  </a:cubicBezTo>
                  <a:cubicBezTo>
                    <a:pt x="5383" y="6978"/>
                    <a:pt x="6955" y="5430"/>
                    <a:pt x="6955" y="3501"/>
                  </a:cubicBezTo>
                  <a:cubicBezTo>
                    <a:pt x="6955" y="1548"/>
                    <a:pt x="5383" y="0"/>
                    <a:pt x="3478"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0"/>
          <p:cNvGrpSpPr/>
          <p:nvPr/>
        </p:nvGrpSpPr>
        <p:grpSpPr>
          <a:xfrm>
            <a:off x="3149334" y="3980055"/>
            <a:ext cx="349307" cy="315709"/>
            <a:chOff x="3974136" y="3209386"/>
            <a:chExt cx="349307" cy="315709"/>
          </a:xfrm>
        </p:grpSpPr>
        <p:sp>
          <p:nvSpPr>
            <p:cNvPr id="1142" name="Google Shape;1142;p40"/>
            <p:cNvSpPr/>
            <p:nvPr/>
          </p:nvSpPr>
          <p:spPr>
            <a:xfrm>
              <a:off x="4095872" y="3234558"/>
              <a:ext cx="104989" cy="20166"/>
            </a:xfrm>
            <a:custGeom>
              <a:avLst/>
              <a:gdLst/>
              <a:ahLst/>
              <a:cxnLst/>
              <a:rect l="l" t="t" r="r" b="b"/>
              <a:pathLst>
                <a:path w="2978" h="572" extrusionOk="0">
                  <a:moveTo>
                    <a:pt x="1" y="0"/>
                  </a:moveTo>
                  <a:lnTo>
                    <a:pt x="1" y="572"/>
                  </a:lnTo>
                  <a:lnTo>
                    <a:pt x="2978" y="572"/>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095872" y="3275701"/>
              <a:ext cx="104989" cy="19355"/>
            </a:xfrm>
            <a:custGeom>
              <a:avLst/>
              <a:gdLst/>
              <a:ahLst/>
              <a:cxnLst/>
              <a:rect l="l" t="t" r="r" b="b"/>
              <a:pathLst>
                <a:path w="2978" h="549" extrusionOk="0">
                  <a:moveTo>
                    <a:pt x="1" y="0"/>
                  </a:moveTo>
                  <a:lnTo>
                    <a:pt x="1" y="548"/>
                  </a:lnTo>
                  <a:lnTo>
                    <a:pt x="2978" y="548"/>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095872" y="3315998"/>
              <a:ext cx="104989" cy="20166"/>
            </a:xfrm>
            <a:custGeom>
              <a:avLst/>
              <a:gdLst/>
              <a:ahLst/>
              <a:cxnLst/>
              <a:rect l="l" t="t" r="r" b="b"/>
              <a:pathLst>
                <a:path w="2978" h="572" extrusionOk="0">
                  <a:moveTo>
                    <a:pt x="1" y="0"/>
                  </a:moveTo>
                  <a:lnTo>
                    <a:pt x="1" y="572"/>
                  </a:lnTo>
                  <a:lnTo>
                    <a:pt x="2978" y="572"/>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095872" y="3357140"/>
              <a:ext cx="104989" cy="20166"/>
            </a:xfrm>
            <a:custGeom>
              <a:avLst/>
              <a:gdLst/>
              <a:ahLst/>
              <a:cxnLst/>
              <a:rect l="l" t="t" r="r" b="b"/>
              <a:pathLst>
                <a:path w="2978" h="572" extrusionOk="0">
                  <a:moveTo>
                    <a:pt x="1" y="0"/>
                  </a:moveTo>
                  <a:lnTo>
                    <a:pt x="1" y="572"/>
                  </a:lnTo>
                  <a:lnTo>
                    <a:pt x="2978" y="572"/>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095872" y="3398283"/>
              <a:ext cx="104989" cy="20166"/>
            </a:xfrm>
            <a:custGeom>
              <a:avLst/>
              <a:gdLst/>
              <a:ahLst/>
              <a:cxnLst/>
              <a:rect l="l" t="t" r="r" b="b"/>
              <a:pathLst>
                <a:path w="2978" h="572" extrusionOk="0">
                  <a:moveTo>
                    <a:pt x="1" y="0"/>
                  </a:moveTo>
                  <a:lnTo>
                    <a:pt x="1" y="572"/>
                  </a:lnTo>
                  <a:lnTo>
                    <a:pt x="2978" y="572"/>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095872" y="3439426"/>
              <a:ext cx="104989" cy="19320"/>
            </a:xfrm>
            <a:custGeom>
              <a:avLst/>
              <a:gdLst/>
              <a:ahLst/>
              <a:cxnLst/>
              <a:rect l="l" t="t" r="r" b="b"/>
              <a:pathLst>
                <a:path w="2978" h="548" extrusionOk="0">
                  <a:moveTo>
                    <a:pt x="1" y="0"/>
                  </a:moveTo>
                  <a:lnTo>
                    <a:pt x="1" y="548"/>
                  </a:lnTo>
                  <a:lnTo>
                    <a:pt x="2978" y="548"/>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095872" y="3479722"/>
              <a:ext cx="104989" cy="20166"/>
            </a:xfrm>
            <a:custGeom>
              <a:avLst/>
              <a:gdLst/>
              <a:ahLst/>
              <a:cxnLst/>
              <a:rect l="l" t="t" r="r" b="b"/>
              <a:pathLst>
                <a:path w="2978" h="572" extrusionOk="0">
                  <a:moveTo>
                    <a:pt x="1" y="0"/>
                  </a:moveTo>
                  <a:lnTo>
                    <a:pt x="1" y="572"/>
                  </a:lnTo>
                  <a:lnTo>
                    <a:pt x="2978" y="572"/>
                  </a:lnTo>
                  <a:lnTo>
                    <a:pt x="297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058114" y="3209386"/>
              <a:ext cx="45373" cy="315709"/>
            </a:xfrm>
            <a:custGeom>
              <a:avLst/>
              <a:gdLst/>
              <a:ahLst/>
              <a:cxnLst/>
              <a:rect l="l" t="t" r="r" b="b"/>
              <a:pathLst>
                <a:path w="1287" h="8955" extrusionOk="0">
                  <a:moveTo>
                    <a:pt x="0" y="0"/>
                  </a:moveTo>
                  <a:lnTo>
                    <a:pt x="0" y="8954"/>
                  </a:lnTo>
                  <a:lnTo>
                    <a:pt x="1286" y="8954"/>
                  </a:lnTo>
                  <a:lnTo>
                    <a:pt x="1286"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147943" y="3234558"/>
              <a:ext cx="52918" cy="20166"/>
            </a:xfrm>
            <a:custGeom>
              <a:avLst/>
              <a:gdLst/>
              <a:ahLst/>
              <a:cxnLst/>
              <a:rect l="l" t="t" r="r" b="b"/>
              <a:pathLst>
                <a:path w="1501" h="572" extrusionOk="0">
                  <a:moveTo>
                    <a:pt x="0" y="0"/>
                  </a:moveTo>
                  <a:lnTo>
                    <a:pt x="0" y="572"/>
                  </a:lnTo>
                  <a:lnTo>
                    <a:pt x="1501" y="572"/>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147943" y="3275701"/>
              <a:ext cx="52918" cy="19355"/>
            </a:xfrm>
            <a:custGeom>
              <a:avLst/>
              <a:gdLst/>
              <a:ahLst/>
              <a:cxnLst/>
              <a:rect l="l" t="t" r="r" b="b"/>
              <a:pathLst>
                <a:path w="1501" h="549" extrusionOk="0">
                  <a:moveTo>
                    <a:pt x="0" y="0"/>
                  </a:moveTo>
                  <a:lnTo>
                    <a:pt x="0" y="548"/>
                  </a:lnTo>
                  <a:lnTo>
                    <a:pt x="1501" y="548"/>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147943" y="3315998"/>
              <a:ext cx="52918" cy="20166"/>
            </a:xfrm>
            <a:custGeom>
              <a:avLst/>
              <a:gdLst/>
              <a:ahLst/>
              <a:cxnLst/>
              <a:rect l="l" t="t" r="r" b="b"/>
              <a:pathLst>
                <a:path w="1501" h="572" extrusionOk="0">
                  <a:moveTo>
                    <a:pt x="0" y="0"/>
                  </a:moveTo>
                  <a:lnTo>
                    <a:pt x="0" y="572"/>
                  </a:lnTo>
                  <a:lnTo>
                    <a:pt x="1501" y="572"/>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147943" y="3357140"/>
              <a:ext cx="52918" cy="20166"/>
            </a:xfrm>
            <a:custGeom>
              <a:avLst/>
              <a:gdLst/>
              <a:ahLst/>
              <a:cxnLst/>
              <a:rect l="l" t="t" r="r" b="b"/>
              <a:pathLst>
                <a:path w="1501" h="572" extrusionOk="0">
                  <a:moveTo>
                    <a:pt x="0" y="0"/>
                  </a:moveTo>
                  <a:lnTo>
                    <a:pt x="0" y="572"/>
                  </a:lnTo>
                  <a:lnTo>
                    <a:pt x="1501" y="572"/>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147943" y="3398283"/>
              <a:ext cx="52918" cy="20166"/>
            </a:xfrm>
            <a:custGeom>
              <a:avLst/>
              <a:gdLst/>
              <a:ahLst/>
              <a:cxnLst/>
              <a:rect l="l" t="t" r="r" b="b"/>
              <a:pathLst>
                <a:path w="1501" h="572" extrusionOk="0">
                  <a:moveTo>
                    <a:pt x="0" y="0"/>
                  </a:moveTo>
                  <a:lnTo>
                    <a:pt x="0" y="572"/>
                  </a:lnTo>
                  <a:lnTo>
                    <a:pt x="1501" y="572"/>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4147943" y="3439426"/>
              <a:ext cx="52918" cy="19320"/>
            </a:xfrm>
            <a:custGeom>
              <a:avLst/>
              <a:gdLst/>
              <a:ahLst/>
              <a:cxnLst/>
              <a:rect l="l" t="t" r="r" b="b"/>
              <a:pathLst>
                <a:path w="1501" h="548" extrusionOk="0">
                  <a:moveTo>
                    <a:pt x="0" y="0"/>
                  </a:moveTo>
                  <a:lnTo>
                    <a:pt x="0" y="548"/>
                  </a:lnTo>
                  <a:lnTo>
                    <a:pt x="1501" y="548"/>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4147943" y="3479722"/>
              <a:ext cx="52918" cy="20166"/>
            </a:xfrm>
            <a:custGeom>
              <a:avLst/>
              <a:gdLst/>
              <a:ahLst/>
              <a:cxnLst/>
              <a:rect l="l" t="t" r="r" b="b"/>
              <a:pathLst>
                <a:path w="1501" h="572" extrusionOk="0">
                  <a:moveTo>
                    <a:pt x="0" y="0"/>
                  </a:moveTo>
                  <a:lnTo>
                    <a:pt x="0" y="572"/>
                  </a:lnTo>
                  <a:lnTo>
                    <a:pt x="1501" y="572"/>
                  </a:lnTo>
                  <a:lnTo>
                    <a:pt x="1501"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3974136" y="3271506"/>
              <a:ext cx="69734" cy="193973"/>
            </a:xfrm>
            <a:custGeom>
              <a:avLst/>
              <a:gdLst/>
              <a:ahLst/>
              <a:cxnLst/>
              <a:rect l="l" t="t" r="r" b="b"/>
              <a:pathLst>
                <a:path w="1978" h="5502" extrusionOk="0">
                  <a:moveTo>
                    <a:pt x="977" y="0"/>
                  </a:moveTo>
                  <a:lnTo>
                    <a:pt x="1" y="786"/>
                  </a:lnTo>
                  <a:lnTo>
                    <a:pt x="358" y="1239"/>
                  </a:lnTo>
                  <a:lnTo>
                    <a:pt x="715" y="953"/>
                  </a:lnTo>
                  <a:lnTo>
                    <a:pt x="715" y="5501"/>
                  </a:lnTo>
                  <a:lnTo>
                    <a:pt x="1263" y="5501"/>
                  </a:lnTo>
                  <a:lnTo>
                    <a:pt x="1263" y="953"/>
                  </a:lnTo>
                  <a:lnTo>
                    <a:pt x="1620" y="1239"/>
                  </a:lnTo>
                  <a:lnTo>
                    <a:pt x="1977" y="786"/>
                  </a:lnTo>
                  <a:lnTo>
                    <a:pt x="977"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252051" y="3271506"/>
              <a:ext cx="71391" cy="193973"/>
            </a:xfrm>
            <a:custGeom>
              <a:avLst/>
              <a:gdLst/>
              <a:ahLst/>
              <a:cxnLst/>
              <a:rect l="l" t="t" r="r" b="b"/>
              <a:pathLst>
                <a:path w="2025" h="5502" extrusionOk="0">
                  <a:moveTo>
                    <a:pt x="1024" y="0"/>
                  </a:moveTo>
                  <a:lnTo>
                    <a:pt x="0" y="786"/>
                  </a:lnTo>
                  <a:lnTo>
                    <a:pt x="357" y="1239"/>
                  </a:lnTo>
                  <a:lnTo>
                    <a:pt x="715" y="953"/>
                  </a:lnTo>
                  <a:lnTo>
                    <a:pt x="715" y="5501"/>
                  </a:lnTo>
                  <a:lnTo>
                    <a:pt x="1286" y="5501"/>
                  </a:lnTo>
                  <a:lnTo>
                    <a:pt x="1286" y="953"/>
                  </a:lnTo>
                  <a:lnTo>
                    <a:pt x="1643" y="1239"/>
                  </a:lnTo>
                  <a:lnTo>
                    <a:pt x="2024" y="786"/>
                  </a:lnTo>
                  <a:lnTo>
                    <a:pt x="1024"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4193281" y="3209386"/>
              <a:ext cx="45373" cy="315709"/>
            </a:xfrm>
            <a:custGeom>
              <a:avLst/>
              <a:gdLst/>
              <a:ahLst/>
              <a:cxnLst/>
              <a:rect l="l" t="t" r="r" b="b"/>
              <a:pathLst>
                <a:path w="1287" h="8955" extrusionOk="0">
                  <a:moveTo>
                    <a:pt x="0" y="0"/>
                  </a:moveTo>
                  <a:lnTo>
                    <a:pt x="0" y="8954"/>
                  </a:lnTo>
                  <a:lnTo>
                    <a:pt x="1286" y="8954"/>
                  </a:lnTo>
                  <a:lnTo>
                    <a:pt x="1286"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0"/>
          <p:cNvGrpSpPr/>
          <p:nvPr/>
        </p:nvGrpSpPr>
        <p:grpSpPr>
          <a:xfrm>
            <a:off x="3169059" y="1688697"/>
            <a:ext cx="309856" cy="347614"/>
            <a:chOff x="6312353" y="2583891"/>
            <a:chExt cx="309856" cy="347614"/>
          </a:xfrm>
        </p:grpSpPr>
        <p:sp>
          <p:nvSpPr>
            <p:cNvPr id="1161" name="Google Shape;1161;p40"/>
            <p:cNvSpPr/>
            <p:nvPr/>
          </p:nvSpPr>
          <p:spPr>
            <a:xfrm>
              <a:off x="6411455" y="2583891"/>
              <a:ext cx="110842" cy="151984"/>
            </a:xfrm>
            <a:custGeom>
              <a:avLst/>
              <a:gdLst/>
              <a:ahLst/>
              <a:cxnLst/>
              <a:rect l="l" t="t" r="r" b="b"/>
              <a:pathLst>
                <a:path w="3144" h="4311" extrusionOk="0">
                  <a:moveTo>
                    <a:pt x="1238" y="0"/>
                  </a:moveTo>
                  <a:lnTo>
                    <a:pt x="0" y="2501"/>
                  </a:lnTo>
                  <a:lnTo>
                    <a:pt x="238" y="2882"/>
                  </a:lnTo>
                  <a:lnTo>
                    <a:pt x="1286" y="2977"/>
                  </a:lnTo>
                  <a:lnTo>
                    <a:pt x="1286" y="4192"/>
                  </a:lnTo>
                  <a:lnTo>
                    <a:pt x="1596" y="4263"/>
                  </a:lnTo>
                  <a:lnTo>
                    <a:pt x="1905" y="4311"/>
                  </a:lnTo>
                  <a:lnTo>
                    <a:pt x="3144" y="1810"/>
                  </a:lnTo>
                  <a:lnTo>
                    <a:pt x="2905" y="1405"/>
                  </a:lnTo>
                  <a:lnTo>
                    <a:pt x="1858" y="1334"/>
                  </a:lnTo>
                  <a:lnTo>
                    <a:pt x="1858" y="119"/>
                  </a:lnTo>
                  <a:lnTo>
                    <a:pt x="1572" y="48"/>
                  </a:lnTo>
                  <a:lnTo>
                    <a:pt x="1238"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6466841" y="2587241"/>
              <a:ext cx="54610" cy="148635"/>
            </a:xfrm>
            <a:custGeom>
              <a:avLst/>
              <a:gdLst/>
              <a:ahLst/>
              <a:cxnLst/>
              <a:rect l="l" t="t" r="r" b="b"/>
              <a:pathLst>
                <a:path w="1549" h="4216" extrusionOk="0">
                  <a:moveTo>
                    <a:pt x="1" y="1"/>
                  </a:moveTo>
                  <a:lnTo>
                    <a:pt x="1" y="4168"/>
                  </a:lnTo>
                  <a:lnTo>
                    <a:pt x="310" y="4216"/>
                  </a:lnTo>
                  <a:lnTo>
                    <a:pt x="1549" y="1715"/>
                  </a:lnTo>
                  <a:lnTo>
                    <a:pt x="1334" y="1358"/>
                  </a:lnTo>
                  <a:lnTo>
                    <a:pt x="287" y="1263"/>
                  </a:lnTo>
                  <a:lnTo>
                    <a:pt x="287" y="48"/>
                  </a:lnTo>
                  <a:lnTo>
                    <a:pt x="1" y="1"/>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6312353" y="2694698"/>
              <a:ext cx="309856" cy="236808"/>
            </a:xfrm>
            <a:custGeom>
              <a:avLst/>
              <a:gdLst/>
              <a:ahLst/>
              <a:cxnLst/>
              <a:rect l="l" t="t" r="r" b="b"/>
              <a:pathLst>
                <a:path w="8789" h="6717" extrusionOk="0">
                  <a:moveTo>
                    <a:pt x="954" y="1"/>
                  </a:moveTo>
                  <a:lnTo>
                    <a:pt x="1" y="429"/>
                  </a:lnTo>
                  <a:lnTo>
                    <a:pt x="1" y="2311"/>
                  </a:lnTo>
                  <a:cubicBezTo>
                    <a:pt x="1" y="4740"/>
                    <a:pt x="1954" y="6716"/>
                    <a:pt x="4407" y="6716"/>
                  </a:cubicBezTo>
                  <a:cubicBezTo>
                    <a:pt x="5597" y="6716"/>
                    <a:pt x="6693" y="6240"/>
                    <a:pt x="7503" y="5430"/>
                  </a:cubicBezTo>
                  <a:cubicBezTo>
                    <a:pt x="8265" y="4645"/>
                    <a:pt x="8789" y="3549"/>
                    <a:pt x="8789" y="2335"/>
                  </a:cubicBezTo>
                  <a:lnTo>
                    <a:pt x="8789" y="453"/>
                  </a:lnTo>
                  <a:lnTo>
                    <a:pt x="7884" y="48"/>
                  </a:lnTo>
                  <a:lnTo>
                    <a:pt x="6931" y="453"/>
                  </a:lnTo>
                  <a:lnTo>
                    <a:pt x="6931" y="2335"/>
                  </a:lnTo>
                  <a:cubicBezTo>
                    <a:pt x="6931" y="3692"/>
                    <a:pt x="5836" y="4835"/>
                    <a:pt x="4430" y="4835"/>
                  </a:cubicBezTo>
                  <a:cubicBezTo>
                    <a:pt x="3716" y="4835"/>
                    <a:pt x="3121" y="4573"/>
                    <a:pt x="2644" y="4097"/>
                  </a:cubicBezTo>
                  <a:cubicBezTo>
                    <a:pt x="2168" y="3621"/>
                    <a:pt x="1906" y="2978"/>
                    <a:pt x="1906" y="2311"/>
                  </a:cubicBezTo>
                  <a:lnTo>
                    <a:pt x="1906" y="429"/>
                  </a:lnTo>
                  <a:lnTo>
                    <a:pt x="954"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6467687" y="2696390"/>
              <a:ext cx="154523" cy="235116"/>
            </a:xfrm>
            <a:custGeom>
              <a:avLst/>
              <a:gdLst/>
              <a:ahLst/>
              <a:cxnLst/>
              <a:rect l="l" t="t" r="r" b="b"/>
              <a:pathLst>
                <a:path w="4383" h="6669" extrusionOk="0">
                  <a:moveTo>
                    <a:pt x="3454" y="0"/>
                  </a:moveTo>
                  <a:lnTo>
                    <a:pt x="2501" y="405"/>
                  </a:lnTo>
                  <a:lnTo>
                    <a:pt x="2501" y="2287"/>
                  </a:lnTo>
                  <a:cubicBezTo>
                    <a:pt x="2501" y="3644"/>
                    <a:pt x="1406" y="4787"/>
                    <a:pt x="1" y="4787"/>
                  </a:cubicBezTo>
                  <a:lnTo>
                    <a:pt x="1" y="6668"/>
                  </a:lnTo>
                  <a:cubicBezTo>
                    <a:pt x="1191" y="6668"/>
                    <a:pt x="2287" y="6192"/>
                    <a:pt x="3097" y="5382"/>
                  </a:cubicBezTo>
                  <a:cubicBezTo>
                    <a:pt x="3859" y="4597"/>
                    <a:pt x="4383" y="3501"/>
                    <a:pt x="4383" y="2287"/>
                  </a:cubicBezTo>
                  <a:lnTo>
                    <a:pt x="4383" y="405"/>
                  </a:lnTo>
                  <a:lnTo>
                    <a:pt x="3454" y="0"/>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6312353" y="2648549"/>
              <a:ext cx="65539" cy="62155"/>
            </a:xfrm>
            <a:custGeom>
              <a:avLst/>
              <a:gdLst/>
              <a:ahLst/>
              <a:cxnLst/>
              <a:rect l="l" t="t" r="r" b="b"/>
              <a:pathLst>
                <a:path w="1859" h="1763" extrusionOk="0">
                  <a:moveTo>
                    <a:pt x="1" y="0"/>
                  </a:moveTo>
                  <a:lnTo>
                    <a:pt x="1" y="1762"/>
                  </a:lnTo>
                  <a:lnTo>
                    <a:pt x="1858" y="1762"/>
                  </a:lnTo>
                  <a:lnTo>
                    <a:pt x="1858"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6555860" y="2648549"/>
              <a:ext cx="66350" cy="62155"/>
            </a:xfrm>
            <a:custGeom>
              <a:avLst/>
              <a:gdLst/>
              <a:ahLst/>
              <a:cxnLst/>
              <a:rect l="l" t="t" r="r" b="b"/>
              <a:pathLst>
                <a:path w="1882" h="1763" extrusionOk="0">
                  <a:moveTo>
                    <a:pt x="0" y="0"/>
                  </a:moveTo>
                  <a:lnTo>
                    <a:pt x="0" y="1762"/>
                  </a:lnTo>
                  <a:lnTo>
                    <a:pt x="1882" y="1762"/>
                  </a:lnTo>
                  <a:lnTo>
                    <a:pt x="1882"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0"/>
          <p:cNvGrpSpPr/>
          <p:nvPr/>
        </p:nvGrpSpPr>
        <p:grpSpPr>
          <a:xfrm>
            <a:off x="5645932" y="2833522"/>
            <a:ext cx="348460" cy="349307"/>
            <a:chOff x="7169579" y="2583891"/>
            <a:chExt cx="348460" cy="349307"/>
          </a:xfrm>
        </p:grpSpPr>
        <p:sp>
          <p:nvSpPr>
            <p:cNvPr id="1168" name="Google Shape;1168;p40"/>
            <p:cNvSpPr/>
            <p:nvPr/>
          </p:nvSpPr>
          <p:spPr>
            <a:xfrm>
              <a:off x="7299705" y="2834907"/>
              <a:ext cx="88208" cy="98291"/>
            </a:xfrm>
            <a:custGeom>
              <a:avLst/>
              <a:gdLst/>
              <a:ahLst/>
              <a:cxnLst/>
              <a:rect l="l" t="t" r="r" b="b"/>
              <a:pathLst>
                <a:path w="2502" h="2788" extrusionOk="0">
                  <a:moveTo>
                    <a:pt x="1239" y="1"/>
                  </a:moveTo>
                  <a:lnTo>
                    <a:pt x="1" y="287"/>
                  </a:lnTo>
                  <a:lnTo>
                    <a:pt x="1" y="1239"/>
                  </a:lnTo>
                  <a:lnTo>
                    <a:pt x="263" y="1549"/>
                  </a:lnTo>
                  <a:lnTo>
                    <a:pt x="1" y="1835"/>
                  </a:lnTo>
                  <a:lnTo>
                    <a:pt x="1" y="2168"/>
                  </a:lnTo>
                  <a:lnTo>
                    <a:pt x="620" y="2787"/>
                  </a:lnTo>
                  <a:lnTo>
                    <a:pt x="1882" y="2787"/>
                  </a:lnTo>
                  <a:lnTo>
                    <a:pt x="2501" y="2168"/>
                  </a:lnTo>
                  <a:lnTo>
                    <a:pt x="2501" y="1835"/>
                  </a:lnTo>
                  <a:lnTo>
                    <a:pt x="2239" y="1549"/>
                  </a:lnTo>
                  <a:lnTo>
                    <a:pt x="2501" y="1239"/>
                  </a:lnTo>
                  <a:lnTo>
                    <a:pt x="2501" y="287"/>
                  </a:lnTo>
                  <a:lnTo>
                    <a:pt x="1239"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7343386" y="2835753"/>
              <a:ext cx="44527" cy="97445"/>
            </a:xfrm>
            <a:custGeom>
              <a:avLst/>
              <a:gdLst/>
              <a:ahLst/>
              <a:cxnLst/>
              <a:rect l="l" t="t" r="r" b="b"/>
              <a:pathLst>
                <a:path w="1263" h="2764" extrusionOk="0">
                  <a:moveTo>
                    <a:pt x="0" y="1"/>
                  </a:moveTo>
                  <a:lnTo>
                    <a:pt x="0" y="2763"/>
                  </a:lnTo>
                  <a:lnTo>
                    <a:pt x="643" y="2763"/>
                  </a:lnTo>
                  <a:lnTo>
                    <a:pt x="1262" y="2144"/>
                  </a:lnTo>
                  <a:lnTo>
                    <a:pt x="1262" y="1811"/>
                  </a:lnTo>
                  <a:lnTo>
                    <a:pt x="1000" y="1525"/>
                  </a:lnTo>
                  <a:lnTo>
                    <a:pt x="1262" y="1215"/>
                  </a:lnTo>
                  <a:lnTo>
                    <a:pt x="1262" y="286"/>
                  </a:lnTo>
                  <a:lnTo>
                    <a:pt x="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233390" y="2583891"/>
              <a:ext cx="219991" cy="261134"/>
            </a:xfrm>
            <a:custGeom>
              <a:avLst/>
              <a:gdLst/>
              <a:ahLst/>
              <a:cxnLst/>
              <a:rect l="l" t="t" r="r" b="b"/>
              <a:pathLst>
                <a:path w="6240" h="7407" extrusionOk="0">
                  <a:moveTo>
                    <a:pt x="3096" y="0"/>
                  </a:moveTo>
                  <a:cubicBezTo>
                    <a:pt x="1406" y="0"/>
                    <a:pt x="48" y="1334"/>
                    <a:pt x="0" y="3025"/>
                  </a:cubicBezTo>
                  <a:cubicBezTo>
                    <a:pt x="0" y="3811"/>
                    <a:pt x="239" y="4477"/>
                    <a:pt x="691" y="5025"/>
                  </a:cubicBezTo>
                  <a:cubicBezTo>
                    <a:pt x="1239" y="5668"/>
                    <a:pt x="1644" y="6478"/>
                    <a:pt x="1858" y="7311"/>
                  </a:cubicBezTo>
                  <a:lnTo>
                    <a:pt x="1882" y="7407"/>
                  </a:lnTo>
                  <a:lnTo>
                    <a:pt x="2239" y="7407"/>
                  </a:lnTo>
                  <a:lnTo>
                    <a:pt x="2549" y="7264"/>
                  </a:lnTo>
                  <a:lnTo>
                    <a:pt x="2834" y="7407"/>
                  </a:lnTo>
                  <a:lnTo>
                    <a:pt x="3430" y="7407"/>
                  </a:lnTo>
                  <a:lnTo>
                    <a:pt x="3739" y="7264"/>
                  </a:lnTo>
                  <a:lnTo>
                    <a:pt x="4001" y="7407"/>
                  </a:lnTo>
                  <a:lnTo>
                    <a:pt x="4359" y="7407"/>
                  </a:lnTo>
                  <a:lnTo>
                    <a:pt x="4382" y="7311"/>
                  </a:lnTo>
                  <a:cubicBezTo>
                    <a:pt x="4597" y="6478"/>
                    <a:pt x="5002" y="5716"/>
                    <a:pt x="5549" y="5025"/>
                  </a:cubicBezTo>
                  <a:cubicBezTo>
                    <a:pt x="5954" y="4477"/>
                    <a:pt x="6240" y="3834"/>
                    <a:pt x="6240" y="3096"/>
                  </a:cubicBezTo>
                  <a:cubicBezTo>
                    <a:pt x="6240" y="1358"/>
                    <a:pt x="4859" y="0"/>
                    <a:pt x="3096" y="0"/>
                  </a:cubicBez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7342540" y="2583891"/>
              <a:ext cx="110842" cy="261134"/>
            </a:xfrm>
            <a:custGeom>
              <a:avLst/>
              <a:gdLst/>
              <a:ahLst/>
              <a:cxnLst/>
              <a:rect l="l" t="t" r="r" b="b"/>
              <a:pathLst>
                <a:path w="3144" h="7407" extrusionOk="0">
                  <a:moveTo>
                    <a:pt x="0" y="0"/>
                  </a:moveTo>
                  <a:lnTo>
                    <a:pt x="0" y="7407"/>
                  </a:lnTo>
                  <a:lnTo>
                    <a:pt x="1263" y="7407"/>
                  </a:lnTo>
                  <a:lnTo>
                    <a:pt x="1286" y="7311"/>
                  </a:lnTo>
                  <a:cubicBezTo>
                    <a:pt x="1501" y="6478"/>
                    <a:pt x="1906" y="5716"/>
                    <a:pt x="2453" y="5025"/>
                  </a:cubicBezTo>
                  <a:cubicBezTo>
                    <a:pt x="2858" y="4477"/>
                    <a:pt x="3144" y="3834"/>
                    <a:pt x="3144" y="3096"/>
                  </a:cubicBezTo>
                  <a:cubicBezTo>
                    <a:pt x="3144" y="1358"/>
                    <a:pt x="1763" y="0"/>
                    <a:pt x="0" y="0"/>
                  </a:cubicBez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7272841" y="2665330"/>
              <a:ext cx="143629" cy="179695"/>
            </a:xfrm>
            <a:custGeom>
              <a:avLst/>
              <a:gdLst/>
              <a:ahLst/>
              <a:cxnLst/>
              <a:rect l="l" t="t" r="r" b="b"/>
              <a:pathLst>
                <a:path w="4074" h="5097" extrusionOk="0">
                  <a:moveTo>
                    <a:pt x="858" y="572"/>
                  </a:moveTo>
                  <a:cubicBezTo>
                    <a:pt x="1001" y="572"/>
                    <a:pt x="1144" y="691"/>
                    <a:pt x="1144" y="881"/>
                  </a:cubicBezTo>
                  <a:lnTo>
                    <a:pt x="1144" y="1167"/>
                  </a:lnTo>
                  <a:lnTo>
                    <a:pt x="858" y="1167"/>
                  </a:lnTo>
                  <a:cubicBezTo>
                    <a:pt x="715" y="1167"/>
                    <a:pt x="548" y="1048"/>
                    <a:pt x="548" y="881"/>
                  </a:cubicBezTo>
                  <a:cubicBezTo>
                    <a:pt x="548" y="715"/>
                    <a:pt x="668" y="572"/>
                    <a:pt x="858" y="572"/>
                  </a:cubicBezTo>
                  <a:close/>
                  <a:moveTo>
                    <a:pt x="3168" y="572"/>
                  </a:moveTo>
                  <a:cubicBezTo>
                    <a:pt x="3359" y="572"/>
                    <a:pt x="3478" y="691"/>
                    <a:pt x="3478" y="881"/>
                  </a:cubicBezTo>
                  <a:cubicBezTo>
                    <a:pt x="3478" y="1048"/>
                    <a:pt x="3359" y="1167"/>
                    <a:pt x="3168" y="1167"/>
                  </a:cubicBezTo>
                  <a:lnTo>
                    <a:pt x="2882" y="1167"/>
                  </a:lnTo>
                  <a:lnTo>
                    <a:pt x="2882" y="881"/>
                  </a:lnTo>
                  <a:cubicBezTo>
                    <a:pt x="2882" y="715"/>
                    <a:pt x="3001" y="572"/>
                    <a:pt x="3168" y="572"/>
                  </a:cubicBezTo>
                  <a:close/>
                  <a:moveTo>
                    <a:pt x="858" y="0"/>
                  </a:moveTo>
                  <a:cubicBezTo>
                    <a:pt x="382" y="0"/>
                    <a:pt x="1" y="405"/>
                    <a:pt x="1" y="881"/>
                  </a:cubicBezTo>
                  <a:cubicBezTo>
                    <a:pt x="1" y="1358"/>
                    <a:pt x="382" y="1739"/>
                    <a:pt x="858" y="1739"/>
                  </a:cubicBezTo>
                  <a:lnTo>
                    <a:pt x="1144" y="1739"/>
                  </a:lnTo>
                  <a:lnTo>
                    <a:pt x="1144" y="5097"/>
                  </a:lnTo>
                  <a:lnTo>
                    <a:pt x="1715" y="5097"/>
                  </a:lnTo>
                  <a:lnTo>
                    <a:pt x="1715" y="1739"/>
                  </a:lnTo>
                  <a:lnTo>
                    <a:pt x="2311" y="1739"/>
                  </a:lnTo>
                  <a:lnTo>
                    <a:pt x="2311" y="5097"/>
                  </a:lnTo>
                  <a:lnTo>
                    <a:pt x="2882" y="5097"/>
                  </a:lnTo>
                  <a:lnTo>
                    <a:pt x="2882" y="1739"/>
                  </a:lnTo>
                  <a:lnTo>
                    <a:pt x="3168" y="1739"/>
                  </a:lnTo>
                  <a:cubicBezTo>
                    <a:pt x="3644" y="1739"/>
                    <a:pt x="4049" y="1334"/>
                    <a:pt x="4049" y="881"/>
                  </a:cubicBezTo>
                  <a:cubicBezTo>
                    <a:pt x="4073" y="405"/>
                    <a:pt x="3692" y="0"/>
                    <a:pt x="3168" y="0"/>
                  </a:cubicBezTo>
                  <a:cubicBezTo>
                    <a:pt x="2692" y="0"/>
                    <a:pt x="2311" y="405"/>
                    <a:pt x="2311" y="881"/>
                  </a:cubicBezTo>
                  <a:lnTo>
                    <a:pt x="2311" y="1167"/>
                  </a:lnTo>
                  <a:lnTo>
                    <a:pt x="1715" y="1167"/>
                  </a:lnTo>
                  <a:lnTo>
                    <a:pt x="1715" y="881"/>
                  </a:lnTo>
                  <a:cubicBezTo>
                    <a:pt x="1715" y="381"/>
                    <a:pt x="1334" y="0"/>
                    <a:pt x="858"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7344197" y="2665330"/>
              <a:ext cx="72273" cy="179695"/>
            </a:xfrm>
            <a:custGeom>
              <a:avLst/>
              <a:gdLst/>
              <a:ahLst/>
              <a:cxnLst/>
              <a:rect l="l" t="t" r="r" b="b"/>
              <a:pathLst>
                <a:path w="2050" h="5097" extrusionOk="0">
                  <a:moveTo>
                    <a:pt x="1144" y="572"/>
                  </a:moveTo>
                  <a:cubicBezTo>
                    <a:pt x="1335" y="572"/>
                    <a:pt x="1454" y="691"/>
                    <a:pt x="1454" y="881"/>
                  </a:cubicBezTo>
                  <a:cubicBezTo>
                    <a:pt x="1454" y="1048"/>
                    <a:pt x="1335" y="1167"/>
                    <a:pt x="1144" y="1167"/>
                  </a:cubicBezTo>
                  <a:lnTo>
                    <a:pt x="858" y="1167"/>
                  </a:lnTo>
                  <a:lnTo>
                    <a:pt x="858" y="881"/>
                  </a:lnTo>
                  <a:cubicBezTo>
                    <a:pt x="858" y="715"/>
                    <a:pt x="977" y="572"/>
                    <a:pt x="1144" y="572"/>
                  </a:cubicBezTo>
                  <a:close/>
                  <a:moveTo>
                    <a:pt x="1144" y="0"/>
                  </a:moveTo>
                  <a:cubicBezTo>
                    <a:pt x="668" y="0"/>
                    <a:pt x="287" y="405"/>
                    <a:pt x="287" y="881"/>
                  </a:cubicBezTo>
                  <a:lnTo>
                    <a:pt x="287" y="1167"/>
                  </a:lnTo>
                  <a:lnTo>
                    <a:pt x="1" y="1167"/>
                  </a:lnTo>
                  <a:lnTo>
                    <a:pt x="1" y="1739"/>
                  </a:lnTo>
                  <a:lnTo>
                    <a:pt x="287" y="1739"/>
                  </a:lnTo>
                  <a:lnTo>
                    <a:pt x="287" y="5097"/>
                  </a:lnTo>
                  <a:lnTo>
                    <a:pt x="858" y="5097"/>
                  </a:lnTo>
                  <a:lnTo>
                    <a:pt x="858" y="1739"/>
                  </a:lnTo>
                  <a:lnTo>
                    <a:pt x="1144" y="1739"/>
                  </a:lnTo>
                  <a:cubicBezTo>
                    <a:pt x="1620" y="1739"/>
                    <a:pt x="2025" y="1334"/>
                    <a:pt x="2025" y="881"/>
                  </a:cubicBezTo>
                  <a:cubicBezTo>
                    <a:pt x="2049" y="405"/>
                    <a:pt x="1668" y="0"/>
                    <a:pt x="1144"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7169579" y="2686307"/>
              <a:ext cx="30249" cy="20201"/>
            </a:xfrm>
            <a:custGeom>
              <a:avLst/>
              <a:gdLst/>
              <a:ahLst/>
              <a:cxnLst/>
              <a:rect l="l" t="t" r="r" b="b"/>
              <a:pathLst>
                <a:path w="858" h="573" extrusionOk="0">
                  <a:moveTo>
                    <a:pt x="1" y="1"/>
                  </a:moveTo>
                  <a:lnTo>
                    <a:pt x="1" y="572"/>
                  </a:lnTo>
                  <a:lnTo>
                    <a:pt x="858" y="572"/>
                  </a:lnTo>
                  <a:lnTo>
                    <a:pt x="858"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7487790" y="2686307"/>
              <a:ext cx="30249" cy="20201"/>
            </a:xfrm>
            <a:custGeom>
              <a:avLst/>
              <a:gdLst/>
              <a:ahLst/>
              <a:cxnLst/>
              <a:rect l="l" t="t" r="r" b="b"/>
              <a:pathLst>
                <a:path w="858" h="573" extrusionOk="0">
                  <a:moveTo>
                    <a:pt x="0" y="1"/>
                  </a:moveTo>
                  <a:lnTo>
                    <a:pt x="0" y="572"/>
                  </a:lnTo>
                  <a:lnTo>
                    <a:pt x="858" y="572"/>
                  </a:lnTo>
                  <a:lnTo>
                    <a:pt x="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7463429" y="2759356"/>
              <a:ext cx="36982" cy="32787"/>
            </a:xfrm>
            <a:custGeom>
              <a:avLst/>
              <a:gdLst/>
              <a:ahLst/>
              <a:cxnLst/>
              <a:rect l="l" t="t" r="r" b="b"/>
              <a:pathLst>
                <a:path w="1049" h="930" extrusionOk="0">
                  <a:moveTo>
                    <a:pt x="310" y="1"/>
                  </a:moveTo>
                  <a:lnTo>
                    <a:pt x="1" y="501"/>
                  </a:lnTo>
                  <a:lnTo>
                    <a:pt x="739" y="929"/>
                  </a:lnTo>
                  <a:lnTo>
                    <a:pt x="1048" y="429"/>
                  </a:lnTo>
                  <a:lnTo>
                    <a:pt x="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7300551" y="2878588"/>
              <a:ext cx="87362" cy="20166"/>
            </a:xfrm>
            <a:custGeom>
              <a:avLst/>
              <a:gdLst/>
              <a:ahLst/>
              <a:cxnLst/>
              <a:rect l="l" t="t" r="r" b="b"/>
              <a:pathLst>
                <a:path w="2478" h="572" extrusionOk="0">
                  <a:moveTo>
                    <a:pt x="1" y="0"/>
                  </a:moveTo>
                  <a:lnTo>
                    <a:pt x="1" y="572"/>
                  </a:lnTo>
                  <a:lnTo>
                    <a:pt x="2477" y="572"/>
                  </a:lnTo>
                  <a:lnTo>
                    <a:pt x="2477"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7344197" y="2878588"/>
              <a:ext cx="43716" cy="20166"/>
            </a:xfrm>
            <a:custGeom>
              <a:avLst/>
              <a:gdLst/>
              <a:ahLst/>
              <a:cxnLst/>
              <a:rect l="l" t="t" r="r" b="b"/>
              <a:pathLst>
                <a:path w="1240" h="572" extrusionOk="0">
                  <a:moveTo>
                    <a:pt x="1" y="0"/>
                  </a:moveTo>
                  <a:lnTo>
                    <a:pt x="1" y="572"/>
                  </a:lnTo>
                  <a:lnTo>
                    <a:pt x="1239" y="572"/>
                  </a:lnTo>
                  <a:lnTo>
                    <a:pt x="1239"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187206" y="2600673"/>
              <a:ext cx="36982" cy="33633"/>
            </a:xfrm>
            <a:custGeom>
              <a:avLst/>
              <a:gdLst/>
              <a:ahLst/>
              <a:cxnLst/>
              <a:rect l="l" t="t" r="r" b="b"/>
              <a:pathLst>
                <a:path w="1049" h="954" extrusionOk="0">
                  <a:moveTo>
                    <a:pt x="310" y="1"/>
                  </a:moveTo>
                  <a:lnTo>
                    <a:pt x="1" y="501"/>
                  </a:lnTo>
                  <a:lnTo>
                    <a:pt x="763" y="953"/>
                  </a:lnTo>
                  <a:lnTo>
                    <a:pt x="1048" y="453"/>
                  </a:lnTo>
                  <a:lnTo>
                    <a:pt x="310"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7187206" y="2759356"/>
              <a:ext cx="36982" cy="32787"/>
            </a:xfrm>
            <a:custGeom>
              <a:avLst/>
              <a:gdLst/>
              <a:ahLst/>
              <a:cxnLst/>
              <a:rect l="l" t="t" r="r" b="b"/>
              <a:pathLst>
                <a:path w="1049" h="930" extrusionOk="0">
                  <a:moveTo>
                    <a:pt x="763" y="1"/>
                  </a:moveTo>
                  <a:lnTo>
                    <a:pt x="1" y="429"/>
                  </a:lnTo>
                  <a:lnTo>
                    <a:pt x="310" y="929"/>
                  </a:lnTo>
                  <a:lnTo>
                    <a:pt x="1048" y="501"/>
                  </a:lnTo>
                  <a:lnTo>
                    <a:pt x="763"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7463429" y="2599827"/>
              <a:ext cx="36982" cy="33633"/>
            </a:xfrm>
            <a:custGeom>
              <a:avLst/>
              <a:gdLst/>
              <a:ahLst/>
              <a:cxnLst/>
              <a:rect l="l" t="t" r="r" b="b"/>
              <a:pathLst>
                <a:path w="1049" h="954" extrusionOk="0">
                  <a:moveTo>
                    <a:pt x="739" y="1"/>
                  </a:moveTo>
                  <a:lnTo>
                    <a:pt x="1" y="429"/>
                  </a:lnTo>
                  <a:lnTo>
                    <a:pt x="310" y="953"/>
                  </a:lnTo>
                  <a:lnTo>
                    <a:pt x="1048" y="501"/>
                  </a:lnTo>
                  <a:lnTo>
                    <a:pt x="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0"/>
          <p:cNvGrpSpPr/>
          <p:nvPr/>
        </p:nvGrpSpPr>
        <p:grpSpPr>
          <a:xfrm>
            <a:off x="5677415" y="1686973"/>
            <a:ext cx="285495" cy="349307"/>
            <a:chOff x="8098160" y="1298492"/>
            <a:chExt cx="285495" cy="349307"/>
          </a:xfrm>
        </p:grpSpPr>
        <p:sp>
          <p:nvSpPr>
            <p:cNvPr id="1183" name="Google Shape;1183;p40"/>
            <p:cNvSpPr/>
            <p:nvPr/>
          </p:nvSpPr>
          <p:spPr>
            <a:xfrm>
              <a:off x="8119137" y="1603272"/>
              <a:ext cx="264518" cy="44527"/>
            </a:xfrm>
            <a:custGeom>
              <a:avLst/>
              <a:gdLst/>
              <a:ahLst/>
              <a:cxnLst/>
              <a:rect l="l" t="t" r="r" b="b"/>
              <a:pathLst>
                <a:path w="7503" h="1263" extrusionOk="0">
                  <a:moveTo>
                    <a:pt x="1" y="0"/>
                  </a:moveTo>
                  <a:lnTo>
                    <a:pt x="1" y="1262"/>
                  </a:lnTo>
                  <a:lnTo>
                    <a:pt x="834" y="1262"/>
                  </a:lnTo>
                  <a:lnTo>
                    <a:pt x="1144" y="953"/>
                  </a:lnTo>
                  <a:lnTo>
                    <a:pt x="1430" y="1262"/>
                  </a:lnTo>
                  <a:lnTo>
                    <a:pt x="2144" y="1262"/>
                  </a:lnTo>
                  <a:lnTo>
                    <a:pt x="2454" y="953"/>
                  </a:lnTo>
                  <a:lnTo>
                    <a:pt x="2739" y="1262"/>
                  </a:lnTo>
                  <a:lnTo>
                    <a:pt x="3454" y="1262"/>
                  </a:lnTo>
                  <a:lnTo>
                    <a:pt x="3763" y="953"/>
                  </a:lnTo>
                  <a:lnTo>
                    <a:pt x="4049" y="1262"/>
                  </a:lnTo>
                  <a:lnTo>
                    <a:pt x="4764" y="1262"/>
                  </a:lnTo>
                  <a:lnTo>
                    <a:pt x="5073" y="953"/>
                  </a:lnTo>
                  <a:lnTo>
                    <a:pt x="5359" y="1262"/>
                  </a:lnTo>
                  <a:lnTo>
                    <a:pt x="6073" y="1262"/>
                  </a:lnTo>
                  <a:lnTo>
                    <a:pt x="6383" y="953"/>
                  </a:lnTo>
                  <a:lnTo>
                    <a:pt x="6669" y="1262"/>
                  </a:lnTo>
                  <a:lnTo>
                    <a:pt x="7502" y="1262"/>
                  </a:lnTo>
                  <a:lnTo>
                    <a:pt x="7502" y="0"/>
                  </a:lnTo>
                  <a:lnTo>
                    <a:pt x="6669" y="0"/>
                  </a:lnTo>
                  <a:lnTo>
                    <a:pt x="6383" y="238"/>
                  </a:lnTo>
                  <a:lnTo>
                    <a:pt x="6073" y="0"/>
                  </a:lnTo>
                  <a:lnTo>
                    <a:pt x="5359" y="0"/>
                  </a:lnTo>
                  <a:lnTo>
                    <a:pt x="5073" y="238"/>
                  </a:lnTo>
                  <a:lnTo>
                    <a:pt x="4764" y="0"/>
                  </a:lnTo>
                  <a:lnTo>
                    <a:pt x="4049" y="0"/>
                  </a:lnTo>
                  <a:lnTo>
                    <a:pt x="3763" y="238"/>
                  </a:lnTo>
                  <a:lnTo>
                    <a:pt x="3454" y="0"/>
                  </a:lnTo>
                  <a:lnTo>
                    <a:pt x="2739" y="0"/>
                  </a:lnTo>
                  <a:lnTo>
                    <a:pt x="2454" y="238"/>
                  </a:lnTo>
                  <a:lnTo>
                    <a:pt x="2144" y="0"/>
                  </a:lnTo>
                  <a:lnTo>
                    <a:pt x="1430" y="0"/>
                  </a:lnTo>
                  <a:lnTo>
                    <a:pt x="1144" y="238"/>
                  </a:lnTo>
                  <a:lnTo>
                    <a:pt x="834"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8251801" y="1603272"/>
              <a:ext cx="131854" cy="44527"/>
            </a:xfrm>
            <a:custGeom>
              <a:avLst/>
              <a:gdLst/>
              <a:ahLst/>
              <a:cxnLst/>
              <a:rect l="l" t="t" r="r" b="b"/>
              <a:pathLst>
                <a:path w="3740" h="1263" extrusionOk="0">
                  <a:moveTo>
                    <a:pt x="286" y="0"/>
                  </a:moveTo>
                  <a:lnTo>
                    <a:pt x="0" y="238"/>
                  </a:lnTo>
                  <a:lnTo>
                    <a:pt x="0" y="953"/>
                  </a:lnTo>
                  <a:lnTo>
                    <a:pt x="286" y="1262"/>
                  </a:lnTo>
                  <a:lnTo>
                    <a:pt x="1001" y="1262"/>
                  </a:lnTo>
                  <a:lnTo>
                    <a:pt x="1310" y="953"/>
                  </a:lnTo>
                  <a:lnTo>
                    <a:pt x="1596" y="1262"/>
                  </a:lnTo>
                  <a:lnTo>
                    <a:pt x="2310" y="1262"/>
                  </a:lnTo>
                  <a:lnTo>
                    <a:pt x="2620" y="953"/>
                  </a:lnTo>
                  <a:lnTo>
                    <a:pt x="2906" y="1262"/>
                  </a:lnTo>
                  <a:lnTo>
                    <a:pt x="3739" y="1262"/>
                  </a:lnTo>
                  <a:lnTo>
                    <a:pt x="3739" y="0"/>
                  </a:lnTo>
                  <a:lnTo>
                    <a:pt x="2906" y="0"/>
                  </a:lnTo>
                  <a:lnTo>
                    <a:pt x="2620" y="238"/>
                  </a:lnTo>
                  <a:lnTo>
                    <a:pt x="2310" y="0"/>
                  </a:lnTo>
                  <a:lnTo>
                    <a:pt x="1596" y="0"/>
                  </a:lnTo>
                  <a:lnTo>
                    <a:pt x="1310" y="238"/>
                  </a:lnTo>
                  <a:lnTo>
                    <a:pt x="1001"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8151889" y="1603272"/>
              <a:ext cx="20201" cy="44527"/>
            </a:xfrm>
            <a:custGeom>
              <a:avLst/>
              <a:gdLst/>
              <a:ahLst/>
              <a:cxnLst/>
              <a:rect l="l" t="t" r="r" b="b"/>
              <a:pathLst>
                <a:path w="573" h="1263" extrusionOk="0">
                  <a:moveTo>
                    <a:pt x="1" y="0"/>
                  </a:moveTo>
                  <a:lnTo>
                    <a:pt x="1" y="1262"/>
                  </a:lnTo>
                  <a:lnTo>
                    <a:pt x="572" y="1262"/>
                  </a:lnTo>
                  <a:lnTo>
                    <a:pt x="572"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8197227" y="1603272"/>
              <a:ext cx="20201" cy="44527"/>
            </a:xfrm>
            <a:custGeom>
              <a:avLst/>
              <a:gdLst/>
              <a:ahLst/>
              <a:cxnLst/>
              <a:rect l="l" t="t" r="r" b="b"/>
              <a:pathLst>
                <a:path w="573" h="1263" extrusionOk="0">
                  <a:moveTo>
                    <a:pt x="0" y="0"/>
                  </a:moveTo>
                  <a:lnTo>
                    <a:pt x="0" y="1262"/>
                  </a:lnTo>
                  <a:lnTo>
                    <a:pt x="572" y="1262"/>
                  </a:lnTo>
                  <a:lnTo>
                    <a:pt x="572"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8242565" y="1603272"/>
              <a:ext cx="19355" cy="44527"/>
            </a:xfrm>
            <a:custGeom>
              <a:avLst/>
              <a:gdLst/>
              <a:ahLst/>
              <a:cxnLst/>
              <a:rect l="l" t="t" r="r" b="b"/>
              <a:pathLst>
                <a:path w="549" h="1263" extrusionOk="0">
                  <a:moveTo>
                    <a:pt x="0" y="0"/>
                  </a:moveTo>
                  <a:lnTo>
                    <a:pt x="0" y="1262"/>
                  </a:lnTo>
                  <a:lnTo>
                    <a:pt x="548" y="1262"/>
                  </a:lnTo>
                  <a:lnTo>
                    <a:pt x="54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8252647" y="1603272"/>
              <a:ext cx="10929" cy="44527"/>
            </a:xfrm>
            <a:custGeom>
              <a:avLst/>
              <a:gdLst/>
              <a:ahLst/>
              <a:cxnLst/>
              <a:rect l="l" t="t" r="r" b="b"/>
              <a:pathLst>
                <a:path w="310" h="1263" extrusionOk="0">
                  <a:moveTo>
                    <a:pt x="0" y="0"/>
                  </a:moveTo>
                  <a:lnTo>
                    <a:pt x="0" y="1262"/>
                  </a:lnTo>
                  <a:lnTo>
                    <a:pt x="310" y="1262"/>
                  </a:lnTo>
                  <a:lnTo>
                    <a:pt x="310"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8288749" y="1603272"/>
              <a:ext cx="19320" cy="44527"/>
            </a:xfrm>
            <a:custGeom>
              <a:avLst/>
              <a:gdLst/>
              <a:ahLst/>
              <a:cxnLst/>
              <a:rect l="l" t="t" r="r" b="b"/>
              <a:pathLst>
                <a:path w="548" h="1263" extrusionOk="0">
                  <a:moveTo>
                    <a:pt x="0" y="0"/>
                  </a:moveTo>
                  <a:lnTo>
                    <a:pt x="0" y="1262"/>
                  </a:lnTo>
                  <a:lnTo>
                    <a:pt x="548" y="1262"/>
                  </a:lnTo>
                  <a:lnTo>
                    <a:pt x="54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8333240" y="1603272"/>
              <a:ext cx="20166" cy="44527"/>
            </a:xfrm>
            <a:custGeom>
              <a:avLst/>
              <a:gdLst/>
              <a:ahLst/>
              <a:cxnLst/>
              <a:rect l="l" t="t" r="r" b="b"/>
              <a:pathLst>
                <a:path w="572" h="1263" extrusionOk="0">
                  <a:moveTo>
                    <a:pt x="0" y="0"/>
                  </a:moveTo>
                  <a:lnTo>
                    <a:pt x="0" y="1262"/>
                  </a:lnTo>
                  <a:lnTo>
                    <a:pt x="572" y="1262"/>
                  </a:lnTo>
                  <a:lnTo>
                    <a:pt x="572"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8098160" y="1559591"/>
              <a:ext cx="264483" cy="43716"/>
            </a:xfrm>
            <a:custGeom>
              <a:avLst/>
              <a:gdLst/>
              <a:ahLst/>
              <a:cxnLst/>
              <a:rect l="l" t="t" r="r" b="b"/>
              <a:pathLst>
                <a:path w="7502" h="1240" extrusionOk="0">
                  <a:moveTo>
                    <a:pt x="0" y="1"/>
                  </a:moveTo>
                  <a:lnTo>
                    <a:pt x="0" y="1239"/>
                  </a:lnTo>
                  <a:lnTo>
                    <a:pt x="834" y="1239"/>
                  </a:lnTo>
                  <a:lnTo>
                    <a:pt x="1143" y="953"/>
                  </a:lnTo>
                  <a:lnTo>
                    <a:pt x="1429" y="1239"/>
                  </a:lnTo>
                  <a:lnTo>
                    <a:pt x="2144" y="1239"/>
                  </a:lnTo>
                  <a:lnTo>
                    <a:pt x="2453" y="953"/>
                  </a:lnTo>
                  <a:lnTo>
                    <a:pt x="2739" y="1239"/>
                  </a:lnTo>
                  <a:lnTo>
                    <a:pt x="3453" y="1239"/>
                  </a:lnTo>
                  <a:lnTo>
                    <a:pt x="3763" y="953"/>
                  </a:lnTo>
                  <a:lnTo>
                    <a:pt x="4049" y="1239"/>
                  </a:lnTo>
                  <a:lnTo>
                    <a:pt x="4763" y="1239"/>
                  </a:lnTo>
                  <a:lnTo>
                    <a:pt x="5073" y="953"/>
                  </a:lnTo>
                  <a:lnTo>
                    <a:pt x="5359" y="1239"/>
                  </a:lnTo>
                  <a:lnTo>
                    <a:pt x="6073" y="1239"/>
                  </a:lnTo>
                  <a:lnTo>
                    <a:pt x="6383" y="953"/>
                  </a:lnTo>
                  <a:lnTo>
                    <a:pt x="6668" y="1239"/>
                  </a:lnTo>
                  <a:lnTo>
                    <a:pt x="7502" y="1239"/>
                  </a:lnTo>
                  <a:lnTo>
                    <a:pt x="7502" y="1"/>
                  </a:lnTo>
                  <a:lnTo>
                    <a:pt x="6668" y="1"/>
                  </a:lnTo>
                  <a:lnTo>
                    <a:pt x="6383" y="239"/>
                  </a:lnTo>
                  <a:lnTo>
                    <a:pt x="6073" y="1"/>
                  </a:lnTo>
                  <a:lnTo>
                    <a:pt x="5359" y="1"/>
                  </a:lnTo>
                  <a:lnTo>
                    <a:pt x="5073" y="239"/>
                  </a:lnTo>
                  <a:lnTo>
                    <a:pt x="4763" y="1"/>
                  </a:lnTo>
                  <a:lnTo>
                    <a:pt x="4049" y="1"/>
                  </a:lnTo>
                  <a:lnTo>
                    <a:pt x="3763" y="239"/>
                  </a:lnTo>
                  <a:lnTo>
                    <a:pt x="3453" y="1"/>
                  </a:lnTo>
                  <a:lnTo>
                    <a:pt x="2739" y="1"/>
                  </a:lnTo>
                  <a:lnTo>
                    <a:pt x="2453" y="239"/>
                  </a:lnTo>
                  <a:lnTo>
                    <a:pt x="2144" y="1"/>
                  </a:lnTo>
                  <a:lnTo>
                    <a:pt x="1429" y="1"/>
                  </a:lnTo>
                  <a:lnTo>
                    <a:pt x="1143" y="239"/>
                  </a:lnTo>
                  <a:lnTo>
                    <a:pt x="834" y="1"/>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8230825" y="1559591"/>
              <a:ext cx="131818" cy="43716"/>
            </a:xfrm>
            <a:custGeom>
              <a:avLst/>
              <a:gdLst/>
              <a:ahLst/>
              <a:cxnLst/>
              <a:rect l="l" t="t" r="r" b="b"/>
              <a:pathLst>
                <a:path w="3739" h="1240" extrusionOk="0">
                  <a:moveTo>
                    <a:pt x="286" y="1"/>
                  </a:moveTo>
                  <a:lnTo>
                    <a:pt x="0" y="239"/>
                  </a:lnTo>
                  <a:lnTo>
                    <a:pt x="0" y="953"/>
                  </a:lnTo>
                  <a:lnTo>
                    <a:pt x="286" y="1239"/>
                  </a:lnTo>
                  <a:lnTo>
                    <a:pt x="1000" y="1239"/>
                  </a:lnTo>
                  <a:lnTo>
                    <a:pt x="1310" y="953"/>
                  </a:lnTo>
                  <a:lnTo>
                    <a:pt x="1596" y="1239"/>
                  </a:lnTo>
                  <a:lnTo>
                    <a:pt x="2310" y="1239"/>
                  </a:lnTo>
                  <a:lnTo>
                    <a:pt x="2620" y="953"/>
                  </a:lnTo>
                  <a:lnTo>
                    <a:pt x="2905" y="1239"/>
                  </a:lnTo>
                  <a:lnTo>
                    <a:pt x="3739" y="1239"/>
                  </a:lnTo>
                  <a:lnTo>
                    <a:pt x="3739" y="1"/>
                  </a:lnTo>
                  <a:lnTo>
                    <a:pt x="2905" y="1"/>
                  </a:lnTo>
                  <a:lnTo>
                    <a:pt x="2620" y="239"/>
                  </a:lnTo>
                  <a:lnTo>
                    <a:pt x="2310" y="1"/>
                  </a:lnTo>
                  <a:lnTo>
                    <a:pt x="1596" y="1"/>
                  </a:lnTo>
                  <a:lnTo>
                    <a:pt x="1310" y="239"/>
                  </a:lnTo>
                  <a:lnTo>
                    <a:pt x="1000" y="1"/>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130912" y="1559591"/>
              <a:ext cx="20166" cy="43716"/>
            </a:xfrm>
            <a:custGeom>
              <a:avLst/>
              <a:gdLst/>
              <a:ahLst/>
              <a:cxnLst/>
              <a:rect l="l" t="t" r="r" b="b"/>
              <a:pathLst>
                <a:path w="572" h="1240" extrusionOk="0">
                  <a:moveTo>
                    <a:pt x="0" y="1"/>
                  </a:moveTo>
                  <a:lnTo>
                    <a:pt x="0" y="1239"/>
                  </a:lnTo>
                  <a:lnTo>
                    <a:pt x="572" y="1239"/>
                  </a:lnTo>
                  <a:lnTo>
                    <a:pt x="572"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177061" y="1559591"/>
              <a:ext cx="20201" cy="43716"/>
            </a:xfrm>
            <a:custGeom>
              <a:avLst/>
              <a:gdLst/>
              <a:ahLst/>
              <a:cxnLst/>
              <a:rect l="l" t="t" r="r" b="b"/>
              <a:pathLst>
                <a:path w="573" h="1240" extrusionOk="0">
                  <a:moveTo>
                    <a:pt x="1" y="1"/>
                  </a:moveTo>
                  <a:lnTo>
                    <a:pt x="1" y="1239"/>
                  </a:lnTo>
                  <a:lnTo>
                    <a:pt x="572" y="1239"/>
                  </a:lnTo>
                  <a:lnTo>
                    <a:pt x="572"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8222399" y="1559591"/>
              <a:ext cx="20201" cy="43716"/>
            </a:xfrm>
            <a:custGeom>
              <a:avLst/>
              <a:gdLst/>
              <a:ahLst/>
              <a:cxnLst/>
              <a:rect l="l" t="t" r="r" b="b"/>
              <a:pathLst>
                <a:path w="573" h="1240" extrusionOk="0">
                  <a:moveTo>
                    <a:pt x="1" y="1"/>
                  </a:moveTo>
                  <a:lnTo>
                    <a:pt x="1" y="1239"/>
                  </a:lnTo>
                  <a:lnTo>
                    <a:pt x="572" y="1239"/>
                  </a:lnTo>
                  <a:lnTo>
                    <a:pt x="572"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8232482" y="1559591"/>
              <a:ext cx="10964" cy="43716"/>
            </a:xfrm>
            <a:custGeom>
              <a:avLst/>
              <a:gdLst/>
              <a:ahLst/>
              <a:cxnLst/>
              <a:rect l="l" t="t" r="r" b="b"/>
              <a:pathLst>
                <a:path w="311" h="1240" extrusionOk="0">
                  <a:moveTo>
                    <a:pt x="1" y="1"/>
                  </a:moveTo>
                  <a:lnTo>
                    <a:pt x="1" y="1239"/>
                  </a:lnTo>
                  <a:lnTo>
                    <a:pt x="310" y="1239"/>
                  </a:lnTo>
                  <a:lnTo>
                    <a:pt x="310"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267737" y="1559591"/>
              <a:ext cx="19355" cy="43716"/>
            </a:xfrm>
            <a:custGeom>
              <a:avLst/>
              <a:gdLst/>
              <a:ahLst/>
              <a:cxnLst/>
              <a:rect l="l" t="t" r="r" b="b"/>
              <a:pathLst>
                <a:path w="549" h="1240" extrusionOk="0">
                  <a:moveTo>
                    <a:pt x="1" y="1"/>
                  </a:moveTo>
                  <a:lnTo>
                    <a:pt x="1" y="1239"/>
                  </a:lnTo>
                  <a:lnTo>
                    <a:pt x="549" y="1239"/>
                  </a:lnTo>
                  <a:lnTo>
                    <a:pt x="549"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8312264" y="1559591"/>
              <a:ext cx="20166" cy="43716"/>
            </a:xfrm>
            <a:custGeom>
              <a:avLst/>
              <a:gdLst/>
              <a:ahLst/>
              <a:cxnLst/>
              <a:rect l="l" t="t" r="r" b="b"/>
              <a:pathLst>
                <a:path w="572" h="1240" extrusionOk="0">
                  <a:moveTo>
                    <a:pt x="0" y="1"/>
                  </a:moveTo>
                  <a:lnTo>
                    <a:pt x="0" y="1239"/>
                  </a:lnTo>
                  <a:lnTo>
                    <a:pt x="572" y="1239"/>
                  </a:lnTo>
                  <a:lnTo>
                    <a:pt x="572"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8109900" y="1298492"/>
              <a:ext cx="264518" cy="264518"/>
            </a:xfrm>
            <a:custGeom>
              <a:avLst/>
              <a:gdLst/>
              <a:ahLst/>
              <a:cxnLst/>
              <a:rect l="l" t="t" r="r" b="b"/>
              <a:pathLst>
                <a:path w="7503" h="7503" extrusionOk="0">
                  <a:moveTo>
                    <a:pt x="3763" y="1"/>
                  </a:moveTo>
                  <a:cubicBezTo>
                    <a:pt x="1668" y="1"/>
                    <a:pt x="1" y="1668"/>
                    <a:pt x="1" y="3739"/>
                  </a:cubicBezTo>
                  <a:cubicBezTo>
                    <a:pt x="1" y="5835"/>
                    <a:pt x="1668" y="7502"/>
                    <a:pt x="3763" y="7502"/>
                  </a:cubicBezTo>
                  <a:cubicBezTo>
                    <a:pt x="5835" y="7502"/>
                    <a:pt x="7502" y="5835"/>
                    <a:pt x="7502" y="3739"/>
                  </a:cubicBezTo>
                  <a:cubicBezTo>
                    <a:pt x="7502" y="1668"/>
                    <a:pt x="5835" y="1"/>
                    <a:pt x="3763" y="1"/>
                  </a:cubicBez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8242565" y="1298492"/>
              <a:ext cx="131854" cy="264518"/>
            </a:xfrm>
            <a:custGeom>
              <a:avLst/>
              <a:gdLst/>
              <a:ahLst/>
              <a:cxnLst/>
              <a:rect l="l" t="t" r="r" b="b"/>
              <a:pathLst>
                <a:path w="3740" h="7503" extrusionOk="0">
                  <a:moveTo>
                    <a:pt x="0" y="1"/>
                  </a:moveTo>
                  <a:lnTo>
                    <a:pt x="0" y="7502"/>
                  </a:lnTo>
                  <a:cubicBezTo>
                    <a:pt x="2072" y="7502"/>
                    <a:pt x="3739" y="5835"/>
                    <a:pt x="3739" y="3739"/>
                  </a:cubicBezTo>
                  <a:cubicBezTo>
                    <a:pt x="3739" y="1668"/>
                    <a:pt x="2072" y="1"/>
                    <a:pt x="0" y="1"/>
                  </a:cubicBez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8143498" y="1332090"/>
              <a:ext cx="198168" cy="197322"/>
            </a:xfrm>
            <a:custGeom>
              <a:avLst/>
              <a:gdLst/>
              <a:ahLst/>
              <a:cxnLst/>
              <a:rect l="l" t="t" r="r" b="b"/>
              <a:pathLst>
                <a:path w="5621" h="5597" extrusionOk="0">
                  <a:moveTo>
                    <a:pt x="2810" y="524"/>
                  </a:moveTo>
                  <a:cubicBezTo>
                    <a:pt x="4025" y="524"/>
                    <a:pt x="5025" y="1500"/>
                    <a:pt x="5025" y="2763"/>
                  </a:cubicBezTo>
                  <a:cubicBezTo>
                    <a:pt x="5025" y="4001"/>
                    <a:pt x="4049" y="5001"/>
                    <a:pt x="2810" y="5001"/>
                  </a:cubicBezTo>
                  <a:cubicBezTo>
                    <a:pt x="1572" y="5001"/>
                    <a:pt x="572" y="4001"/>
                    <a:pt x="572" y="2763"/>
                  </a:cubicBezTo>
                  <a:cubicBezTo>
                    <a:pt x="572" y="1500"/>
                    <a:pt x="1548" y="524"/>
                    <a:pt x="2810" y="524"/>
                  </a:cubicBezTo>
                  <a:close/>
                  <a:moveTo>
                    <a:pt x="2810" y="0"/>
                  </a:moveTo>
                  <a:cubicBezTo>
                    <a:pt x="1263" y="0"/>
                    <a:pt x="0" y="1238"/>
                    <a:pt x="0" y="2786"/>
                  </a:cubicBezTo>
                  <a:cubicBezTo>
                    <a:pt x="0" y="4334"/>
                    <a:pt x="1263" y="5596"/>
                    <a:pt x="2810" y="5596"/>
                  </a:cubicBezTo>
                  <a:cubicBezTo>
                    <a:pt x="4358" y="5596"/>
                    <a:pt x="5597" y="4334"/>
                    <a:pt x="5597" y="2786"/>
                  </a:cubicBezTo>
                  <a:cubicBezTo>
                    <a:pt x="5621" y="1238"/>
                    <a:pt x="4358" y="0"/>
                    <a:pt x="2810"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8243411" y="1330398"/>
              <a:ext cx="98256" cy="199014"/>
            </a:xfrm>
            <a:custGeom>
              <a:avLst/>
              <a:gdLst/>
              <a:ahLst/>
              <a:cxnLst/>
              <a:rect l="l" t="t" r="r" b="b"/>
              <a:pathLst>
                <a:path w="2787" h="5645" extrusionOk="0">
                  <a:moveTo>
                    <a:pt x="0" y="0"/>
                  </a:moveTo>
                  <a:lnTo>
                    <a:pt x="0" y="572"/>
                  </a:lnTo>
                  <a:cubicBezTo>
                    <a:pt x="1239" y="572"/>
                    <a:pt x="2239" y="1548"/>
                    <a:pt x="2239" y="2811"/>
                  </a:cubicBezTo>
                  <a:cubicBezTo>
                    <a:pt x="2239" y="4049"/>
                    <a:pt x="1215" y="5049"/>
                    <a:pt x="0" y="5049"/>
                  </a:cubicBezTo>
                  <a:lnTo>
                    <a:pt x="0" y="5644"/>
                  </a:lnTo>
                  <a:cubicBezTo>
                    <a:pt x="1548" y="5644"/>
                    <a:pt x="2787" y="4382"/>
                    <a:pt x="2787" y="2834"/>
                  </a:cubicBezTo>
                  <a:cubicBezTo>
                    <a:pt x="2787" y="1286"/>
                    <a:pt x="1524" y="48"/>
                    <a:pt x="0"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8205617" y="1367345"/>
              <a:ext cx="73084" cy="124274"/>
            </a:xfrm>
            <a:custGeom>
              <a:avLst/>
              <a:gdLst/>
              <a:ahLst/>
              <a:cxnLst/>
              <a:rect l="l" t="t" r="r" b="b"/>
              <a:pathLst>
                <a:path w="2073" h="3525" extrusionOk="0">
                  <a:moveTo>
                    <a:pt x="739" y="0"/>
                  </a:moveTo>
                  <a:lnTo>
                    <a:pt x="739" y="310"/>
                  </a:lnTo>
                  <a:cubicBezTo>
                    <a:pt x="334" y="358"/>
                    <a:pt x="1" y="715"/>
                    <a:pt x="1" y="1167"/>
                  </a:cubicBezTo>
                  <a:cubicBezTo>
                    <a:pt x="1" y="1644"/>
                    <a:pt x="382" y="2025"/>
                    <a:pt x="858" y="2025"/>
                  </a:cubicBezTo>
                  <a:lnTo>
                    <a:pt x="1191" y="2025"/>
                  </a:lnTo>
                  <a:cubicBezTo>
                    <a:pt x="1358" y="2025"/>
                    <a:pt x="1477" y="2144"/>
                    <a:pt x="1477" y="2334"/>
                  </a:cubicBezTo>
                  <a:cubicBezTo>
                    <a:pt x="1477" y="2501"/>
                    <a:pt x="1334" y="2620"/>
                    <a:pt x="1191" y="2620"/>
                  </a:cubicBezTo>
                  <a:lnTo>
                    <a:pt x="858" y="2620"/>
                  </a:lnTo>
                  <a:cubicBezTo>
                    <a:pt x="715" y="2620"/>
                    <a:pt x="596" y="2501"/>
                    <a:pt x="596" y="2358"/>
                  </a:cubicBezTo>
                  <a:lnTo>
                    <a:pt x="24" y="2358"/>
                  </a:lnTo>
                  <a:cubicBezTo>
                    <a:pt x="24" y="2810"/>
                    <a:pt x="358" y="3168"/>
                    <a:pt x="763" y="3215"/>
                  </a:cubicBezTo>
                  <a:lnTo>
                    <a:pt x="763" y="3525"/>
                  </a:lnTo>
                  <a:lnTo>
                    <a:pt x="1334" y="3525"/>
                  </a:lnTo>
                  <a:lnTo>
                    <a:pt x="1334" y="3215"/>
                  </a:lnTo>
                  <a:cubicBezTo>
                    <a:pt x="1763" y="3168"/>
                    <a:pt x="2072" y="2810"/>
                    <a:pt x="2072" y="2358"/>
                  </a:cubicBezTo>
                  <a:cubicBezTo>
                    <a:pt x="2072" y="1882"/>
                    <a:pt x="1691" y="1501"/>
                    <a:pt x="1215" y="1501"/>
                  </a:cubicBezTo>
                  <a:lnTo>
                    <a:pt x="882" y="1501"/>
                  </a:lnTo>
                  <a:cubicBezTo>
                    <a:pt x="715" y="1501"/>
                    <a:pt x="596" y="1382"/>
                    <a:pt x="596" y="1191"/>
                  </a:cubicBezTo>
                  <a:cubicBezTo>
                    <a:pt x="596" y="1024"/>
                    <a:pt x="739" y="905"/>
                    <a:pt x="882" y="905"/>
                  </a:cubicBezTo>
                  <a:lnTo>
                    <a:pt x="1191" y="905"/>
                  </a:lnTo>
                  <a:cubicBezTo>
                    <a:pt x="1358" y="905"/>
                    <a:pt x="1477" y="1048"/>
                    <a:pt x="1477" y="1191"/>
                  </a:cubicBezTo>
                  <a:lnTo>
                    <a:pt x="2049" y="1191"/>
                  </a:lnTo>
                  <a:cubicBezTo>
                    <a:pt x="2049" y="739"/>
                    <a:pt x="1715" y="381"/>
                    <a:pt x="1310" y="334"/>
                  </a:cubicBezTo>
                  <a:lnTo>
                    <a:pt x="1310"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8242565" y="1418536"/>
              <a:ext cx="36136" cy="73084"/>
            </a:xfrm>
            <a:custGeom>
              <a:avLst/>
              <a:gdLst/>
              <a:ahLst/>
              <a:cxnLst/>
              <a:rect l="l" t="t" r="r" b="b"/>
              <a:pathLst>
                <a:path w="1025" h="2073" extrusionOk="0">
                  <a:moveTo>
                    <a:pt x="0" y="1"/>
                  </a:moveTo>
                  <a:lnTo>
                    <a:pt x="0" y="573"/>
                  </a:lnTo>
                  <a:lnTo>
                    <a:pt x="143" y="573"/>
                  </a:lnTo>
                  <a:cubicBezTo>
                    <a:pt x="310" y="573"/>
                    <a:pt x="429" y="692"/>
                    <a:pt x="429" y="882"/>
                  </a:cubicBezTo>
                  <a:cubicBezTo>
                    <a:pt x="429" y="1049"/>
                    <a:pt x="286" y="1168"/>
                    <a:pt x="143" y="1168"/>
                  </a:cubicBezTo>
                  <a:lnTo>
                    <a:pt x="0" y="1168"/>
                  </a:lnTo>
                  <a:lnTo>
                    <a:pt x="0" y="2073"/>
                  </a:lnTo>
                  <a:lnTo>
                    <a:pt x="286" y="2073"/>
                  </a:lnTo>
                  <a:lnTo>
                    <a:pt x="286" y="1763"/>
                  </a:lnTo>
                  <a:cubicBezTo>
                    <a:pt x="715" y="1716"/>
                    <a:pt x="1024" y="1358"/>
                    <a:pt x="1024" y="906"/>
                  </a:cubicBezTo>
                  <a:cubicBezTo>
                    <a:pt x="1024" y="430"/>
                    <a:pt x="643" y="49"/>
                    <a:pt x="143" y="1"/>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8243411" y="1367345"/>
              <a:ext cx="36982" cy="42024"/>
            </a:xfrm>
            <a:custGeom>
              <a:avLst/>
              <a:gdLst/>
              <a:ahLst/>
              <a:cxnLst/>
              <a:rect l="l" t="t" r="r" b="b"/>
              <a:pathLst>
                <a:path w="1049" h="1192" extrusionOk="0">
                  <a:moveTo>
                    <a:pt x="0" y="0"/>
                  </a:moveTo>
                  <a:lnTo>
                    <a:pt x="0" y="905"/>
                  </a:lnTo>
                  <a:lnTo>
                    <a:pt x="143" y="905"/>
                  </a:lnTo>
                  <a:cubicBezTo>
                    <a:pt x="286" y="905"/>
                    <a:pt x="405" y="1048"/>
                    <a:pt x="477" y="1191"/>
                  </a:cubicBezTo>
                  <a:lnTo>
                    <a:pt x="1048" y="1191"/>
                  </a:lnTo>
                  <a:cubicBezTo>
                    <a:pt x="1048" y="739"/>
                    <a:pt x="715" y="381"/>
                    <a:pt x="286" y="334"/>
                  </a:cubicBezTo>
                  <a:lnTo>
                    <a:pt x="286"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0"/>
          <p:cNvGrpSpPr/>
          <p:nvPr/>
        </p:nvGrpSpPr>
        <p:grpSpPr>
          <a:xfrm>
            <a:off x="5645527" y="3980076"/>
            <a:ext cx="349271" cy="349307"/>
            <a:chOff x="8067947" y="2583045"/>
            <a:chExt cx="349271" cy="349307"/>
          </a:xfrm>
        </p:grpSpPr>
        <p:sp>
          <p:nvSpPr>
            <p:cNvPr id="1207" name="Google Shape;1207;p40"/>
            <p:cNvSpPr/>
            <p:nvPr/>
          </p:nvSpPr>
          <p:spPr>
            <a:xfrm>
              <a:off x="8067947" y="2583891"/>
              <a:ext cx="348460" cy="348460"/>
            </a:xfrm>
            <a:custGeom>
              <a:avLst/>
              <a:gdLst/>
              <a:ahLst/>
              <a:cxnLst/>
              <a:rect l="l" t="t" r="r" b="b"/>
              <a:pathLst>
                <a:path w="9884" h="9884" extrusionOk="0">
                  <a:moveTo>
                    <a:pt x="4953" y="0"/>
                  </a:moveTo>
                  <a:cubicBezTo>
                    <a:pt x="2215" y="0"/>
                    <a:pt x="0" y="2215"/>
                    <a:pt x="0" y="4930"/>
                  </a:cubicBezTo>
                  <a:cubicBezTo>
                    <a:pt x="0" y="7669"/>
                    <a:pt x="2215" y="9883"/>
                    <a:pt x="4953" y="9883"/>
                  </a:cubicBezTo>
                  <a:cubicBezTo>
                    <a:pt x="7668" y="9883"/>
                    <a:pt x="9883" y="7669"/>
                    <a:pt x="9883" y="4930"/>
                  </a:cubicBezTo>
                  <a:cubicBezTo>
                    <a:pt x="9883" y="2215"/>
                    <a:pt x="7668" y="0"/>
                    <a:pt x="4953" y="0"/>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8243411" y="2583045"/>
              <a:ext cx="173807" cy="349307"/>
            </a:xfrm>
            <a:custGeom>
              <a:avLst/>
              <a:gdLst/>
              <a:ahLst/>
              <a:cxnLst/>
              <a:rect l="l" t="t" r="r" b="b"/>
              <a:pathLst>
                <a:path w="4930" h="9908" extrusionOk="0">
                  <a:moveTo>
                    <a:pt x="0" y="1"/>
                  </a:moveTo>
                  <a:lnTo>
                    <a:pt x="0" y="9907"/>
                  </a:lnTo>
                  <a:cubicBezTo>
                    <a:pt x="2739" y="9907"/>
                    <a:pt x="4930" y="7693"/>
                    <a:pt x="4930" y="4954"/>
                  </a:cubicBezTo>
                  <a:cubicBezTo>
                    <a:pt x="4930" y="2215"/>
                    <a:pt x="2715" y="24"/>
                    <a:pt x="0" y="1"/>
                  </a:cubicBez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8110746" y="2626691"/>
              <a:ext cx="262826" cy="262826"/>
            </a:xfrm>
            <a:custGeom>
              <a:avLst/>
              <a:gdLst/>
              <a:ahLst/>
              <a:cxnLst/>
              <a:rect l="l" t="t" r="r" b="b"/>
              <a:pathLst>
                <a:path w="7455" h="7455" extrusionOk="0">
                  <a:moveTo>
                    <a:pt x="3739" y="1"/>
                  </a:moveTo>
                  <a:cubicBezTo>
                    <a:pt x="1668" y="1"/>
                    <a:pt x="1" y="1668"/>
                    <a:pt x="1" y="3716"/>
                  </a:cubicBezTo>
                  <a:cubicBezTo>
                    <a:pt x="1" y="5788"/>
                    <a:pt x="1668" y="7455"/>
                    <a:pt x="3739" y="7455"/>
                  </a:cubicBezTo>
                  <a:cubicBezTo>
                    <a:pt x="5788" y="7455"/>
                    <a:pt x="7455" y="5788"/>
                    <a:pt x="7455" y="3716"/>
                  </a:cubicBezTo>
                  <a:cubicBezTo>
                    <a:pt x="7455" y="1668"/>
                    <a:pt x="5788" y="1"/>
                    <a:pt x="3739"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8242565" y="2627537"/>
              <a:ext cx="131008" cy="261980"/>
            </a:xfrm>
            <a:custGeom>
              <a:avLst/>
              <a:gdLst/>
              <a:ahLst/>
              <a:cxnLst/>
              <a:rect l="l" t="t" r="r" b="b"/>
              <a:pathLst>
                <a:path w="3716" h="7431" extrusionOk="0">
                  <a:moveTo>
                    <a:pt x="44" y="0"/>
                  </a:moveTo>
                  <a:cubicBezTo>
                    <a:pt x="29" y="0"/>
                    <a:pt x="15" y="1"/>
                    <a:pt x="0" y="1"/>
                  </a:cubicBezTo>
                  <a:lnTo>
                    <a:pt x="0" y="7431"/>
                  </a:lnTo>
                  <a:cubicBezTo>
                    <a:pt x="2049" y="7431"/>
                    <a:pt x="3716" y="5764"/>
                    <a:pt x="3716" y="3692"/>
                  </a:cubicBezTo>
                  <a:cubicBezTo>
                    <a:pt x="3716" y="1658"/>
                    <a:pt x="2072" y="0"/>
                    <a:pt x="44" y="0"/>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8155238" y="2671218"/>
              <a:ext cx="173842" cy="173807"/>
            </a:xfrm>
            <a:custGeom>
              <a:avLst/>
              <a:gdLst/>
              <a:ahLst/>
              <a:cxnLst/>
              <a:rect l="l" t="t" r="r" b="b"/>
              <a:pathLst>
                <a:path w="4931" h="4930" extrusionOk="0">
                  <a:moveTo>
                    <a:pt x="2477" y="0"/>
                  </a:moveTo>
                  <a:cubicBezTo>
                    <a:pt x="1096" y="0"/>
                    <a:pt x="1" y="1095"/>
                    <a:pt x="1" y="2453"/>
                  </a:cubicBezTo>
                  <a:cubicBezTo>
                    <a:pt x="1" y="3834"/>
                    <a:pt x="1096" y="4930"/>
                    <a:pt x="2477" y="4930"/>
                  </a:cubicBezTo>
                  <a:cubicBezTo>
                    <a:pt x="3835" y="4930"/>
                    <a:pt x="4930" y="3834"/>
                    <a:pt x="4930" y="2453"/>
                  </a:cubicBezTo>
                  <a:cubicBezTo>
                    <a:pt x="4930" y="1095"/>
                    <a:pt x="3835" y="0"/>
                    <a:pt x="2477"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8243411" y="2671218"/>
              <a:ext cx="87327" cy="173807"/>
            </a:xfrm>
            <a:custGeom>
              <a:avLst/>
              <a:gdLst/>
              <a:ahLst/>
              <a:cxnLst/>
              <a:rect l="l" t="t" r="r" b="b"/>
              <a:pathLst>
                <a:path w="2477" h="4930" extrusionOk="0">
                  <a:moveTo>
                    <a:pt x="0" y="0"/>
                  </a:moveTo>
                  <a:lnTo>
                    <a:pt x="0" y="4930"/>
                  </a:lnTo>
                  <a:cubicBezTo>
                    <a:pt x="1358" y="4930"/>
                    <a:pt x="2477" y="3834"/>
                    <a:pt x="2477" y="2453"/>
                  </a:cubicBezTo>
                  <a:cubicBezTo>
                    <a:pt x="2477" y="1095"/>
                    <a:pt x="1334" y="0"/>
                    <a:pt x="0"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8198073" y="2714018"/>
              <a:ext cx="88173" cy="88208"/>
            </a:xfrm>
            <a:custGeom>
              <a:avLst/>
              <a:gdLst/>
              <a:ahLst/>
              <a:cxnLst/>
              <a:rect l="l" t="t" r="r" b="b"/>
              <a:pathLst>
                <a:path w="2501" h="2502" extrusionOk="0">
                  <a:moveTo>
                    <a:pt x="1262" y="1"/>
                  </a:moveTo>
                  <a:cubicBezTo>
                    <a:pt x="572" y="1"/>
                    <a:pt x="0" y="548"/>
                    <a:pt x="0" y="1239"/>
                  </a:cubicBezTo>
                  <a:cubicBezTo>
                    <a:pt x="0" y="1930"/>
                    <a:pt x="572" y="2501"/>
                    <a:pt x="1262" y="2501"/>
                  </a:cubicBezTo>
                  <a:cubicBezTo>
                    <a:pt x="1929" y="2501"/>
                    <a:pt x="2501" y="1930"/>
                    <a:pt x="2501" y="1239"/>
                  </a:cubicBezTo>
                  <a:cubicBezTo>
                    <a:pt x="2501" y="548"/>
                    <a:pt x="1929" y="1"/>
                    <a:pt x="1262"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8242565" y="2714829"/>
              <a:ext cx="43681" cy="87397"/>
            </a:xfrm>
            <a:custGeom>
              <a:avLst/>
              <a:gdLst/>
              <a:ahLst/>
              <a:cxnLst/>
              <a:rect l="l" t="t" r="r" b="b"/>
              <a:pathLst>
                <a:path w="1239" h="2479" extrusionOk="0">
                  <a:moveTo>
                    <a:pt x="41" y="1"/>
                  </a:moveTo>
                  <a:cubicBezTo>
                    <a:pt x="27" y="1"/>
                    <a:pt x="14" y="1"/>
                    <a:pt x="0" y="1"/>
                  </a:cubicBezTo>
                  <a:lnTo>
                    <a:pt x="0" y="2478"/>
                  </a:lnTo>
                  <a:cubicBezTo>
                    <a:pt x="667" y="2478"/>
                    <a:pt x="1239" y="1907"/>
                    <a:pt x="1239" y="1216"/>
                  </a:cubicBezTo>
                  <a:cubicBezTo>
                    <a:pt x="1239" y="563"/>
                    <a:pt x="690" y="1"/>
                    <a:pt x="41" y="1"/>
                  </a:cubicBez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8227440" y="2646857"/>
              <a:ext cx="125966" cy="125966"/>
            </a:xfrm>
            <a:custGeom>
              <a:avLst/>
              <a:gdLst/>
              <a:ahLst/>
              <a:cxnLst/>
              <a:rect l="l" t="t" r="r" b="b"/>
              <a:pathLst>
                <a:path w="3573" h="3573" extrusionOk="0">
                  <a:moveTo>
                    <a:pt x="3168" y="0"/>
                  </a:moveTo>
                  <a:lnTo>
                    <a:pt x="429" y="2739"/>
                  </a:lnTo>
                  <a:lnTo>
                    <a:pt x="1" y="3144"/>
                  </a:lnTo>
                  <a:lnTo>
                    <a:pt x="429" y="3573"/>
                  </a:lnTo>
                  <a:lnTo>
                    <a:pt x="3573" y="405"/>
                  </a:lnTo>
                  <a:lnTo>
                    <a:pt x="3168"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8242565" y="2646857"/>
              <a:ext cx="110842" cy="125966"/>
            </a:xfrm>
            <a:custGeom>
              <a:avLst/>
              <a:gdLst/>
              <a:ahLst/>
              <a:cxnLst/>
              <a:rect l="l" t="t" r="r" b="b"/>
              <a:pathLst>
                <a:path w="3144" h="3573" extrusionOk="0">
                  <a:moveTo>
                    <a:pt x="2739" y="0"/>
                  </a:moveTo>
                  <a:lnTo>
                    <a:pt x="0" y="2739"/>
                  </a:lnTo>
                  <a:lnTo>
                    <a:pt x="0" y="3573"/>
                  </a:lnTo>
                  <a:lnTo>
                    <a:pt x="3144" y="405"/>
                  </a:lnTo>
                  <a:lnTo>
                    <a:pt x="2739"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8313075" y="2600673"/>
              <a:ext cx="87362" cy="86516"/>
            </a:xfrm>
            <a:custGeom>
              <a:avLst/>
              <a:gdLst/>
              <a:ahLst/>
              <a:cxnLst/>
              <a:rect l="l" t="t" r="r" b="b"/>
              <a:pathLst>
                <a:path w="2478" h="2454" extrusionOk="0">
                  <a:moveTo>
                    <a:pt x="1358" y="1"/>
                  </a:moveTo>
                  <a:lnTo>
                    <a:pt x="1" y="1334"/>
                  </a:lnTo>
                  <a:lnTo>
                    <a:pt x="382" y="2120"/>
                  </a:lnTo>
                  <a:lnTo>
                    <a:pt x="1144" y="2453"/>
                  </a:lnTo>
                  <a:lnTo>
                    <a:pt x="2478" y="1120"/>
                  </a:lnTo>
                  <a:lnTo>
                    <a:pt x="1716" y="763"/>
                  </a:lnTo>
                  <a:lnTo>
                    <a:pt x="1358"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8" name="Google Shape;121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What Tekinfo Desk Offers</a:t>
            </a:r>
            <a:endParaRPr dirty="0">
              <a:solidFill>
                <a:schemeClr val="lt2"/>
              </a:solidFill>
            </a:endParaRPr>
          </a:p>
        </p:txBody>
      </p:sp>
      <p:sp>
        <p:nvSpPr>
          <p:cNvPr id="1219" name="Google Shape;1219;p40"/>
          <p:cNvSpPr txBox="1"/>
          <p:nvPr/>
        </p:nvSpPr>
        <p:spPr>
          <a:xfrm>
            <a:off x="1172300" y="1554725"/>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1</a:t>
            </a:r>
            <a:endParaRPr sz="2500" dirty="0">
              <a:solidFill>
                <a:schemeClr val="dk1"/>
              </a:solidFill>
              <a:latin typeface="Montserrat ExtraBold"/>
              <a:ea typeface="Montserrat ExtraBold"/>
              <a:cs typeface="Montserrat ExtraBold"/>
              <a:sym typeface="Montserrat ExtraBold"/>
            </a:endParaRPr>
          </a:p>
        </p:txBody>
      </p:sp>
      <p:sp>
        <p:nvSpPr>
          <p:cNvPr id="1220" name="Google Shape;1220;p40"/>
          <p:cNvSpPr txBox="1"/>
          <p:nvPr/>
        </p:nvSpPr>
        <p:spPr>
          <a:xfrm>
            <a:off x="1172300" y="2696247"/>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2</a:t>
            </a:r>
            <a:endParaRPr sz="2500" dirty="0">
              <a:solidFill>
                <a:schemeClr val="dk1"/>
              </a:solidFill>
              <a:latin typeface="Montserrat ExtraBold"/>
              <a:ea typeface="Montserrat ExtraBold"/>
              <a:cs typeface="Montserrat ExtraBold"/>
              <a:sym typeface="Montserrat ExtraBold"/>
            </a:endParaRPr>
          </a:p>
        </p:txBody>
      </p:sp>
      <p:sp>
        <p:nvSpPr>
          <p:cNvPr id="1221" name="Google Shape;1221;p40"/>
          <p:cNvSpPr txBox="1"/>
          <p:nvPr/>
        </p:nvSpPr>
        <p:spPr>
          <a:xfrm>
            <a:off x="1172300" y="3837772"/>
            <a:ext cx="17571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3</a:t>
            </a:r>
            <a:endParaRPr sz="2500" dirty="0">
              <a:solidFill>
                <a:schemeClr val="dk1"/>
              </a:solidFill>
              <a:latin typeface="Montserrat ExtraBold"/>
              <a:ea typeface="Montserrat ExtraBold"/>
              <a:cs typeface="Montserrat ExtraBold"/>
              <a:sym typeface="Montserrat ExtraBold"/>
            </a:endParaRPr>
          </a:p>
        </p:txBody>
      </p:sp>
      <p:sp>
        <p:nvSpPr>
          <p:cNvPr id="1222" name="Google Shape;1222;p40"/>
          <p:cNvSpPr txBox="1"/>
          <p:nvPr/>
        </p:nvSpPr>
        <p:spPr>
          <a:xfrm>
            <a:off x="6214600" y="1554725"/>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4</a:t>
            </a:r>
            <a:endParaRPr sz="2500" dirty="0">
              <a:solidFill>
                <a:schemeClr val="dk1"/>
              </a:solidFill>
              <a:latin typeface="Montserrat ExtraBold"/>
              <a:ea typeface="Montserrat ExtraBold"/>
              <a:cs typeface="Montserrat ExtraBold"/>
              <a:sym typeface="Montserrat ExtraBold"/>
            </a:endParaRPr>
          </a:p>
        </p:txBody>
      </p:sp>
      <p:sp>
        <p:nvSpPr>
          <p:cNvPr id="1223" name="Google Shape;1223;p40"/>
          <p:cNvSpPr txBox="1"/>
          <p:nvPr/>
        </p:nvSpPr>
        <p:spPr>
          <a:xfrm>
            <a:off x="6214600" y="2696247"/>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5</a:t>
            </a:r>
            <a:endParaRPr sz="2500" dirty="0">
              <a:solidFill>
                <a:schemeClr val="dk1"/>
              </a:solidFill>
              <a:latin typeface="Montserrat ExtraBold"/>
              <a:ea typeface="Montserrat ExtraBold"/>
              <a:cs typeface="Montserrat ExtraBold"/>
              <a:sym typeface="Montserrat ExtraBold"/>
            </a:endParaRPr>
          </a:p>
        </p:txBody>
      </p:sp>
      <p:sp>
        <p:nvSpPr>
          <p:cNvPr id="1224" name="Google Shape;1224;p40"/>
          <p:cNvSpPr txBox="1"/>
          <p:nvPr/>
        </p:nvSpPr>
        <p:spPr>
          <a:xfrm>
            <a:off x="6214600" y="3837772"/>
            <a:ext cx="17571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500" dirty="0" smtClean="0">
                <a:solidFill>
                  <a:schemeClr val="dk1"/>
                </a:solidFill>
                <a:latin typeface="Montserrat ExtraBold"/>
                <a:ea typeface="Montserrat ExtraBold"/>
                <a:cs typeface="Montserrat ExtraBold"/>
                <a:sym typeface="Montserrat ExtraBold"/>
              </a:rPr>
              <a:t>6</a:t>
            </a:r>
            <a:endParaRPr sz="2500" dirty="0">
              <a:solidFill>
                <a:schemeClr val="dk1"/>
              </a:solidFill>
              <a:latin typeface="Montserrat ExtraBold"/>
              <a:ea typeface="Montserrat ExtraBold"/>
              <a:cs typeface="Montserrat ExtraBold"/>
              <a:sym typeface="Montserrat ExtraBold"/>
            </a:endParaRPr>
          </a:p>
        </p:txBody>
      </p:sp>
      <p:sp>
        <p:nvSpPr>
          <p:cNvPr id="1225" name="Google Shape;1225;p40"/>
          <p:cNvSpPr txBox="1"/>
          <p:nvPr/>
        </p:nvSpPr>
        <p:spPr>
          <a:xfrm>
            <a:off x="1172300" y="1887177"/>
            <a:ext cx="17571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200" dirty="0" smtClean="0">
                <a:solidFill>
                  <a:schemeClr val="dk1"/>
                </a:solidFill>
                <a:latin typeface="Nunito"/>
                <a:ea typeface="Nunito"/>
                <a:cs typeface="Nunito"/>
                <a:sym typeface="Nunito"/>
              </a:rPr>
              <a:t>Menyediakan fitur yang mempermudah penyimpanan data dihimpunan</a:t>
            </a:r>
            <a:endParaRPr sz="1200" dirty="0">
              <a:solidFill>
                <a:schemeClr val="dk1"/>
              </a:solidFill>
              <a:latin typeface="Nunito"/>
              <a:ea typeface="Nunito"/>
              <a:cs typeface="Nunito"/>
              <a:sym typeface="Nunito"/>
            </a:endParaRPr>
          </a:p>
        </p:txBody>
      </p:sp>
      <p:sp>
        <p:nvSpPr>
          <p:cNvPr id="1226" name="Google Shape;1226;p40"/>
          <p:cNvSpPr txBox="1"/>
          <p:nvPr/>
        </p:nvSpPr>
        <p:spPr>
          <a:xfrm>
            <a:off x="1172300" y="3028700"/>
            <a:ext cx="17571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200" dirty="0" smtClean="0">
                <a:solidFill>
                  <a:schemeClr val="dk1"/>
                </a:solidFill>
                <a:latin typeface="Nunito"/>
                <a:ea typeface="Nunito"/>
                <a:cs typeface="Nunito"/>
                <a:sym typeface="Nunito"/>
              </a:rPr>
              <a:t>Penyimpanan data pengurus dengan baik</a:t>
            </a:r>
            <a:endParaRPr sz="1200" dirty="0">
              <a:solidFill>
                <a:schemeClr val="dk1"/>
              </a:solidFill>
              <a:latin typeface="Nunito"/>
              <a:ea typeface="Nunito"/>
              <a:cs typeface="Nunito"/>
              <a:sym typeface="Nunito"/>
            </a:endParaRPr>
          </a:p>
        </p:txBody>
      </p:sp>
      <p:sp>
        <p:nvSpPr>
          <p:cNvPr id="1227" name="Google Shape;1227;p40"/>
          <p:cNvSpPr txBox="1"/>
          <p:nvPr/>
        </p:nvSpPr>
        <p:spPr>
          <a:xfrm>
            <a:off x="1172300" y="4170223"/>
            <a:ext cx="17571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200" dirty="0" smtClean="0">
                <a:solidFill>
                  <a:schemeClr val="dk1"/>
                </a:solidFill>
                <a:latin typeface="Nunito"/>
                <a:ea typeface="Nunito"/>
                <a:cs typeface="Nunito"/>
                <a:sym typeface="Nunito"/>
              </a:rPr>
              <a:t>Penyimpanan data program kerja</a:t>
            </a:r>
            <a:endParaRPr sz="1200" dirty="0">
              <a:solidFill>
                <a:schemeClr val="dk1"/>
              </a:solidFill>
              <a:latin typeface="Nunito"/>
              <a:ea typeface="Nunito"/>
              <a:cs typeface="Nunito"/>
              <a:sym typeface="Nunito"/>
            </a:endParaRPr>
          </a:p>
        </p:txBody>
      </p:sp>
      <p:sp>
        <p:nvSpPr>
          <p:cNvPr id="1228" name="Google Shape;1228;p40"/>
          <p:cNvSpPr txBox="1"/>
          <p:nvPr/>
        </p:nvSpPr>
        <p:spPr>
          <a:xfrm>
            <a:off x="6214600" y="1887177"/>
            <a:ext cx="17571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smtClean="0">
                <a:solidFill>
                  <a:schemeClr val="dk1"/>
                </a:solidFill>
                <a:latin typeface="Nunito"/>
                <a:ea typeface="Nunito"/>
                <a:cs typeface="Nunito"/>
                <a:sym typeface="Nunito"/>
              </a:rPr>
              <a:t>Menyimpan dan mengelolasurat masuk dan keluar organisasi</a:t>
            </a:r>
            <a:endParaRPr sz="1200" dirty="0">
              <a:solidFill>
                <a:schemeClr val="dk1"/>
              </a:solidFill>
              <a:latin typeface="Nunito"/>
              <a:ea typeface="Nunito"/>
              <a:cs typeface="Nunito"/>
              <a:sym typeface="Nunito"/>
            </a:endParaRPr>
          </a:p>
        </p:txBody>
      </p:sp>
      <p:sp>
        <p:nvSpPr>
          <p:cNvPr id="1229" name="Google Shape;1229;p40"/>
          <p:cNvSpPr txBox="1"/>
          <p:nvPr/>
        </p:nvSpPr>
        <p:spPr>
          <a:xfrm>
            <a:off x="6214600" y="3028698"/>
            <a:ext cx="17571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smtClean="0">
                <a:solidFill>
                  <a:schemeClr val="dk1"/>
                </a:solidFill>
                <a:latin typeface="Nunito"/>
                <a:ea typeface="Nunito"/>
                <a:cs typeface="Nunito"/>
                <a:sym typeface="Nunito"/>
              </a:rPr>
              <a:t>Menyimpan data uang kas</a:t>
            </a:r>
            <a:endParaRPr sz="1200" dirty="0">
              <a:solidFill>
                <a:schemeClr val="dk1"/>
              </a:solidFill>
              <a:latin typeface="Nunito"/>
              <a:ea typeface="Nunito"/>
              <a:cs typeface="Nunito"/>
              <a:sym typeface="Nunito"/>
            </a:endParaRPr>
          </a:p>
        </p:txBody>
      </p:sp>
      <p:sp>
        <p:nvSpPr>
          <p:cNvPr id="1230" name="Google Shape;1230;p40"/>
          <p:cNvSpPr txBox="1"/>
          <p:nvPr/>
        </p:nvSpPr>
        <p:spPr>
          <a:xfrm>
            <a:off x="6214600" y="4170223"/>
            <a:ext cx="25103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smtClean="0">
                <a:solidFill>
                  <a:schemeClr val="dk1"/>
                </a:solidFill>
                <a:latin typeface="Nunito"/>
                <a:ea typeface="Nunito"/>
                <a:cs typeface="Nunito"/>
                <a:sym typeface="Nunito"/>
              </a:rPr>
              <a:t>Menyimpan pencatatan uang masuk dan keluar IT Mart</a:t>
            </a:r>
            <a:endParaRPr sz="1200" dirty="0">
              <a:solidFill>
                <a:schemeClr val="dk1"/>
              </a:solidFill>
              <a:latin typeface="Nunito"/>
              <a:ea typeface="Nunito"/>
              <a:cs typeface="Nunito"/>
              <a:sym typeface="Nunito"/>
            </a:endParaRPr>
          </a:p>
        </p:txBody>
      </p:sp>
      <p:sp>
        <p:nvSpPr>
          <p:cNvPr id="1231" name="Google Shape;1231;p40"/>
          <p:cNvSpPr/>
          <p:nvPr/>
        </p:nvSpPr>
        <p:spPr>
          <a:xfrm>
            <a:off x="3868291" y="1511468"/>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0"/>
          <p:cNvGrpSpPr/>
          <p:nvPr/>
        </p:nvGrpSpPr>
        <p:grpSpPr>
          <a:xfrm>
            <a:off x="3796177" y="1357102"/>
            <a:ext cx="1551654" cy="3149588"/>
            <a:chOff x="5186401" y="494525"/>
            <a:chExt cx="1834973" cy="3724678"/>
          </a:xfrm>
        </p:grpSpPr>
        <p:sp>
          <p:nvSpPr>
            <p:cNvPr id="1233" name="Google Shape;1233;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35" name="Google Shape;1235;p40"/>
          <p:cNvPicPr preferRelativeResize="0"/>
          <p:nvPr/>
        </p:nvPicPr>
        <p:blipFill rotWithShape="1">
          <a:blip r:embed="rId3">
            <a:alphaModFix/>
          </a:blip>
          <a:srcRect l="1526" t="4917" r="71552" b="1946"/>
          <a:stretch/>
        </p:blipFill>
        <p:spPr>
          <a:xfrm>
            <a:off x="3868300" y="1458050"/>
            <a:ext cx="1407576" cy="2739176"/>
          </a:xfrm>
          <a:prstGeom prst="rect">
            <a:avLst/>
          </a:prstGeom>
          <a:noFill/>
          <a:ln>
            <a:noFill/>
          </a:ln>
        </p:spPr>
      </p:pic>
      <p:sp>
        <p:nvSpPr>
          <p:cNvPr id="1236" name="Google Shape;1236;p40"/>
          <p:cNvSpPr/>
          <p:nvPr/>
        </p:nvSpPr>
        <p:spPr>
          <a:xfrm>
            <a:off x="41806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7" name="Google Shape;1237;p40"/>
          <p:cNvSpPr/>
          <p:nvPr/>
        </p:nvSpPr>
        <p:spPr>
          <a:xfrm>
            <a:off x="452535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8" name="Google Shape;1238;p40"/>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2"/>
          <p:cNvSpPr txBox="1">
            <a:spLocks noGrp="1"/>
          </p:cNvSpPr>
          <p:nvPr>
            <p:ph type="subTitle" idx="4"/>
          </p:nvPr>
        </p:nvSpPr>
        <p:spPr>
          <a:xfrm>
            <a:off x="2709849" y="2966618"/>
            <a:ext cx="5485001"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Memilih fitur yang dibutuhkan</a:t>
            </a:r>
            <a:endParaRPr dirty="0"/>
          </a:p>
        </p:txBody>
      </p:sp>
      <p:sp>
        <p:nvSpPr>
          <p:cNvPr id="818" name="Google Shape;81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How it </a:t>
            </a:r>
            <a:r>
              <a:rPr lang="id-ID" dirty="0" smtClean="0">
                <a:solidFill>
                  <a:schemeClr val="lt2"/>
                </a:solidFill>
              </a:rPr>
              <a:t>works?</a:t>
            </a:r>
            <a:endParaRPr dirty="0">
              <a:solidFill>
                <a:schemeClr val="lt2"/>
              </a:solidFill>
            </a:endParaRPr>
          </a:p>
        </p:txBody>
      </p:sp>
      <p:sp>
        <p:nvSpPr>
          <p:cNvPr id="821" name="Google Shape;821;p32"/>
          <p:cNvSpPr txBox="1">
            <a:spLocks noGrp="1"/>
          </p:cNvSpPr>
          <p:nvPr>
            <p:ph type="subTitle" idx="3"/>
          </p:nvPr>
        </p:nvSpPr>
        <p:spPr>
          <a:xfrm>
            <a:off x="1707700" y="2242718"/>
            <a:ext cx="3397700" cy="558900"/>
          </a:xfrm>
          <a:prstGeom prst="rect">
            <a:avLst/>
          </a:prstGeom>
          <a:ln w="3175"/>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Memilih bidang</a:t>
            </a:r>
            <a:endParaRPr dirty="0"/>
          </a:p>
        </p:txBody>
      </p:sp>
      <p:sp>
        <p:nvSpPr>
          <p:cNvPr id="822" name="Google Shape;822;p32"/>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32"/>
          <p:cNvGrpSpPr/>
          <p:nvPr/>
        </p:nvGrpSpPr>
        <p:grpSpPr>
          <a:xfrm>
            <a:off x="1492670" y="2299513"/>
            <a:ext cx="349307" cy="350153"/>
            <a:chOff x="3974136" y="1976870"/>
            <a:chExt cx="349307" cy="350153"/>
          </a:xfrm>
        </p:grpSpPr>
        <p:sp>
          <p:nvSpPr>
            <p:cNvPr id="839" name="Google Shape;839;p32"/>
            <p:cNvSpPr/>
            <p:nvPr/>
          </p:nvSpPr>
          <p:spPr>
            <a:xfrm>
              <a:off x="3974136" y="2188435"/>
              <a:ext cx="97445" cy="115918"/>
            </a:xfrm>
            <a:custGeom>
              <a:avLst/>
              <a:gdLst/>
              <a:ahLst/>
              <a:cxnLst/>
              <a:rect l="l" t="t" r="r" b="b"/>
              <a:pathLst>
                <a:path w="2764" h="3288" extrusionOk="0">
                  <a:moveTo>
                    <a:pt x="1834" y="1"/>
                  </a:moveTo>
                  <a:lnTo>
                    <a:pt x="1" y="2668"/>
                  </a:lnTo>
                  <a:lnTo>
                    <a:pt x="2763" y="3287"/>
                  </a:lnTo>
                  <a:lnTo>
                    <a:pt x="2763" y="858"/>
                  </a:lnTo>
                  <a:lnTo>
                    <a:pt x="1834"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4225998" y="2188435"/>
              <a:ext cx="97445" cy="115918"/>
            </a:xfrm>
            <a:custGeom>
              <a:avLst/>
              <a:gdLst/>
              <a:ahLst/>
              <a:cxnLst/>
              <a:rect l="l" t="t" r="r" b="b"/>
              <a:pathLst>
                <a:path w="2764" h="3288" extrusionOk="0">
                  <a:moveTo>
                    <a:pt x="930" y="1"/>
                  </a:moveTo>
                  <a:lnTo>
                    <a:pt x="1" y="858"/>
                  </a:lnTo>
                  <a:lnTo>
                    <a:pt x="1" y="3287"/>
                  </a:lnTo>
                  <a:lnTo>
                    <a:pt x="2763" y="2668"/>
                  </a:lnTo>
                  <a:lnTo>
                    <a:pt x="93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4138706" y="1976870"/>
              <a:ext cx="20166" cy="133546"/>
            </a:xfrm>
            <a:custGeom>
              <a:avLst/>
              <a:gdLst/>
              <a:ahLst/>
              <a:cxnLst/>
              <a:rect l="l" t="t" r="r" b="b"/>
              <a:pathLst>
                <a:path w="572" h="3788" extrusionOk="0">
                  <a:moveTo>
                    <a:pt x="0" y="1"/>
                  </a:moveTo>
                  <a:lnTo>
                    <a:pt x="0" y="310"/>
                  </a:lnTo>
                  <a:lnTo>
                    <a:pt x="310" y="1025"/>
                  </a:lnTo>
                  <a:lnTo>
                    <a:pt x="0" y="1739"/>
                  </a:lnTo>
                  <a:lnTo>
                    <a:pt x="0" y="3787"/>
                  </a:lnTo>
                  <a:lnTo>
                    <a:pt x="572" y="3787"/>
                  </a:lnTo>
                  <a:lnTo>
                    <a:pt x="572"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4147943" y="1976870"/>
              <a:ext cx="10929" cy="133546"/>
            </a:xfrm>
            <a:custGeom>
              <a:avLst/>
              <a:gdLst/>
              <a:ahLst/>
              <a:cxnLst/>
              <a:rect l="l" t="t" r="r" b="b"/>
              <a:pathLst>
                <a:path w="310" h="3788" extrusionOk="0">
                  <a:moveTo>
                    <a:pt x="0" y="1"/>
                  </a:moveTo>
                  <a:lnTo>
                    <a:pt x="0" y="3787"/>
                  </a:lnTo>
                  <a:lnTo>
                    <a:pt x="310" y="3787"/>
                  </a:lnTo>
                  <a:lnTo>
                    <a:pt x="31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4138706" y="1986953"/>
              <a:ext cx="76433" cy="51226"/>
            </a:xfrm>
            <a:custGeom>
              <a:avLst/>
              <a:gdLst/>
              <a:ahLst/>
              <a:cxnLst/>
              <a:rect l="l" t="t" r="r" b="b"/>
              <a:pathLst>
                <a:path w="2168" h="1453" extrusionOk="0">
                  <a:moveTo>
                    <a:pt x="0" y="0"/>
                  </a:moveTo>
                  <a:lnTo>
                    <a:pt x="0" y="1453"/>
                  </a:lnTo>
                  <a:lnTo>
                    <a:pt x="2167" y="1453"/>
                  </a:lnTo>
                  <a:lnTo>
                    <a:pt x="1929" y="739"/>
                  </a:lnTo>
                  <a:lnTo>
                    <a:pt x="2167"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4149600" y="1986953"/>
              <a:ext cx="65539" cy="51226"/>
            </a:xfrm>
            <a:custGeom>
              <a:avLst/>
              <a:gdLst/>
              <a:ahLst/>
              <a:cxnLst/>
              <a:rect l="l" t="t" r="r" b="b"/>
              <a:pathLst>
                <a:path w="1859" h="1453" extrusionOk="0">
                  <a:moveTo>
                    <a:pt x="1" y="0"/>
                  </a:moveTo>
                  <a:lnTo>
                    <a:pt x="1" y="1453"/>
                  </a:lnTo>
                  <a:lnTo>
                    <a:pt x="1858" y="1453"/>
                  </a:lnTo>
                  <a:lnTo>
                    <a:pt x="1620" y="739"/>
                  </a:lnTo>
                  <a:lnTo>
                    <a:pt x="1858"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4039640" y="2161571"/>
              <a:ext cx="216642" cy="142783"/>
            </a:xfrm>
            <a:custGeom>
              <a:avLst/>
              <a:gdLst/>
              <a:ahLst/>
              <a:cxnLst/>
              <a:rect l="l" t="t" r="r" b="b"/>
              <a:pathLst>
                <a:path w="6145" h="4050" extrusionOk="0">
                  <a:moveTo>
                    <a:pt x="3096" y="1"/>
                  </a:moveTo>
                  <a:lnTo>
                    <a:pt x="1548" y="358"/>
                  </a:lnTo>
                  <a:lnTo>
                    <a:pt x="0" y="3430"/>
                  </a:lnTo>
                  <a:lnTo>
                    <a:pt x="3072" y="4049"/>
                  </a:lnTo>
                  <a:lnTo>
                    <a:pt x="6144" y="3430"/>
                  </a:lnTo>
                  <a:lnTo>
                    <a:pt x="4644" y="358"/>
                  </a:lnTo>
                  <a:lnTo>
                    <a:pt x="3096"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4147943" y="2161571"/>
              <a:ext cx="108339" cy="142783"/>
            </a:xfrm>
            <a:custGeom>
              <a:avLst/>
              <a:gdLst/>
              <a:ahLst/>
              <a:cxnLst/>
              <a:rect l="l" t="t" r="r" b="b"/>
              <a:pathLst>
                <a:path w="3073" h="4050" extrusionOk="0">
                  <a:moveTo>
                    <a:pt x="0" y="1"/>
                  </a:moveTo>
                  <a:lnTo>
                    <a:pt x="0" y="4049"/>
                  </a:lnTo>
                  <a:lnTo>
                    <a:pt x="3072" y="3430"/>
                  </a:lnTo>
                  <a:lnTo>
                    <a:pt x="1548" y="358"/>
                  </a:lnTo>
                  <a:lnTo>
                    <a:pt x="0"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4093369" y="2066700"/>
              <a:ext cx="109185" cy="130161"/>
            </a:xfrm>
            <a:custGeom>
              <a:avLst/>
              <a:gdLst/>
              <a:ahLst/>
              <a:cxnLst/>
              <a:rect l="l" t="t" r="r" b="b"/>
              <a:pathLst>
                <a:path w="3097" h="3692" extrusionOk="0">
                  <a:moveTo>
                    <a:pt x="1548" y="1"/>
                  </a:moveTo>
                  <a:lnTo>
                    <a:pt x="0" y="3049"/>
                  </a:lnTo>
                  <a:lnTo>
                    <a:pt x="810" y="3692"/>
                  </a:lnTo>
                  <a:lnTo>
                    <a:pt x="1548" y="2906"/>
                  </a:lnTo>
                  <a:lnTo>
                    <a:pt x="2310" y="3692"/>
                  </a:lnTo>
                  <a:lnTo>
                    <a:pt x="3096" y="3049"/>
                  </a:lnTo>
                  <a:lnTo>
                    <a:pt x="1548"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4147943" y="2066700"/>
              <a:ext cx="54610" cy="130161"/>
            </a:xfrm>
            <a:custGeom>
              <a:avLst/>
              <a:gdLst/>
              <a:ahLst/>
              <a:cxnLst/>
              <a:rect l="l" t="t" r="r" b="b"/>
              <a:pathLst>
                <a:path w="1549" h="3692" extrusionOk="0">
                  <a:moveTo>
                    <a:pt x="0" y="1"/>
                  </a:moveTo>
                  <a:lnTo>
                    <a:pt x="0" y="2906"/>
                  </a:lnTo>
                  <a:lnTo>
                    <a:pt x="762" y="3692"/>
                  </a:lnTo>
                  <a:lnTo>
                    <a:pt x="1548" y="3049"/>
                  </a:lnTo>
                  <a:lnTo>
                    <a:pt x="0"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3974136" y="2282461"/>
              <a:ext cx="349307" cy="44562"/>
            </a:xfrm>
            <a:custGeom>
              <a:avLst/>
              <a:gdLst/>
              <a:ahLst/>
              <a:cxnLst/>
              <a:rect l="l" t="t" r="r" b="b"/>
              <a:pathLst>
                <a:path w="9908" h="1264" extrusionOk="0">
                  <a:moveTo>
                    <a:pt x="1" y="1"/>
                  </a:moveTo>
                  <a:lnTo>
                    <a:pt x="1" y="1263"/>
                  </a:lnTo>
                  <a:lnTo>
                    <a:pt x="9907" y="1263"/>
                  </a:lnTo>
                  <a:lnTo>
                    <a:pt x="9907"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4147943" y="2282461"/>
              <a:ext cx="174653" cy="44562"/>
            </a:xfrm>
            <a:custGeom>
              <a:avLst/>
              <a:gdLst/>
              <a:ahLst/>
              <a:cxnLst/>
              <a:rect l="l" t="t" r="r" b="b"/>
              <a:pathLst>
                <a:path w="4954" h="1264" extrusionOk="0">
                  <a:moveTo>
                    <a:pt x="0" y="1"/>
                  </a:moveTo>
                  <a:lnTo>
                    <a:pt x="0" y="1263"/>
                  </a:lnTo>
                  <a:lnTo>
                    <a:pt x="4954" y="1263"/>
                  </a:lnTo>
                  <a:lnTo>
                    <a:pt x="4954" y="1"/>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 name="Straight Arrow Connector 6"/>
          <p:cNvCxnSpPr>
            <a:endCxn id="817" idx="0"/>
          </p:cNvCxnSpPr>
          <p:nvPr/>
        </p:nvCxnSpPr>
        <p:spPr>
          <a:xfrm>
            <a:off x="4963400" y="2484214"/>
            <a:ext cx="488950" cy="4824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3"/>
          <p:cNvSpPr txBox="1">
            <a:spLocks noGrp="1"/>
          </p:cNvSpPr>
          <p:nvPr>
            <p:ph type="title"/>
          </p:nvPr>
        </p:nvSpPr>
        <p:spPr>
          <a:xfrm>
            <a:off x="720000" y="873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Three </a:t>
            </a:r>
            <a:r>
              <a:rPr lang="id-ID" dirty="0" smtClean="0">
                <a:solidFill>
                  <a:schemeClr val="lt2"/>
                </a:solidFill>
              </a:rPr>
              <a:t>Customer Segment</a:t>
            </a:r>
            <a:endParaRPr dirty="0">
              <a:solidFill>
                <a:schemeClr val="lt2"/>
              </a:solidFill>
            </a:endParaRPr>
          </a:p>
        </p:txBody>
      </p:sp>
      <p:sp>
        <p:nvSpPr>
          <p:cNvPr id="856" name="Google Shape;856;p33"/>
          <p:cNvSpPr txBox="1">
            <a:spLocks noGrp="1"/>
          </p:cNvSpPr>
          <p:nvPr>
            <p:ph type="subTitle" idx="4"/>
          </p:nvPr>
        </p:nvSpPr>
        <p:spPr>
          <a:xfrm>
            <a:off x="957700" y="3213975"/>
            <a:ext cx="20877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Ketua Himpunan</a:t>
            </a:r>
            <a:endParaRPr dirty="0"/>
          </a:p>
        </p:txBody>
      </p:sp>
      <p:sp>
        <p:nvSpPr>
          <p:cNvPr id="857" name="Google Shape;857;p33"/>
          <p:cNvSpPr txBox="1">
            <a:spLocks noGrp="1"/>
          </p:cNvSpPr>
          <p:nvPr>
            <p:ph type="subTitle" idx="5"/>
          </p:nvPr>
        </p:nvSpPr>
        <p:spPr>
          <a:xfrm>
            <a:off x="3531150" y="3242551"/>
            <a:ext cx="20847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Kepala Bidang</a:t>
            </a:r>
            <a:endParaRPr dirty="0"/>
          </a:p>
        </p:txBody>
      </p:sp>
      <p:sp>
        <p:nvSpPr>
          <p:cNvPr id="861" name="Google Shape;861;p33"/>
          <p:cNvSpPr txBox="1">
            <a:spLocks noGrp="1"/>
          </p:cNvSpPr>
          <p:nvPr>
            <p:ph type="subTitle" idx="6"/>
          </p:nvPr>
        </p:nvSpPr>
        <p:spPr>
          <a:xfrm>
            <a:off x="6101600" y="2956801"/>
            <a:ext cx="20847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Kabid</a:t>
            </a:r>
            <a:endParaRPr dirty="0"/>
          </a:p>
        </p:txBody>
      </p:sp>
      <p:sp>
        <p:nvSpPr>
          <p:cNvPr id="862" name="Google Shape;862;p33"/>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33"/>
          <p:cNvGrpSpPr/>
          <p:nvPr/>
        </p:nvGrpSpPr>
        <p:grpSpPr>
          <a:xfrm>
            <a:off x="1072827" y="2462299"/>
            <a:ext cx="349307" cy="350153"/>
            <a:chOff x="3974136" y="2582199"/>
            <a:chExt cx="349307" cy="350153"/>
          </a:xfrm>
        </p:grpSpPr>
        <p:sp>
          <p:nvSpPr>
            <p:cNvPr id="866" name="Google Shape;866;p33"/>
            <p:cNvSpPr/>
            <p:nvPr/>
          </p:nvSpPr>
          <p:spPr>
            <a:xfrm>
              <a:off x="4067350" y="2666177"/>
              <a:ext cx="162067" cy="96563"/>
            </a:xfrm>
            <a:custGeom>
              <a:avLst/>
              <a:gdLst/>
              <a:ahLst/>
              <a:cxnLst/>
              <a:rect l="l" t="t" r="r" b="b"/>
              <a:pathLst>
                <a:path w="4597" h="2739" extrusionOk="0">
                  <a:moveTo>
                    <a:pt x="2286" y="0"/>
                  </a:moveTo>
                  <a:lnTo>
                    <a:pt x="905" y="500"/>
                  </a:lnTo>
                  <a:lnTo>
                    <a:pt x="0" y="2239"/>
                  </a:lnTo>
                  <a:lnTo>
                    <a:pt x="2286" y="2739"/>
                  </a:lnTo>
                  <a:lnTo>
                    <a:pt x="4596" y="2239"/>
                  </a:lnTo>
                  <a:lnTo>
                    <a:pt x="3691" y="500"/>
                  </a:lnTo>
                  <a:lnTo>
                    <a:pt x="2286"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4147943" y="2666177"/>
              <a:ext cx="81474" cy="96563"/>
            </a:xfrm>
            <a:custGeom>
              <a:avLst/>
              <a:gdLst/>
              <a:ahLst/>
              <a:cxnLst/>
              <a:rect l="l" t="t" r="r" b="b"/>
              <a:pathLst>
                <a:path w="2311" h="2739" extrusionOk="0">
                  <a:moveTo>
                    <a:pt x="0" y="0"/>
                  </a:moveTo>
                  <a:lnTo>
                    <a:pt x="0" y="2739"/>
                  </a:lnTo>
                  <a:lnTo>
                    <a:pt x="2310" y="2239"/>
                  </a:lnTo>
                  <a:lnTo>
                    <a:pt x="1405" y="500"/>
                  </a:lnTo>
                  <a:lnTo>
                    <a:pt x="0"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4099221" y="2582199"/>
              <a:ext cx="99137" cy="99948"/>
            </a:xfrm>
            <a:custGeom>
              <a:avLst/>
              <a:gdLst/>
              <a:ahLst/>
              <a:cxnLst/>
              <a:rect l="l" t="t" r="r" b="b"/>
              <a:pathLst>
                <a:path w="2812" h="2835" extrusionOk="0">
                  <a:moveTo>
                    <a:pt x="1382" y="1"/>
                  </a:moveTo>
                  <a:lnTo>
                    <a:pt x="1" y="2835"/>
                  </a:lnTo>
                  <a:lnTo>
                    <a:pt x="2811" y="2835"/>
                  </a:lnTo>
                  <a:lnTo>
                    <a:pt x="1382"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4149600" y="2582199"/>
              <a:ext cx="48758" cy="99948"/>
            </a:xfrm>
            <a:custGeom>
              <a:avLst/>
              <a:gdLst/>
              <a:ahLst/>
              <a:cxnLst/>
              <a:rect l="l" t="t" r="r" b="b"/>
              <a:pathLst>
                <a:path w="1383" h="2835" extrusionOk="0">
                  <a:moveTo>
                    <a:pt x="1" y="1"/>
                  </a:moveTo>
                  <a:lnTo>
                    <a:pt x="1" y="2835"/>
                  </a:lnTo>
                  <a:lnTo>
                    <a:pt x="1382" y="2835"/>
                  </a:lnTo>
                  <a:lnTo>
                    <a:pt x="1"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4004350" y="2795457"/>
              <a:ext cx="288033" cy="86516"/>
            </a:xfrm>
            <a:custGeom>
              <a:avLst/>
              <a:gdLst/>
              <a:ahLst/>
              <a:cxnLst/>
              <a:rect l="l" t="t" r="r" b="b"/>
              <a:pathLst>
                <a:path w="8170" h="2454" extrusionOk="0">
                  <a:moveTo>
                    <a:pt x="4073" y="1"/>
                  </a:moveTo>
                  <a:lnTo>
                    <a:pt x="906" y="358"/>
                  </a:lnTo>
                  <a:lnTo>
                    <a:pt x="1" y="2120"/>
                  </a:lnTo>
                  <a:lnTo>
                    <a:pt x="4073" y="2453"/>
                  </a:lnTo>
                  <a:lnTo>
                    <a:pt x="8169" y="2120"/>
                  </a:lnTo>
                  <a:lnTo>
                    <a:pt x="7264" y="358"/>
                  </a:lnTo>
                  <a:lnTo>
                    <a:pt x="4073"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4147943" y="2795457"/>
              <a:ext cx="144440" cy="86516"/>
            </a:xfrm>
            <a:custGeom>
              <a:avLst/>
              <a:gdLst/>
              <a:ahLst/>
              <a:cxnLst/>
              <a:rect l="l" t="t" r="r" b="b"/>
              <a:pathLst>
                <a:path w="4097" h="2454" extrusionOk="0">
                  <a:moveTo>
                    <a:pt x="0" y="1"/>
                  </a:moveTo>
                  <a:lnTo>
                    <a:pt x="0" y="2453"/>
                  </a:lnTo>
                  <a:lnTo>
                    <a:pt x="4096" y="2120"/>
                  </a:lnTo>
                  <a:lnTo>
                    <a:pt x="3191" y="358"/>
                  </a:lnTo>
                  <a:lnTo>
                    <a:pt x="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3974136" y="2870198"/>
              <a:ext cx="349307" cy="62155"/>
            </a:xfrm>
            <a:custGeom>
              <a:avLst/>
              <a:gdLst/>
              <a:ahLst/>
              <a:cxnLst/>
              <a:rect l="l" t="t" r="r" b="b"/>
              <a:pathLst>
                <a:path w="9908" h="1763" extrusionOk="0">
                  <a:moveTo>
                    <a:pt x="882" y="0"/>
                  </a:moveTo>
                  <a:lnTo>
                    <a:pt x="1" y="1762"/>
                  </a:lnTo>
                  <a:lnTo>
                    <a:pt x="9907" y="1762"/>
                  </a:lnTo>
                  <a:lnTo>
                    <a:pt x="9026"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4149600" y="2870198"/>
              <a:ext cx="173842" cy="62155"/>
            </a:xfrm>
            <a:custGeom>
              <a:avLst/>
              <a:gdLst/>
              <a:ahLst/>
              <a:cxnLst/>
              <a:rect l="l" t="t" r="r" b="b"/>
              <a:pathLst>
                <a:path w="4931" h="1763" extrusionOk="0">
                  <a:moveTo>
                    <a:pt x="1" y="0"/>
                  </a:moveTo>
                  <a:lnTo>
                    <a:pt x="1" y="1762"/>
                  </a:lnTo>
                  <a:lnTo>
                    <a:pt x="4930" y="1762"/>
                  </a:lnTo>
                  <a:lnTo>
                    <a:pt x="4073" y="0"/>
                  </a:ln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4036255" y="2745077"/>
              <a:ext cx="224222" cy="62155"/>
            </a:xfrm>
            <a:custGeom>
              <a:avLst/>
              <a:gdLst/>
              <a:ahLst/>
              <a:cxnLst/>
              <a:rect l="l" t="t" r="r" b="b"/>
              <a:pathLst>
                <a:path w="6360" h="1763" extrusionOk="0">
                  <a:moveTo>
                    <a:pt x="882" y="1"/>
                  </a:moveTo>
                  <a:lnTo>
                    <a:pt x="1" y="1763"/>
                  </a:lnTo>
                  <a:lnTo>
                    <a:pt x="6359" y="1763"/>
                  </a:lnTo>
                  <a:lnTo>
                    <a:pt x="5478"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4147943" y="2745077"/>
              <a:ext cx="112534" cy="62155"/>
            </a:xfrm>
            <a:custGeom>
              <a:avLst/>
              <a:gdLst/>
              <a:ahLst/>
              <a:cxnLst/>
              <a:rect l="l" t="t" r="r" b="b"/>
              <a:pathLst>
                <a:path w="3192" h="1763" extrusionOk="0">
                  <a:moveTo>
                    <a:pt x="0" y="1"/>
                  </a:moveTo>
                  <a:lnTo>
                    <a:pt x="0" y="1763"/>
                  </a:lnTo>
                  <a:lnTo>
                    <a:pt x="3191" y="1763"/>
                  </a:lnTo>
                  <a:lnTo>
                    <a:pt x="2310" y="1"/>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3"/>
          <p:cNvGrpSpPr/>
          <p:nvPr/>
        </p:nvGrpSpPr>
        <p:grpSpPr>
          <a:xfrm>
            <a:off x="3646272" y="2462717"/>
            <a:ext cx="262826" cy="349307"/>
            <a:chOff x="5414021" y="2583891"/>
            <a:chExt cx="262826" cy="349307"/>
          </a:xfrm>
        </p:grpSpPr>
        <p:sp>
          <p:nvSpPr>
            <p:cNvPr id="877" name="Google Shape;877;p33"/>
            <p:cNvSpPr/>
            <p:nvPr/>
          </p:nvSpPr>
          <p:spPr>
            <a:xfrm>
              <a:off x="5415713" y="2778675"/>
              <a:ext cx="140244" cy="153677"/>
            </a:xfrm>
            <a:custGeom>
              <a:avLst/>
              <a:gdLst/>
              <a:ahLst/>
              <a:cxnLst/>
              <a:rect l="l" t="t" r="r" b="b"/>
              <a:pathLst>
                <a:path w="3978" h="4359" extrusionOk="0">
                  <a:moveTo>
                    <a:pt x="1881" y="0"/>
                  </a:moveTo>
                  <a:cubicBezTo>
                    <a:pt x="1524" y="0"/>
                    <a:pt x="1262" y="310"/>
                    <a:pt x="1262" y="643"/>
                  </a:cubicBezTo>
                  <a:lnTo>
                    <a:pt x="0" y="643"/>
                  </a:lnTo>
                  <a:lnTo>
                    <a:pt x="0" y="4358"/>
                  </a:lnTo>
                  <a:lnTo>
                    <a:pt x="3739" y="4358"/>
                  </a:lnTo>
                  <a:lnTo>
                    <a:pt x="3977" y="2501"/>
                  </a:lnTo>
                  <a:lnTo>
                    <a:pt x="3763" y="643"/>
                  </a:lnTo>
                  <a:lnTo>
                    <a:pt x="2501" y="643"/>
                  </a:lnTo>
                  <a:cubicBezTo>
                    <a:pt x="2501" y="262"/>
                    <a:pt x="2215" y="0"/>
                    <a:pt x="1881"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482028" y="2778675"/>
              <a:ext cx="73930" cy="153677"/>
            </a:xfrm>
            <a:custGeom>
              <a:avLst/>
              <a:gdLst/>
              <a:ahLst/>
              <a:cxnLst/>
              <a:rect l="l" t="t" r="r" b="b"/>
              <a:pathLst>
                <a:path w="2097" h="4359" extrusionOk="0">
                  <a:moveTo>
                    <a:pt x="0" y="0"/>
                  </a:moveTo>
                  <a:lnTo>
                    <a:pt x="0" y="4358"/>
                  </a:lnTo>
                  <a:lnTo>
                    <a:pt x="1858" y="4358"/>
                  </a:lnTo>
                  <a:lnTo>
                    <a:pt x="2096" y="2501"/>
                  </a:lnTo>
                  <a:lnTo>
                    <a:pt x="1882" y="643"/>
                  </a:lnTo>
                  <a:lnTo>
                    <a:pt x="620" y="643"/>
                  </a:lnTo>
                  <a:cubicBezTo>
                    <a:pt x="620" y="262"/>
                    <a:pt x="334" y="0"/>
                    <a:pt x="0" y="0"/>
                  </a:cubicBez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5524016" y="2793765"/>
              <a:ext cx="152830" cy="139434"/>
            </a:xfrm>
            <a:custGeom>
              <a:avLst/>
              <a:gdLst/>
              <a:ahLst/>
              <a:cxnLst/>
              <a:rect l="l" t="t" r="r" b="b"/>
              <a:pathLst>
                <a:path w="4335" h="3955" extrusionOk="0">
                  <a:moveTo>
                    <a:pt x="2477" y="1"/>
                  </a:moveTo>
                  <a:lnTo>
                    <a:pt x="619" y="215"/>
                  </a:lnTo>
                  <a:lnTo>
                    <a:pt x="619" y="1454"/>
                  </a:lnTo>
                  <a:cubicBezTo>
                    <a:pt x="262" y="1454"/>
                    <a:pt x="0" y="1739"/>
                    <a:pt x="0" y="2073"/>
                  </a:cubicBezTo>
                  <a:cubicBezTo>
                    <a:pt x="0" y="2430"/>
                    <a:pt x="286" y="2716"/>
                    <a:pt x="619" y="2716"/>
                  </a:cubicBezTo>
                  <a:lnTo>
                    <a:pt x="619" y="3954"/>
                  </a:lnTo>
                  <a:lnTo>
                    <a:pt x="4334" y="3954"/>
                  </a:lnTo>
                  <a:lnTo>
                    <a:pt x="4334" y="239"/>
                  </a:lnTo>
                  <a:lnTo>
                    <a:pt x="2477" y="1"/>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5612154" y="2794611"/>
              <a:ext cx="64693" cy="138587"/>
            </a:xfrm>
            <a:custGeom>
              <a:avLst/>
              <a:gdLst/>
              <a:ahLst/>
              <a:cxnLst/>
              <a:rect l="l" t="t" r="r" b="b"/>
              <a:pathLst>
                <a:path w="1835" h="3931" extrusionOk="0">
                  <a:moveTo>
                    <a:pt x="1" y="1"/>
                  </a:moveTo>
                  <a:lnTo>
                    <a:pt x="1" y="3930"/>
                  </a:lnTo>
                  <a:lnTo>
                    <a:pt x="1834" y="3930"/>
                  </a:lnTo>
                  <a:lnTo>
                    <a:pt x="1834" y="215"/>
                  </a:lnTo>
                  <a:lnTo>
                    <a:pt x="1" y="1"/>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5535756" y="2669526"/>
              <a:ext cx="141091" cy="154523"/>
            </a:xfrm>
            <a:custGeom>
              <a:avLst/>
              <a:gdLst/>
              <a:ahLst/>
              <a:cxnLst/>
              <a:rect l="l" t="t" r="r" b="b"/>
              <a:pathLst>
                <a:path w="4002" h="4383" extrusionOk="0">
                  <a:moveTo>
                    <a:pt x="1" y="0"/>
                  </a:moveTo>
                  <a:lnTo>
                    <a:pt x="263" y="1263"/>
                  </a:lnTo>
                  <a:cubicBezTo>
                    <a:pt x="620" y="1263"/>
                    <a:pt x="882" y="1548"/>
                    <a:pt x="882" y="1882"/>
                  </a:cubicBezTo>
                  <a:cubicBezTo>
                    <a:pt x="882" y="2239"/>
                    <a:pt x="596" y="2501"/>
                    <a:pt x="263" y="2501"/>
                  </a:cubicBezTo>
                  <a:lnTo>
                    <a:pt x="263" y="3763"/>
                  </a:lnTo>
                  <a:lnTo>
                    <a:pt x="1501" y="3763"/>
                  </a:lnTo>
                  <a:cubicBezTo>
                    <a:pt x="1501" y="4120"/>
                    <a:pt x="1810" y="4382"/>
                    <a:pt x="2144" y="4382"/>
                  </a:cubicBezTo>
                  <a:cubicBezTo>
                    <a:pt x="2501" y="4382"/>
                    <a:pt x="2763" y="4096"/>
                    <a:pt x="2763" y="3763"/>
                  </a:cubicBezTo>
                  <a:lnTo>
                    <a:pt x="4001" y="3763"/>
                  </a:lnTo>
                  <a:lnTo>
                    <a:pt x="4001" y="48"/>
                  </a:lnTo>
                  <a:lnTo>
                    <a:pt x="4001"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611308" y="2671218"/>
              <a:ext cx="65539" cy="152830"/>
            </a:xfrm>
            <a:custGeom>
              <a:avLst/>
              <a:gdLst/>
              <a:ahLst/>
              <a:cxnLst/>
              <a:rect l="l" t="t" r="r" b="b"/>
              <a:pathLst>
                <a:path w="1859" h="4335" extrusionOk="0">
                  <a:moveTo>
                    <a:pt x="1" y="0"/>
                  </a:moveTo>
                  <a:lnTo>
                    <a:pt x="1" y="4334"/>
                  </a:lnTo>
                  <a:cubicBezTo>
                    <a:pt x="358" y="4334"/>
                    <a:pt x="620" y="4048"/>
                    <a:pt x="620" y="3715"/>
                  </a:cubicBezTo>
                  <a:lnTo>
                    <a:pt x="1858" y="3715"/>
                  </a:lnTo>
                  <a:lnTo>
                    <a:pt x="1858" y="0"/>
                  </a:lnTo>
                  <a:close/>
                </a:path>
              </a:pathLst>
            </a:custGeom>
            <a:solidFill>
              <a:srgbClr val="5B8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5414021" y="2583891"/>
              <a:ext cx="154523" cy="131008"/>
            </a:xfrm>
            <a:custGeom>
              <a:avLst/>
              <a:gdLst/>
              <a:ahLst/>
              <a:cxnLst/>
              <a:rect l="l" t="t" r="r" b="b"/>
              <a:pathLst>
                <a:path w="4383" h="3716" extrusionOk="0">
                  <a:moveTo>
                    <a:pt x="0" y="0"/>
                  </a:moveTo>
                  <a:lnTo>
                    <a:pt x="0" y="3715"/>
                  </a:lnTo>
                  <a:lnTo>
                    <a:pt x="1239" y="3715"/>
                  </a:lnTo>
                  <a:cubicBezTo>
                    <a:pt x="1239" y="3358"/>
                    <a:pt x="1548" y="3096"/>
                    <a:pt x="1858" y="3096"/>
                  </a:cubicBezTo>
                  <a:cubicBezTo>
                    <a:pt x="2215" y="3096"/>
                    <a:pt x="2501" y="3382"/>
                    <a:pt x="2501" y="3715"/>
                  </a:cubicBezTo>
                  <a:lnTo>
                    <a:pt x="3739" y="3715"/>
                  </a:lnTo>
                  <a:lnTo>
                    <a:pt x="3739" y="2477"/>
                  </a:lnTo>
                  <a:cubicBezTo>
                    <a:pt x="4097" y="2477"/>
                    <a:pt x="4382" y="2167"/>
                    <a:pt x="4382" y="1834"/>
                  </a:cubicBezTo>
                  <a:cubicBezTo>
                    <a:pt x="4382" y="1536"/>
                    <a:pt x="4117" y="1237"/>
                    <a:pt x="3757" y="1237"/>
                  </a:cubicBezTo>
                  <a:cubicBezTo>
                    <a:pt x="3743" y="1237"/>
                    <a:pt x="3729" y="1238"/>
                    <a:pt x="3716" y="1239"/>
                  </a:cubicBezTo>
                  <a:lnTo>
                    <a:pt x="3716"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5479525" y="2583891"/>
              <a:ext cx="89019" cy="131008"/>
            </a:xfrm>
            <a:custGeom>
              <a:avLst/>
              <a:gdLst/>
              <a:ahLst/>
              <a:cxnLst/>
              <a:rect l="l" t="t" r="r" b="b"/>
              <a:pathLst>
                <a:path w="2525" h="3716" extrusionOk="0">
                  <a:moveTo>
                    <a:pt x="0" y="0"/>
                  </a:moveTo>
                  <a:lnTo>
                    <a:pt x="0" y="3096"/>
                  </a:lnTo>
                  <a:cubicBezTo>
                    <a:pt x="357" y="3096"/>
                    <a:pt x="643" y="3382"/>
                    <a:pt x="643" y="3715"/>
                  </a:cubicBezTo>
                  <a:lnTo>
                    <a:pt x="1881" y="3715"/>
                  </a:lnTo>
                  <a:lnTo>
                    <a:pt x="1881" y="2477"/>
                  </a:lnTo>
                  <a:cubicBezTo>
                    <a:pt x="2239" y="2477"/>
                    <a:pt x="2524" y="2167"/>
                    <a:pt x="2524" y="1834"/>
                  </a:cubicBezTo>
                  <a:cubicBezTo>
                    <a:pt x="2524" y="1536"/>
                    <a:pt x="2259" y="1237"/>
                    <a:pt x="1899" y="1237"/>
                  </a:cubicBezTo>
                  <a:cubicBezTo>
                    <a:pt x="1885" y="1237"/>
                    <a:pt x="1871" y="1238"/>
                    <a:pt x="1858" y="1239"/>
                  </a:cubicBezTo>
                  <a:lnTo>
                    <a:pt x="1858"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5451814" y="2613259"/>
              <a:ext cx="58805" cy="57994"/>
            </a:xfrm>
            <a:custGeom>
              <a:avLst/>
              <a:gdLst/>
              <a:ahLst/>
              <a:cxnLst/>
              <a:rect l="l" t="t" r="r" b="b"/>
              <a:pathLst>
                <a:path w="1668" h="1645" extrusionOk="0">
                  <a:moveTo>
                    <a:pt x="524" y="1"/>
                  </a:moveTo>
                  <a:lnTo>
                    <a:pt x="524" y="644"/>
                  </a:lnTo>
                  <a:lnTo>
                    <a:pt x="357" y="501"/>
                  </a:lnTo>
                  <a:lnTo>
                    <a:pt x="0" y="953"/>
                  </a:lnTo>
                  <a:lnTo>
                    <a:pt x="834" y="1644"/>
                  </a:lnTo>
                  <a:lnTo>
                    <a:pt x="1667" y="953"/>
                  </a:lnTo>
                  <a:lnTo>
                    <a:pt x="1286" y="501"/>
                  </a:lnTo>
                  <a:lnTo>
                    <a:pt x="1096" y="644"/>
                  </a:lnTo>
                  <a:lnTo>
                    <a:pt x="1096"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5481182" y="2613259"/>
              <a:ext cx="29438" cy="57994"/>
            </a:xfrm>
            <a:custGeom>
              <a:avLst/>
              <a:gdLst/>
              <a:ahLst/>
              <a:cxnLst/>
              <a:rect l="l" t="t" r="r" b="b"/>
              <a:pathLst>
                <a:path w="835" h="1645" extrusionOk="0">
                  <a:moveTo>
                    <a:pt x="1" y="1"/>
                  </a:moveTo>
                  <a:lnTo>
                    <a:pt x="1" y="1644"/>
                  </a:lnTo>
                  <a:lnTo>
                    <a:pt x="834" y="953"/>
                  </a:lnTo>
                  <a:lnTo>
                    <a:pt x="477" y="501"/>
                  </a:lnTo>
                  <a:lnTo>
                    <a:pt x="286" y="644"/>
                  </a:lnTo>
                  <a:lnTo>
                    <a:pt x="286"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33"/>
          <p:cNvGrpSpPr/>
          <p:nvPr/>
        </p:nvGrpSpPr>
        <p:grpSpPr>
          <a:xfrm>
            <a:off x="6219737" y="2462308"/>
            <a:ext cx="349307" cy="350153"/>
            <a:chOff x="6292223" y="1976870"/>
            <a:chExt cx="349307" cy="350153"/>
          </a:xfrm>
        </p:grpSpPr>
        <p:sp>
          <p:nvSpPr>
            <p:cNvPr id="888" name="Google Shape;888;p33"/>
            <p:cNvSpPr/>
            <p:nvPr/>
          </p:nvSpPr>
          <p:spPr>
            <a:xfrm>
              <a:off x="6292223" y="2255596"/>
              <a:ext cx="70545" cy="69734"/>
            </a:xfrm>
            <a:custGeom>
              <a:avLst/>
              <a:gdLst/>
              <a:ahLst/>
              <a:cxnLst/>
              <a:rect l="l" t="t" r="r" b="b"/>
              <a:pathLst>
                <a:path w="2001" h="1978" extrusionOk="0">
                  <a:moveTo>
                    <a:pt x="1096" y="1"/>
                  </a:moveTo>
                  <a:lnTo>
                    <a:pt x="0" y="1096"/>
                  </a:lnTo>
                  <a:lnTo>
                    <a:pt x="905" y="1978"/>
                  </a:lnTo>
                  <a:lnTo>
                    <a:pt x="2001" y="882"/>
                  </a:lnTo>
                  <a:lnTo>
                    <a:pt x="1096"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6308158" y="2270721"/>
              <a:ext cx="54610" cy="54610"/>
            </a:xfrm>
            <a:custGeom>
              <a:avLst/>
              <a:gdLst/>
              <a:ahLst/>
              <a:cxnLst/>
              <a:rect l="l" t="t" r="r" b="b"/>
              <a:pathLst>
                <a:path w="1549" h="1549" extrusionOk="0">
                  <a:moveTo>
                    <a:pt x="1096" y="1"/>
                  </a:moveTo>
                  <a:lnTo>
                    <a:pt x="1" y="1096"/>
                  </a:lnTo>
                  <a:lnTo>
                    <a:pt x="453" y="1549"/>
                  </a:lnTo>
                  <a:lnTo>
                    <a:pt x="1549" y="453"/>
                  </a:lnTo>
                  <a:lnTo>
                    <a:pt x="1096"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6292223" y="2192631"/>
              <a:ext cx="134357" cy="134392"/>
            </a:xfrm>
            <a:custGeom>
              <a:avLst/>
              <a:gdLst/>
              <a:ahLst/>
              <a:cxnLst/>
              <a:rect l="l" t="t" r="r" b="b"/>
              <a:pathLst>
                <a:path w="3811" h="3812" extrusionOk="0">
                  <a:moveTo>
                    <a:pt x="1096" y="1"/>
                  </a:moveTo>
                  <a:lnTo>
                    <a:pt x="0" y="1096"/>
                  </a:lnTo>
                  <a:lnTo>
                    <a:pt x="2715" y="3811"/>
                  </a:lnTo>
                  <a:lnTo>
                    <a:pt x="3811" y="2692"/>
                  </a:lnTo>
                  <a:lnTo>
                    <a:pt x="1096"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6339253" y="2239661"/>
              <a:ext cx="86481" cy="85670"/>
            </a:xfrm>
            <a:custGeom>
              <a:avLst/>
              <a:gdLst/>
              <a:ahLst/>
              <a:cxnLst/>
              <a:rect l="l" t="t" r="r" b="b"/>
              <a:pathLst>
                <a:path w="2453" h="2430" extrusionOk="0">
                  <a:moveTo>
                    <a:pt x="1119" y="0"/>
                  </a:moveTo>
                  <a:lnTo>
                    <a:pt x="0" y="1096"/>
                  </a:lnTo>
                  <a:lnTo>
                    <a:pt x="1357" y="2430"/>
                  </a:lnTo>
                  <a:lnTo>
                    <a:pt x="2453" y="1334"/>
                  </a:lnTo>
                  <a:lnTo>
                    <a:pt x="1119"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376165" y="2059155"/>
              <a:ext cx="182233" cy="182233"/>
            </a:xfrm>
            <a:custGeom>
              <a:avLst/>
              <a:gdLst/>
              <a:ahLst/>
              <a:cxnLst/>
              <a:rect l="l" t="t" r="r" b="b"/>
              <a:pathLst>
                <a:path w="5169" h="5169" extrusionOk="0">
                  <a:moveTo>
                    <a:pt x="4287" y="0"/>
                  </a:moveTo>
                  <a:lnTo>
                    <a:pt x="3930" y="358"/>
                  </a:lnTo>
                  <a:cubicBezTo>
                    <a:pt x="3644" y="691"/>
                    <a:pt x="3311" y="953"/>
                    <a:pt x="2954" y="1191"/>
                  </a:cubicBezTo>
                  <a:cubicBezTo>
                    <a:pt x="2239" y="1691"/>
                    <a:pt x="1620" y="2287"/>
                    <a:pt x="1144" y="3001"/>
                  </a:cubicBezTo>
                  <a:cubicBezTo>
                    <a:pt x="858" y="3358"/>
                    <a:pt x="596" y="3692"/>
                    <a:pt x="310" y="3977"/>
                  </a:cubicBezTo>
                  <a:lnTo>
                    <a:pt x="1" y="4287"/>
                  </a:lnTo>
                  <a:lnTo>
                    <a:pt x="906" y="5168"/>
                  </a:lnTo>
                  <a:lnTo>
                    <a:pt x="1192" y="4882"/>
                  </a:lnTo>
                  <a:cubicBezTo>
                    <a:pt x="1501" y="4549"/>
                    <a:pt x="1811" y="4287"/>
                    <a:pt x="2168" y="4049"/>
                  </a:cubicBezTo>
                  <a:cubicBezTo>
                    <a:pt x="2525" y="3787"/>
                    <a:pt x="2859" y="3501"/>
                    <a:pt x="3168" y="3215"/>
                  </a:cubicBezTo>
                  <a:cubicBezTo>
                    <a:pt x="3478" y="2906"/>
                    <a:pt x="3764" y="2596"/>
                    <a:pt x="3978" y="2239"/>
                  </a:cubicBezTo>
                  <a:cubicBezTo>
                    <a:pt x="4264" y="1882"/>
                    <a:pt x="4526" y="1548"/>
                    <a:pt x="4811" y="1239"/>
                  </a:cubicBezTo>
                  <a:lnTo>
                    <a:pt x="5169" y="881"/>
                  </a:lnTo>
                  <a:lnTo>
                    <a:pt x="4287" y="0"/>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392135" y="2075937"/>
              <a:ext cx="166263" cy="167109"/>
            </a:xfrm>
            <a:custGeom>
              <a:avLst/>
              <a:gdLst/>
              <a:ahLst/>
              <a:cxnLst/>
              <a:rect l="l" t="t" r="r" b="b"/>
              <a:pathLst>
                <a:path w="4716" h="4740" extrusionOk="0">
                  <a:moveTo>
                    <a:pt x="4287" y="1"/>
                  </a:moveTo>
                  <a:lnTo>
                    <a:pt x="0" y="4287"/>
                  </a:lnTo>
                  <a:lnTo>
                    <a:pt x="453" y="4740"/>
                  </a:lnTo>
                  <a:lnTo>
                    <a:pt x="739" y="4430"/>
                  </a:lnTo>
                  <a:cubicBezTo>
                    <a:pt x="1048" y="4097"/>
                    <a:pt x="1358" y="3835"/>
                    <a:pt x="1715" y="3597"/>
                  </a:cubicBezTo>
                  <a:cubicBezTo>
                    <a:pt x="2072" y="3335"/>
                    <a:pt x="2406" y="3049"/>
                    <a:pt x="2715" y="2763"/>
                  </a:cubicBezTo>
                  <a:cubicBezTo>
                    <a:pt x="3025" y="2454"/>
                    <a:pt x="3311" y="2144"/>
                    <a:pt x="3525" y="1787"/>
                  </a:cubicBezTo>
                  <a:cubicBezTo>
                    <a:pt x="3811" y="1429"/>
                    <a:pt x="4073" y="1096"/>
                    <a:pt x="4358" y="810"/>
                  </a:cubicBezTo>
                  <a:lnTo>
                    <a:pt x="4716" y="453"/>
                  </a:lnTo>
                  <a:lnTo>
                    <a:pt x="4287"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6571795" y="1976870"/>
              <a:ext cx="69734" cy="70545"/>
            </a:xfrm>
            <a:custGeom>
              <a:avLst/>
              <a:gdLst/>
              <a:ahLst/>
              <a:cxnLst/>
              <a:rect l="l" t="t" r="r" b="b"/>
              <a:pathLst>
                <a:path w="1978" h="2001" extrusionOk="0">
                  <a:moveTo>
                    <a:pt x="1096" y="1"/>
                  </a:moveTo>
                  <a:lnTo>
                    <a:pt x="1" y="1120"/>
                  </a:lnTo>
                  <a:lnTo>
                    <a:pt x="882" y="2001"/>
                  </a:lnTo>
                  <a:lnTo>
                    <a:pt x="1977" y="905"/>
                  </a:lnTo>
                  <a:lnTo>
                    <a:pt x="1096" y="1"/>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586919" y="1992840"/>
              <a:ext cx="54610" cy="54575"/>
            </a:xfrm>
            <a:custGeom>
              <a:avLst/>
              <a:gdLst/>
              <a:ahLst/>
              <a:cxnLst/>
              <a:rect l="l" t="t" r="r" b="b"/>
              <a:pathLst>
                <a:path w="1549" h="1548" extrusionOk="0">
                  <a:moveTo>
                    <a:pt x="1120" y="0"/>
                  </a:moveTo>
                  <a:lnTo>
                    <a:pt x="0" y="1095"/>
                  </a:lnTo>
                  <a:lnTo>
                    <a:pt x="453" y="1548"/>
                  </a:lnTo>
                  <a:lnTo>
                    <a:pt x="1548" y="452"/>
                  </a:lnTo>
                  <a:lnTo>
                    <a:pt x="1120" y="0"/>
                  </a:lnTo>
                  <a:close/>
                </a:path>
              </a:pathLst>
            </a:custGeom>
            <a:solidFill>
              <a:srgbClr val="E7E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6507137" y="1976870"/>
              <a:ext cx="134392" cy="134357"/>
            </a:xfrm>
            <a:custGeom>
              <a:avLst/>
              <a:gdLst/>
              <a:ahLst/>
              <a:cxnLst/>
              <a:rect l="l" t="t" r="r" b="b"/>
              <a:pathLst>
                <a:path w="3812" h="3811" extrusionOk="0">
                  <a:moveTo>
                    <a:pt x="1120" y="1"/>
                  </a:moveTo>
                  <a:lnTo>
                    <a:pt x="1" y="1120"/>
                  </a:lnTo>
                  <a:lnTo>
                    <a:pt x="2716" y="3811"/>
                  </a:lnTo>
                  <a:lnTo>
                    <a:pt x="3811" y="2715"/>
                  </a:lnTo>
                  <a:lnTo>
                    <a:pt x="1120"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6555014" y="2024711"/>
              <a:ext cx="85670" cy="85705"/>
            </a:xfrm>
            <a:custGeom>
              <a:avLst/>
              <a:gdLst/>
              <a:ahLst/>
              <a:cxnLst/>
              <a:rect l="l" t="t" r="r" b="b"/>
              <a:pathLst>
                <a:path w="2430" h="2431" extrusionOk="0">
                  <a:moveTo>
                    <a:pt x="1096" y="1"/>
                  </a:moveTo>
                  <a:lnTo>
                    <a:pt x="0" y="1096"/>
                  </a:lnTo>
                  <a:lnTo>
                    <a:pt x="1334" y="2430"/>
                  </a:lnTo>
                  <a:lnTo>
                    <a:pt x="2429" y="1335"/>
                  </a:lnTo>
                  <a:lnTo>
                    <a:pt x="1096"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6293069" y="2136399"/>
              <a:ext cx="188085" cy="188085"/>
            </a:xfrm>
            <a:custGeom>
              <a:avLst/>
              <a:gdLst/>
              <a:ahLst/>
              <a:cxnLst/>
              <a:rect l="l" t="t" r="r" b="b"/>
              <a:pathLst>
                <a:path w="5335" h="5335" extrusionOk="0">
                  <a:moveTo>
                    <a:pt x="905" y="0"/>
                  </a:moveTo>
                  <a:lnTo>
                    <a:pt x="0" y="905"/>
                  </a:lnTo>
                  <a:lnTo>
                    <a:pt x="4454" y="5335"/>
                  </a:lnTo>
                  <a:lnTo>
                    <a:pt x="5335" y="4430"/>
                  </a:lnTo>
                  <a:lnTo>
                    <a:pt x="905"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6451752" y="1978562"/>
              <a:ext cx="188085" cy="187239"/>
            </a:xfrm>
            <a:custGeom>
              <a:avLst/>
              <a:gdLst/>
              <a:ahLst/>
              <a:cxnLst/>
              <a:rect l="l" t="t" r="r" b="b"/>
              <a:pathLst>
                <a:path w="5335" h="5311" extrusionOk="0">
                  <a:moveTo>
                    <a:pt x="905" y="0"/>
                  </a:moveTo>
                  <a:lnTo>
                    <a:pt x="0" y="881"/>
                  </a:lnTo>
                  <a:lnTo>
                    <a:pt x="4430" y="5311"/>
                  </a:lnTo>
                  <a:lnTo>
                    <a:pt x="5335" y="4430"/>
                  </a:lnTo>
                  <a:lnTo>
                    <a:pt x="905"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6371123" y="2215300"/>
              <a:ext cx="110031" cy="110031"/>
            </a:xfrm>
            <a:custGeom>
              <a:avLst/>
              <a:gdLst/>
              <a:ahLst/>
              <a:cxnLst/>
              <a:rect l="l" t="t" r="r" b="b"/>
              <a:pathLst>
                <a:path w="3121" h="3121" extrusionOk="0">
                  <a:moveTo>
                    <a:pt x="882" y="1"/>
                  </a:moveTo>
                  <a:lnTo>
                    <a:pt x="1" y="882"/>
                  </a:lnTo>
                  <a:lnTo>
                    <a:pt x="2240" y="3121"/>
                  </a:lnTo>
                  <a:lnTo>
                    <a:pt x="3121" y="2239"/>
                  </a:lnTo>
                  <a:lnTo>
                    <a:pt x="882"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6530652" y="2055806"/>
              <a:ext cx="110031" cy="109996"/>
            </a:xfrm>
            <a:custGeom>
              <a:avLst/>
              <a:gdLst/>
              <a:ahLst/>
              <a:cxnLst/>
              <a:rect l="l" t="t" r="r" b="b"/>
              <a:pathLst>
                <a:path w="3121" h="3120" extrusionOk="0">
                  <a:moveTo>
                    <a:pt x="882" y="0"/>
                  </a:moveTo>
                  <a:lnTo>
                    <a:pt x="1" y="905"/>
                  </a:lnTo>
                  <a:lnTo>
                    <a:pt x="2239" y="3120"/>
                  </a:lnTo>
                  <a:lnTo>
                    <a:pt x="3120" y="2239"/>
                  </a:lnTo>
                  <a:lnTo>
                    <a:pt x="882" y="0"/>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7"/>
          <p:cNvSpPr txBox="1">
            <a:spLocks noGrp="1"/>
          </p:cNvSpPr>
          <p:nvPr>
            <p:ph type="ctrTitle"/>
          </p:nvPr>
        </p:nvSpPr>
        <p:spPr>
          <a:xfrm>
            <a:off x="1396950" y="912445"/>
            <a:ext cx="6350100" cy="192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Terimakasih</a:t>
            </a:r>
            <a:br>
              <a:rPr lang="id-ID" dirty="0" smtClean="0"/>
            </a:br>
            <a:r>
              <a:rPr lang="id-ID" sz="2400" dirty="0" smtClean="0">
                <a:solidFill>
                  <a:schemeClr val="lt2"/>
                </a:solidFill>
              </a:rPr>
              <a:t>Desktop application for HMJ Tekinfo</a:t>
            </a:r>
            <a:endParaRPr sz="2400" dirty="0">
              <a:solidFill>
                <a:schemeClr val="lt2"/>
              </a:solidFill>
              <a:sym typeface="Montserrat ExtraBold"/>
            </a:endParaRPr>
          </a:p>
        </p:txBody>
      </p:sp>
      <p:sp>
        <p:nvSpPr>
          <p:cNvPr id="622" name="Google Shape;622;p27"/>
          <p:cNvSpPr txBox="1">
            <a:spLocks noGrp="1"/>
          </p:cNvSpPr>
          <p:nvPr>
            <p:ph type="subTitle" idx="1"/>
          </p:nvPr>
        </p:nvSpPr>
        <p:spPr>
          <a:xfrm>
            <a:off x="2307600" y="277735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Kelompok 4 Project Desktop</a:t>
            </a:r>
            <a:endParaRPr dirty="0"/>
          </a:p>
        </p:txBody>
      </p:sp>
      <p:sp>
        <p:nvSpPr>
          <p:cNvPr id="623" name="Google Shape;623;p27"/>
          <p:cNvSpPr/>
          <p:nvPr/>
        </p:nvSpPr>
        <p:spPr>
          <a:xfrm>
            <a:off x="7599050" y="4279225"/>
            <a:ext cx="93300" cy="9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4180600" y="4612364"/>
            <a:ext cx="93300" cy="9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452535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4870100" y="4612364"/>
            <a:ext cx="93300" cy="93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974018" y="831593"/>
            <a:ext cx="156600" cy="15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936743" y="1064543"/>
            <a:ext cx="93300" cy="9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27"/>
          <p:cNvGrpSpPr/>
          <p:nvPr/>
        </p:nvGrpSpPr>
        <p:grpSpPr>
          <a:xfrm flipH="1">
            <a:off x="79608" y="1803053"/>
            <a:ext cx="1930400" cy="3294705"/>
            <a:chOff x="2732350" y="1011125"/>
            <a:chExt cx="964525" cy="1646200"/>
          </a:xfrm>
        </p:grpSpPr>
        <p:sp>
          <p:nvSpPr>
            <p:cNvPr id="630" name="Google Shape;630;p27"/>
            <p:cNvSpPr/>
            <p:nvPr/>
          </p:nvSpPr>
          <p:spPr>
            <a:xfrm>
              <a:off x="3241125" y="1490450"/>
              <a:ext cx="406450" cy="249575"/>
            </a:xfrm>
            <a:custGeom>
              <a:avLst/>
              <a:gdLst/>
              <a:ahLst/>
              <a:cxnLst/>
              <a:rect l="l" t="t" r="r" b="b"/>
              <a:pathLst>
                <a:path w="16258" h="9983" extrusionOk="0">
                  <a:moveTo>
                    <a:pt x="4894" y="1"/>
                  </a:moveTo>
                  <a:cubicBezTo>
                    <a:pt x="4717" y="1"/>
                    <a:pt x="4538" y="46"/>
                    <a:pt x="4378" y="126"/>
                  </a:cubicBezTo>
                  <a:cubicBezTo>
                    <a:pt x="4077" y="293"/>
                    <a:pt x="3843" y="544"/>
                    <a:pt x="3609" y="795"/>
                  </a:cubicBezTo>
                  <a:cubicBezTo>
                    <a:pt x="3538" y="790"/>
                    <a:pt x="3467" y="787"/>
                    <a:pt x="3396" y="787"/>
                  </a:cubicBezTo>
                  <a:cubicBezTo>
                    <a:pt x="2478" y="787"/>
                    <a:pt x="1557" y="1183"/>
                    <a:pt x="953" y="1881"/>
                  </a:cubicBezTo>
                  <a:cubicBezTo>
                    <a:pt x="201" y="2733"/>
                    <a:pt x="0" y="4036"/>
                    <a:pt x="435" y="5072"/>
                  </a:cubicBezTo>
                  <a:cubicBezTo>
                    <a:pt x="893" y="6020"/>
                    <a:pt x="1897" y="6660"/>
                    <a:pt x="2921" y="6660"/>
                  </a:cubicBezTo>
                  <a:cubicBezTo>
                    <a:pt x="3017" y="6660"/>
                    <a:pt x="3113" y="6654"/>
                    <a:pt x="3208" y="6643"/>
                  </a:cubicBezTo>
                  <a:cubicBezTo>
                    <a:pt x="3414" y="6621"/>
                    <a:pt x="3613" y="6578"/>
                    <a:pt x="3805" y="6578"/>
                  </a:cubicBezTo>
                  <a:cubicBezTo>
                    <a:pt x="3909" y="6578"/>
                    <a:pt x="4011" y="6591"/>
                    <a:pt x="4110" y="6626"/>
                  </a:cubicBezTo>
                  <a:cubicBezTo>
                    <a:pt x="4545" y="6776"/>
                    <a:pt x="4745" y="7244"/>
                    <a:pt x="4929" y="7645"/>
                  </a:cubicBezTo>
                  <a:cubicBezTo>
                    <a:pt x="5213" y="8297"/>
                    <a:pt x="5614" y="8898"/>
                    <a:pt x="6166" y="9333"/>
                  </a:cubicBezTo>
                  <a:cubicBezTo>
                    <a:pt x="6635" y="9728"/>
                    <a:pt x="7245" y="9983"/>
                    <a:pt x="7862" y="9983"/>
                  </a:cubicBezTo>
                  <a:cubicBezTo>
                    <a:pt x="7948" y="9983"/>
                    <a:pt x="8034" y="9978"/>
                    <a:pt x="8121" y="9968"/>
                  </a:cubicBezTo>
                  <a:cubicBezTo>
                    <a:pt x="9056" y="9834"/>
                    <a:pt x="9875" y="9132"/>
                    <a:pt x="10844" y="9065"/>
                  </a:cubicBezTo>
                  <a:cubicBezTo>
                    <a:pt x="10891" y="9063"/>
                    <a:pt x="10938" y="9061"/>
                    <a:pt x="10984" y="9061"/>
                  </a:cubicBezTo>
                  <a:cubicBezTo>
                    <a:pt x="11515" y="9061"/>
                    <a:pt x="12008" y="9229"/>
                    <a:pt x="12515" y="9383"/>
                  </a:cubicBezTo>
                  <a:cubicBezTo>
                    <a:pt x="12938" y="9515"/>
                    <a:pt x="13381" y="9647"/>
                    <a:pt x="13829" y="9647"/>
                  </a:cubicBezTo>
                  <a:cubicBezTo>
                    <a:pt x="13948" y="9647"/>
                    <a:pt x="14067" y="9638"/>
                    <a:pt x="14186" y="9617"/>
                  </a:cubicBezTo>
                  <a:cubicBezTo>
                    <a:pt x="14737" y="9500"/>
                    <a:pt x="15272" y="9049"/>
                    <a:pt x="15288" y="8481"/>
                  </a:cubicBezTo>
                  <a:cubicBezTo>
                    <a:pt x="15305" y="7729"/>
                    <a:pt x="14436" y="7161"/>
                    <a:pt x="14403" y="6409"/>
                  </a:cubicBezTo>
                  <a:cubicBezTo>
                    <a:pt x="14403" y="5891"/>
                    <a:pt x="14771" y="5456"/>
                    <a:pt x="15138" y="5105"/>
                  </a:cubicBezTo>
                  <a:cubicBezTo>
                    <a:pt x="15506" y="4738"/>
                    <a:pt x="15923" y="4387"/>
                    <a:pt x="16057" y="3886"/>
                  </a:cubicBezTo>
                  <a:cubicBezTo>
                    <a:pt x="16258" y="3067"/>
                    <a:pt x="15623" y="2298"/>
                    <a:pt x="14938" y="1881"/>
                  </a:cubicBezTo>
                  <a:cubicBezTo>
                    <a:pt x="14195" y="1438"/>
                    <a:pt x="13331" y="1191"/>
                    <a:pt x="12459" y="1191"/>
                  </a:cubicBezTo>
                  <a:cubicBezTo>
                    <a:pt x="12310" y="1191"/>
                    <a:pt x="12162" y="1198"/>
                    <a:pt x="12014" y="1212"/>
                  </a:cubicBezTo>
                  <a:cubicBezTo>
                    <a:pt x="11278" y="1279"/>
                    <a:pt x="10577" y="1513"/>
                    <a:pt x="9875" y="1714"/>
                  </a:cubicBezTo>
                  <a:cubicBezTo>
                    <a:pt x="9313" y="1892"/>
                    <a:pt x="8717" y="2036"/>
                    <a:pt x="8115" y="2036"/>
                  </a:cubicBezTo>
                  <a:cubicBezTo>
                    <a:pt x="7984" y="2036"/>
                    <a:pt x="7852" y="2029"/>
                    <a:pt x="7720" y="2014"/>
                  </a:cubicBezTo>
                  <a:cubicBezTo>
                    <a:pt x="7001" y="1914"/>
                    <a:pt x="6266" y="1563"/>
                    <a:pt x="5898" y="945"/>
                  </a:cubicBezTo>
                  <a:cubicBezTo>
                    <a:pt x="5765" y="661"/>
                    <a:pt x="5681" y="360"/>
                    <a:pt x="5430" y="176"/>
                  </a:cubicBezTo>
                  <a:cubicBezTo>
                    <a:pt x="5274" y="55"/>
                    <a:pt x="5085" y="1"/>
                    <a:pt x="4894" y="1"/>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3005950" y="1100525"/>
              <a:ext cx="591925" cy="791600"/>
            </a:xfrm>
            <a:custGeom>
              <a:avLst/>
              <a:gdLst/>
              <a:ahLst/>
              <a:cxnLst/>
              <a:rect l="l" t="t" r="r" b="b"/>
              <a:pathLst>
                <a:path w="23677" h="31664" extrusionOk="0">
                  <a:moveTo>
                    <a:pt x="18881" y="0"/>
                  </a:moveTo>
                  <a:lnTo>
                    <a:pt x="16074" y="18981"/>
                  </a:lnTo>
                  <a:lnTo>
                    <a:pt x="14152" y="20920"/>
                  </a:lnTo>
                  <a:lnTo>
                    <a:pt x="11830" y="20569"/>
                  </a:lnTo>
                  <a:lnTo>
                    <a:pt x="2172" y="652"/>
                  </a:lnTo>
                  <a:lnTo>
                    <a:pt x="0" y="1788"/>
                  </a:lnTo>
                  <a:cubicBezTo>
                    <a:pt x="2005" y="13117"/>
                    <a:pt x="4578" y="22089"/>
                    <a:pt x="8438" y="28756"/>
                  </a:cubicBezTo>
                  <a:lnTo>
                    <a:pt x="8104" y="30945"/>
                  </a:lnTo>
                  <a:lnTo>
                    <a:pt x="8505" y="31245"/>
                  </a:lnTo>
                  <a:lnTo>
                    <a:pt x="17962" y="31663"/>
                  </a:lnTo>
                  <a:cubicBezTo>
                    <a:pt x="23108" y="22774"/>
                    <a:pt x="23676" y="12298"/>
                    <a:pt x="21304" y="134"/>
                  </a:cubicBezTo>
                  <a:lnTo>
                    <a:pt x="18881" y="0"/>
                  </a:ln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3472525" y="1011125"/>
              <a:ext cx="83150" cy="95275"/>
            </a:xfrm>
            <a:custGeom>
              <a:avLst/>
              <a:gdLst/>
              <a:ahLst/>
              <a:cxnLst/>
              <a:rect l="l" t="t" r="r" b="b"/>
              <a:pathLst>
                <a:path w="3326" h="3811" extrusionOk="0">
                  <a:moveTo>
                    <a:pt x="2620" y="0"/>
                  </a:moveTo>
                  <a:cubicBezTo>
                    <a:pt x="2448" y="0"/>
                    <a:pt x="1003" y="1839"/>
                    <a:pt x="1003" y="1839"/>
                  </a:cubicBezTo>
                  <a:cubicBezTo>
                    <a:pt x="1003" y="1839"/>
                    <a:pt x="1220" y="1221"/>
                    <a:pt x="1003" y="1087"/>
                  </a:cubicBezTo>
                  <a:cubicBezTo>
                    <a:pt x="1003" y="1087"/>
                    <a:pt x="1" y="2240"/>
                    <a:pt x="201" y="3643"/>
                  </a:cubicBezTo>
                  <a:lnTo>
                    <a:pt x="2641" y="3810"/>
                  </a:lnTo>
                  <a:cubicBezTo>
                    <a:pt x="2641" y="3810"/>
                    <a:pt x="2357" y="2307"/>
                    <a:pt x="2490" y="1972"/>
                  </a:cubicBezTo>
                  <a:cubicBezTo>
                    <a:pt x="2641" y="1605"/>
                    <a:pt x="3326" y="1070"/>
                    <a:pt x="3242" y="987"/>
                  </a:cubicBezTo>
                  <a:cubicBezTo>
                    <a:pt x="3235" y="979"/>
                    <a:pt x="3224" y="976"/>
                    <a:pt x="3210" y="976"/>
                  </a:cubicBezTo>
                  <a:cubicBezTo>
                    <a:pt x="3072" y="976"/>
                    <a:pt x="2657" y="1321"/>
                    <a:pt x="2657" y="1321"/>
                  </a:cubicBezTo>
                  <a:cubicBezTo>
                    <a:pt x="3032" y="930"/>
                    <a:pt x="3200" y="300"/>
                    <a:pt x="3069" y="300"/>
                  </a:cubicBezTo>
                  <a:cubicBezTo>
                    <a:pt x="3066" y="300"/>
                    <a:pt x="3062" y="301"/>
                    <a:pt x="3058" y="302"/>
                  </a:cubicBezTo>
                  <a:cubicBezTo>
                    <a:pt x="3058" y="302"/>
                    <a:pt x="3192" y="101"/>
                    <a:pt x="3075" y="68"/>
                  </a:cubicBezTo>
                  <a:cubicBezTo>
                    <a:pt x="3065" y="62"/>
                    <a:pt x="3053" y="60"/>
                    <a:pt x="3039" y="60"/>
                  </a:cubicBezTo>
                  <a:cubicBezTo>
                    <a:pt x="2845" y="60"/>
                    <a:pt x="2390" y="602"/>
                    <a:pt x="2390" y="602"/>
                  </a:cubicBezTo>
                  <a:cubicBezTo>
                    <a:pt x="2390" y="602"/>
                    <a:pt x="2774" y="51"/>
                    <a:pt x="2624" y="1"/>
                  </a:cubicBezTo>
                  <a:cubicBezTo>
                    <a:pt x="2623" y="1"/>
                    <a:pt x="2621" y="0"/>
                    <a:pt x="2620" y="0"/>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2959261" y="1060847"/>
              <a:ext cx="102375" cy="86700"/>
            </a:xfrm>
            <a:custGeom>
              <a:avLst/>
              <a:gdLst/>
              <a:ahLst/>
              <a:cxnLst/>
              <a:rect l="l" t="t" r="r" b="b"/>
              <a:pathLst>
                <a:path w="4095" h="3468" extrusionOk="0">
                  <a:moveTo>
                    <a:pt x="466" y="1"/>
                  </a:moveTo>
                  <a:cubicBezTo>
                    <a:pt x="451" y="1"/>
                    <a:pt x="441" y="3"/>
                    <a:pt x="435" y="9"/>
                  </a:cubicBezTo>
                  <a:cubicBezTo>
                    <a:pt x="318" y="109"/>
                    <a:pt x="903" y="460"/>
                    <a:pt x="903" y="460"/>
                  </a:cubicBezTo>
                  <a:cubicBezTo>
                    <a:pt x="903" y="460"/>
                    <a:pt x="401" y="197"/>
                    <a:pt x="165" y="197"/>
                  </a:cubicBezTo>
                  <a:cubicBezTo>
                    <a:pt x="122" y="197"/>
                    <a:pt x="88" y="206"/>
                    <a:pt x="68" y="226"/>
                  </a:cubicBezTo>
                  <a:cubicBezTo>
                    <a:pt x="1" y="310"/>
                    <a:pt x="201" y="443"/>
                    <a:pt x="201" y="443"/>
                  </a:cubicBezTo>
                  <a:cubicBezTo>
                    <a:pt x="51" y="477"/>
                    <a:pt x="469" y="1011"/>
                    <a:pt x="953" y="1212"/>
                  </a:cubicBezTo>
                  <a:cubicBezTo>
                    <a:pt x="953" y="1212"/>
                    <a:pt x="561" y="1098"/>
                    <a:pt x="377" y="1098"/>
                  </a:cubicBezTo>
                  <a:cubicBezTo>
                    <a:pt x="327" y="1098"/>
                    <a:pt x="292" y="1107"/>
                    <a:pt x="285" y="1128"/>
                  </a:cubicBezTo>
                  <a:cubicBezTo>
                    <a:pt x="235" y="1229"/>
                    <a:pt x="1087" y="1463"/>
                    <a:pt x="1337" y="1730"/>
                  </a:cubicBezTo>
                  <a:cubicBezTo>
                    <a:pt x="1588" y="1981"/>
                    <a:pt x="1922" y="3468"/>
                    <a:pt x="1922" y="3468"/>
                  </a:cubicBezTo>
                  <a:lnTo>
                    <a:pt x="4094" y="2348"/>
                  </a:lnTo>
                  <a:cubicBezTo>
                    <a:pt x="3743" y="978"/>
                    <a:pt x="2373" y="360"/>
                    <a:pt x="2373" y="360"/>
                  </a:cubicBezTo>
                  <a:lnTo>
                    <a:pt x="2373" y="360"/>
                  </a:lnTo>
                  <a:cubicBezTo>
                    <a:pt x="2206" y="560"/>
                    <a:pt x="2657" y="1045"/>
                    <a:pt x="2657" y="1045"/>
                  </a:cubicBezTo>
                  <a:cubicBezTo>
                    <a:pt x="2657" y="1045"/>
                    <a:pt x="750" y="1"/>
                    <a:pt x="466" y="1"/>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3530175" y="1334450"/>
              <a:ext cx="18400" cy="14225"/>
            </a:xfrm>
            <a:custGeom>
              <a:avLst/>
              <a:gdLst/>
              <a:ahLst/>
              <a:cxnLst/>
              <a:rect l="l" t="t" r="r" b="b"/>
              <a:pathLst>
                <a:path w="736" h="569" fill="none" extrusionOk="0">
                  <a:moveTo>
                    <a:pt x="736" y="0"/>
                  </a:moveTo>
                  <a:cubicBezTo>
                    <a:pt x="686" y="167"/>
                    <a:pt x="585" y="318"/>
                    <a:pt x="468" y="418"/>
                  </a:cubicBezTo>
                  <a:cubicBezTo>
                    <a:pt x="335" y="518"/>
                    <a:pt x="151" y="568"/>
                    <a:pt x="0" y="56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3067350" y="1377875"/>
              <a:ext cx="17575" cy="19250"/>
            </a:xfrm>
            <a:custGeom>
              <a:avLst/>
              <a:gdLst/>
              <a:ahLst/>
              <a:cxnLst/>
              <a:rect l="l" t="t" r="r" b="b"/>
              <a:pathLst>
                <a:path w="703" h="770" fill="none" extrusionOk="0">
                  <a:moveTo>
                    <a:pt x="702" y="770"/>
                  </a:moveTo>
                  <a:cubicBezTo>
                    <a:pt x="335" y="703"/>
                    <a:pt x="17" y="369"/>
                    <a:pt x="0"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3575300" y="2199950"/>
              <a:ext cx="121575" cy="216825"/>
            </a:xfrm>
            <a:custGeom>
              <a:avLst/>
              <a:gdLst/>
              <a:ahLst/>
              <a:cxnLst/>
              <a:rect l="l" t="t" r="r" b="b"/>
              <a:pathLst>
                <a:path w="4863" h="8673" extrusionOk="0">
                  <a:moveTo>
                    <a:pt x="501" y="0"/>
                  </a:moveTo>
                  <a:lnTo>
                    <a:pt x="0" y="368"/>
                  </a:lnTo>
                  <a:lnTo>
                    <a:pt x="3793" y="7887"/>
                  </a:lnTo>
                  <a:lnTo>
                    <a:pt x="4862" y="8672"/>
                  </a:lnTo>
                  <a:lnTo>
                    <a:pt x="501"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3033925" y="1846550"/>
              <a:ext cx="638300" cy="810775"/>
            </a:xfrm>
            <a:custGeom>
              <a:avLst/>
              <a:gdLst/>
              <a:ahLst/>
              <a:cxnLst/>
              <a:rect l="l" t="t" r="r" b="b"/>
              <a:pathLst>
                <a:path w="25532" h="32431" extrusionOk="0">
                  <a:moveTo>
                    <a:pt x="11078" y="1"/>
                  </a:moveTo>
                  <a:lnTo>
                    <a:pt x="803" y="25331"/>
                  </a:lnTo>
                  <a:cubicBezTo>
                    <a:pt x="1" y="27370"/>
                    <a:pt x="535" y="29726"/>
                    <a:pt x="2206" y="31162"/>
                  </a:cubicBezTo>
                  <a:cubicBezTo>
                    <a:pt x="3172" y="32000"/>
                    <a:pt x="4387" y="32431"/>
                    <a:pt x="5613" y="32431"/>
                  </a:cubicBezTo>
                  <a:cubicBezTo>
                    <a:pt x="6466" y="32431"/>
                    <a:pt x="7323" y="32222"/>
                    <a:pt x="8104" y="31797"/>
                  </a:cubicBezTo>
                  <a:lnTo>
                    <a:pt x="25531" y="22140"/>
                  </a:lnTo>
                  <a:lnTo>
                    <a:pt x="21672" y="14521"/>
                  </a:lnTo>
                  <a:lnTo>
                    <a:pt x="13251" y="18481"/>
                  </a:lnTo>
                  <a:cubicBezTo>
                    <a:pt x="13251" y="18481"/>
                    <a:pt x="20151" y="6334"/>
                    <a:pt x="16876" y="2574"/>
                  </a:cubicBezTo>
                  <a:lnTo>
                    <a:pt x="11078"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2732350" y="1877050"/>
              <a:ext cx="598175" cy="624000"/>
            </a:xfrm>
            <a:custGeom>
              <a:avLst/>
              <a:gdLst/>
              <a:ahLst/>
              <a:cxnLst/>
              <a:rect l="l" t="t" r="r" b="b"/>
              <a:pathLst>
                <a:path w="23927" h="24960" extrusionOk="0">
                  <a:moveTo>
                    <a:pt x="23927" y="1"/>
                  </a:moveTo>
                  <a:lnTo>
                    <a:pt x="18747" y="769"/>
                  </a:lnTo>
                  <a:lnTo>
                    <a:pt x="17962" y="2390"/>
                  </a:lnTo>
                  <a:lnTo>
                    <a:pt x="2590" y="15222"/>
                  </a:lnTo>
                  <a:cubicBezTo>
                    <a:pt x="485" y="16993"/>
                    <a:pt x="0" y="20051"/>
                    <a:pt x="1470" y="22390"/>
                  </a:cubicBezTo>
                  <a:cubicBezTo>
                    <a:pt x="2492" y="24025"/>
                    <a:pt x="4280" y="24960"/>
                    <a:pt x="6146" y="24960"/>
                  </a:cubicBezTo>
                  <a:cubicBezTo>
                    <a:pt x="6569" y="24960"/>
                    <a:pt x="6996" y="24912"/>
                    <a:pt x="7419" y="24813"/>
                  </a:cubicBezTo>
                  <a:lnTo>
                    <a:pt x="14737" y="23059"/>
                  </a:lnTo>
                  <a:lnTo>
                    <a:pt x="23927" y="1"/>
                  </a:lnTo>
                  <a:close/>
                </a:path>
              </a:pathLst>
            </a:custGeom>
            <a:solidFill>
              <a:srgbClr val="152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3076125" y="2044550"/>
              <a:ext cx="173375" cy="392675"/>
            </a:xfrm>
            <a:custGeom>
              <a:avLst/>
              <a:gdLst/>
              <a:ahLst/>
              <a:cxnLst/>
              <a:rect l="l" t="t" r="r" b="b"/>
              <a:pathLst>
                <a:path w="6935" h="15707" fill="none" extrusionOk="0">
                  <a:moveTo>
                    <a:pt x="6934" y="1"/>
                  </a:moveTo>
                  <a:lnTo>
                    <a:pt x="0" y="15707"/>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3255725" y="1918000"/>
              <a:ext cx="25525" cy="110300"/>
            </a:xfrm>
            <a:custGeom>
              <a:avLst/>
              <a:gdLst/>
              <a:ahLst/>
              <a:cxnLst/>
              <a:rect l="l" t="t" r="r" b="b"/>
              <a:pathLst>
                <a:path w="1021" h="4412" fill="none" extrusionOk="0">
                  <a:moveTo>
                    <a:pt x="1020" y="0"/>
                  </a:moveTo>
                  <a:cubicBezTo>
                    <a:pt x="486" y="1420"/>
                    <a:pt x="118" y="2907"/>
                    <a:pt x="1" y="441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3255325" y="1918825"/>
              <a:ext cx="17975" cy="81900"/>
            </a:xfrm>
            <a:custGeom>
              <a:avLst/>
              <a:gdLst/>
              <a:ahLst/>
              <a:cxnLst/>
              <a:rect l="l" t="t" r="r" b="b"/>
              <a:pathLst>
                <a:path w="719" h="3276" fill="none" extrusionOk="0">
                  <a:moveTo>
                    <a:pt x="719" y="1"/>
                  </a:moveTo>
                  <a:cubicBezTo>
                    <a:pt x="351" y="1053"/>
                    <a:pt x="0" y="2173"/>
                    <a:pt x="84" y="327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3215625" y="1979400"/>
              <a:ext cx="42650" cy="23000"/>
            </a:xfrm>
            <a:custGeom>
              <a:avLst/>
              <a:gdLst/>
              <a:ahLst/>
              <a:cxnLst/>
              <a:rect l="l" t="t" r="r" b="b"/>
              <a:pathLst>
                <a:path w="1706" h="920" fill="none" extrusionOk="0">
                  <a:moveTo>
                    <a:pt x="1705" y="919"/>
                  </a:moveTo>
                  <a:cubicBezTo>
                    <a:pt x="1221" y="451"/>
                    <a:pt x="619" y="134"/>
                    <a:pt x="1" y="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3279550" y="2018250"/>
              <a:ext cx="109450" cy="14225"/>
            </a:xfrm>
            <a:custGeom>
              <a:avLst/>
              <a:gdLst/>
              <a:ahLst/>
              <a:cxnLst/>
              <a:rect l="l" t="t" r="r" b="b"/>
              <a:pathLst>
                <a:path w="4378" h="569" fill="none" extrusionOk="0">
                  <a:moveTo>
                    <a:pt x="0" y="568"/>
                  </a:moveTo>
                  <a:cubicBezTo>
                    <a:pt x="1387" y="34"/>
                    <a:pt x="2974" y="0"/>
                    <a:pt x="4378" y="53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3299175" y="2042475"/>
              <a:ext cx="54750" cy="8375"/>
            </a:xfrm>
            <a:custGeom>
              <a:avLst/>
              <a:gdLst/>
              <a:ahLst/>
              <a:cxnLst/>
              <a:rect l="l" t="t" r="r" b="b"/>
              <a:pathLst>
                <a:path w="2190" h="335" fill="none" extrusionOk="0">
                  <a:moveTo>
                    <a:pt x="1" y="84"/>
                  </a:moveTo>
                  <a:cubicBezTo>
                    <a:pt x="719" y="0"/>
                    <a:pt x="1471" y="101"/>
                    <a:pt x="2189" y="334"/>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2949125" y="2237125"/>
              <a:ext cx="215150" cy="140375"/>
            </a:xfrm>
            <a:custGeom>
              <a:avLst/>
              <a:gdLst/>
              <a:ahLst/>
              <a:cxnLst/>
              <a:rect l="l" t="t" r="r" b="b"/>
              <a:pathLst>
                <a:path w="8606" h="5615" fill="none" extrusionOk="0">
                  <a:moveTo>
                    <a:pt x="8606" y="0"/>
                  </a:moveTo>
                  <a:lnTo>
                    <a:pt x="1" y="5615"/>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2967925" y="2321075"/>
              <a:ext cx="67275" cy="68950"/>
            </a:xfrm>
            <a:custGeom>
              <a:avLst/>
              <a:gdLst/>
              <a:ahLst/>
              <a:cxnLst/>
              <a:rect l="l" t="t" r="r" b="b"/>
              <a:pathLst>
                <a:path w="2691" h="2758" fill="none" extrusionOk="0">
                  <a:moveTo>
                    <a:pt x="1" y="2758"/>
                  </a:moveTo>
                  <a:cubicBezTo>
                    <a:pt x="1137" y="2089"/>
                    <a:pt x="2073" y="1154"/>
                    <a:pt x="2691" y="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295000" y="2310650"/>
              <a:ext cx="68125" cy="146225"/>
            </a:xfrm>
            <a:custGeom>
              <a:avLst/>
              <a:gdLst/>
              <a:ahLst/>
              <a:cxnLst/>
              <a:rect l="l" t="t" r="r" b="b"/>
              <a:pathLst>
                <a:path w="2725" h="5849" fill="none" extrusionOk="0">
                  <a:moveTo>
                    <a:pt x="2724" y="0"/>
                  </a:moveTo>
                  <a:cubicBezTo>
                    <a:pt x="1889" y="1989"/>
                    <a:pt x="970" y="3927"/>
                    <a:pt x="1" y="584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3347225" y="2352000"/>
              <a:ext cx="4200" cy="56825"/>
            </a:xfrm>
            <a:custGeom>
              <a:avLst/>
              <a:gdLst/>
              <a:ahLst/>
              <a:cxnLst/>
              <a:rect l="l" t="t" r="r" b="b"/>
              <a:pathLst>
                <a:path w="168" h="2273" fill="none" extrusionOk="0">
                  <a:moveTo>
                    <a:pt x="0" y="0"/>
                  </a:moveTo>
                  <a:cubicBezTo>
                    <a:pt x="117" y="752"/>
                    <a:pt x="167" y="1521"/>
                    <a:pt x="84" y="2273"/>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3406525" y="1909225"/>
              <a:ext cx="64775" cy="63925"/>
            </a:xfrm>
            <a:custGeom>
              <a:avLst/>
              <a:gdLst/>
              <a:ahLst/>
              <a:cxnLst/>
              <a:rect l="l" t="t" r="r" b="b"/>
              <a:pathLst>
                <a:path w="2591" h="2557" fill="none" extrusionOk="0">
                  <a:moveTo>
                    <a:pt x="1" y="0"/>
                  </a:moveTo>
                  <a:cubicBezTo>
                    <a:pt x="51" y="669"/>
                    <a:pt x="335" y="1304"/>
                    <a:pt x="819" y="1755"/>
                  </a:cubicBezTo>
                  <a:cubicBezTo>
                    <a:pt x="1287" y="2206"/>
                    <a:pt x="1922" y="2507"/>
                    <a:pt x="2591" y="2557"/>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191825" y="1901275"/>
              <a:ext cx="20075" cy="29275"/>
            </a:xfrm>
            <a:custGeom>
              <a:avLst/>
              <a:gdLst/>
              <a:ahLst/>
              <a:cxnLst/>
              <a:rect l="l" t="t" r="r" b="b"/>
              <a:pathLst>
                <a:path w="803" h="1171" fill="none" extrusionOk="0">
                  <a:moveTo>
                    <a:pt x="803" y="1"/>
                  </a:moveTo>
                  <a:cubicBezTo>
                    <a:pt x="702" y="469"/>
                    <a:pt x="402" y="903"/>
                    <a:pt x="1" y="117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233175" y="1969375"/>
              <a:ext cx="375125" cy="538875"/>
            </a:xfrm>
            <a:custGeom>
              <a:avLst/>
              <a:gdLst/>
              <a:ahLst/>
              <a:cxnLst/>
              <a:rect l="l" t="t" r="r" b="b"/>
              <a:pathLst>
                <a:path w="15005" h="21555" fill="none" extrusionOk="0">
                  <a:moveTo>
                    <a:pt x="8572" y="0"/>
                  </a:moveTo>
                  <a:cubicBezTo>
                    <a:pt x="6250" y="7101"/>
                    <a:pt x="3393" y="14019"/>
                    <a:pt x="1" y="20669"/>
                  </a:cubicBezTo>
                  <a:cubicBezTo>
                    <a:pt x="318" y="20752"/>
                    <a:pt x="686" y="20619"/>
                    <a:pt x="853" y="20335"/>
                  </a:cubicBezTo>
                  <a:cubicBezTo>
                    <a:pt x="736" y="20736"/>
                    <a:pt x="585" y="21153"/>
                    <a:pt x="469" y="21554"/>
                  </a:cubicBezTo>
                  <a:cubicBezTo>
                    <a:pt x="686" y="21220"/>
                    <a:pt x="936" y="20886"/>
                    <a:pt x="1170" y="20552"/>
                  </a:cubicBezTo>
                  <a:lnTo>
                    <a:pt x="1421" y="21170"/>
                  </a:lnTo>
                  <a:cubicBezTo>
                    <a:pt x="1521" y="20836"/>
                    <a:pt x="1638" y="20502"/>
                    <a:pt x="1755" y="20168"/>
                  </a:cubicBezTo>
                  <a:cubicBezTo>
                    <a:pt x="2056" y="20468"/>
                    <a:pt x="2357" y="20752"/>
                    <a:pt x="2657" y="21053"/>
                  </a:cubicBezTo>
                  <a:lnTo>
                    <a:pt x="3025" y="20301"/>
                  </a:lnTo>
                  <a:cubicBezTo>
                    <a:pt x="6818" y="17561"/>
                    <a:pt x="10828" y="15138"/>
                    <a:pt x="15005" y="13066"/>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2980050" y="2138950"/>
              <a:ext cx="211375" cy="37225"/>
            </a:xfrm>
            <a:custGeom>
              <a:avLst/>
              <a:gdLst/>
              <a:ahLst/>
              <a:cxnLst/>
              <a:rect l="l" t="t" r="r" b="b"/>
              <a:pathLst>
                <a:path w="8455" h="1489" fill="none" extrusionOk="0">
                  <a:moveTo>
                    <a:pt x="8455" y="1"/>
                  </a:moveTo>
                  <a:cubicBezTo>
                    <a:pt x="5681" y="736"/>
                    <a:pt x="2857" y="1221"/>
                    <a:pt x="0" y="1488"/>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043125" y="2156925"/>
              <a:ext cx="137450" cy="55150"/>
            </a:xfrm>
            <a:custGeom>
              <a:avLst/>
              <a:gdLst/>
              <a:ahLst/>
              <a:cxnLst/>
              <a:rect l="l" t="t" r="r" b="b"/>
              <a:pathLst>
                <a:path w="5498" h="2206" fill="none" extrusionOk="0">
                  <a:moveTo>
                    <a:pt x="5497" y="0"/>
                  </a:moveTo>
                  <a:cubicBezTo>
                    <a:pt x="3776" y="970"/>
                    <a:pt x="1922" y="1721"/>
                    <a:pt x="0" y="2206"/>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167600" y="1525350"/>
              <a:ext cx="379300" cy="366350"/>
            </a:xfrm>
            <a:custGeom>
              <a:avLst/>
              <a:gdLst/>
              <a:ahLst/>
              <a:cxnLst/>
              <a:rect l="l" t="t" r="r" b="b"/>
              <a:pathLst>
                <a:path w="15172" h="14654" extrusionOk="0">
                  <a:moveTo>
                    <a:pt x="3626" y="0"/>
                  </a:moveTo>
                  <a:cubicBezTo>
                    <a:pt x="17" y="886"/>
                    <a:pt x="0" y="6182"/>
                    <a:pt x="168" y="8237"/>
                  </a:cubicBezTo>
                  <a:cubicBezTo>
                    <a:pt x="719" y="9474"/>
                    <a:pt x="1337" y="10643"/>
                    <a:pt x="1972" y="11746"/>
                  </a:cubicBezTo>
                  <a:lnTo>
                    <a:pt x="1638" y="13935"/>
                  </a:lnTo>
                  <a:lnTo>
                    <a:pt x="2039" y="14236"/>
                  </a:lnTo>
                  <a:lnTo>
                    <a:pt x="11496" y="14654"/>
                  </a:lnTo>
                  <a:cubicBezTo>
                    <a:pt x="13217" y="11696"/>
                    <a:pt x="14420" y="8572"/>
                    <a:pt x="15172" y="5247"/>
                  </a:cubicBezTo>
                  <a:cubicBezTo>
                    <a:pt x="11696" y="3643"/>
                    <a:pt x="10226" y="919"/>
                    <a:pt x="9875" y="167"/>
                  </a:cubicBezTo>
                  <a:lnTo>
                    <a:pt x="9608" y="1988"/>
                  </a:lnTo>
                  <a:lnTo>
                    <a:pt x="7686" y="3927"/>
                  </a:lnTo>
                  <a:lnTo>
                    <a:pt x="5364" y="3576"/>
                  </a:lnTo>
                  <a:lnTo>
                    <a:pt x="3626" y="0"/>
                  </a:lnTo>
                  <a:close/>
                </a:path>
              </a:pathLst>
            </a:custGeom>
            <a:solidFill>
              <a:srgbClr val="FEC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3376875" y="1578400"/>
              <a:ext cx="30525" cy="94825"/>
            </a:xfrm>
            <a:custGeom>
              <a:avLst/>
              <a:gdLst/>
              <a:ahLst/>
              <a:cxnLst/>
              <a:rect l="l" t="t" r="r" b="b"/>
              <a:pathLst>
                <a:path w="1221" h="3793" fill="none" extrusionOk="0">
                  <a:moveTo>
                    <a:pt x="1220" y="0"/>
                  </a:moveTo>
                  <a:cubicBezTo>
                    <a:pt x="919" y="1287"/>
                    <a:pt x="502" y="2556"/>
                    <a:pt x="0" y="3793"/>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3218150" y="1687000"/>
              <a:ext cx="20900" cy="78125"/>
            </a:xfrm>
            <a:custGeom>
              <a:avLst/>
              <a:gdLst/>
              <a:ahLst/>
              <a:cxnLst/>
              <a:rect l="l" t="t" r="r" b="b"/>
              <a:pathLst>
                <a:path w="836" h="3125" fill="none" extrusionOk="0">
                  <a:moveTo>
                    <a:pt x="836" y="0"/>
                  </a:moveTo>
                  <a:cubicBezTo>
                    <a:pt x="435" y="385"/>
                    <a:pt x="167" y="919"/>
                    <a:pt x="84" y="1471"/>
                  </a:cubicBezTo>
                  <a:cubicBezTo>
                    <a:pt x="0" y="2039"/>
                    <a:pt x="100" y="2624"/>
                    <a:pt x="368" y="3125"/>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220650" y="1764700"/>
              <a:ext cx="6700" cy="38450"/>
            </a:xfrm>
            <a:custGeom>
              <a:avLst/>
              <a:gdLst/>
              <a:ahLst/>
              <a:cxnLst/>
              <a:rect l="l" t="t" r="r" b="b"/>
              <a:pathLst>
                <a:path w="268" h="1538" fill="none" extrusionOk="0">
                  <a:moveTo>
                    <a:pt x="268" y="0"/>
                  </a:moveTo>
                  <a:cubicBezTo>
                    <a:pt x="184" y="518"/>
                    <a:pt x="84" y="1036"/>
                    <a:pt x="0" y="1537"/>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34850" y="1605550"/>
              <a:ext cx="48900" cy="35525"/>
            </a:xfrm>
            <a:custGeom>
              <a:avLst/>
              <a:gdLst/>
              <a:ahLst/>
              <a:cxnLst/>
              <a:rect l="l" t="t" r="r" b="b"/>
              <a:pathLst>
                <a:path w="1956" h="1421" fill="none" extrusionOk="0">
                  <a:moveTo>
                    <a:pt x="1955" y="0"/>
                  </a:moveTo>
                  <a:cubicBezTo>
                    <a:pt x="1187" y="267"/>
                    <a:pt x="502" y="769"/>
                    <a:pt x="1" y="1420"/>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268275" y="1617225"/>
              <a:ext cx="15050" cy="14250"/>
            </a:xfrm>
            <a:custGeom>
              <a:avLst/>
              <a:gdLst/>
              <a:ahLst/>
              <a:cxnLst/>
              <a:rect l="l" t="t" r="r" b="b"/>
              <a:pathLst>
                <a:path w="602" h="570" fill="none" extrusionOk="0">
                  <a:moveTo>
                    <a:pt x="602" y="1"/>
                  </a:moveTo>
                  <a:cubicBezTo>
                    <a:pt x="368" y="168"/>
                    <a:pt x="167" y="369"/>
                    <a:pt x="0" y="569"/>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3272875" y="1519075"/>
              <a:ext cx="102775" cy="112400"/>
            </a:xfrm>
            <a:custGeom>
              <a:avLst/>
              <a:gdLst/>
              <a:ahLst/>
              <a:cxnLst/>
              <a:rect l="l" t="t" r="r" b="b"/>
              <a:pathLst>
                <a:path w="4111" h="4496" extrusionOk="0">
                  <a:moveTo>
                    <a:pt x="2055" y="0"/>
                  </a:moveTo>
                  <a:cubicBezTo>
                    <a:pt x="585" y="1220"/>
                    <a:pt x="0" y="1855"/>
                    <a:pt x="100" y="2156"/>
                  </a:cubicBezTo>
                  <a:cubicBezTo>
                    <a:pt x="217" y="2457"/>
                    <a:pt x="1136" y="2741"/>
                    <a:pt x="1136" y="2741"/>
                  </a:cubicBezTo>
                  <a:lnTo>
                    <a:pt x="1136" y="4495"/>
                  </a:lnTo>
                  <a:lnTo>
                    <a:pt x="4110" y="4111"/>
                  </a:lnTo>
                  <a:lnTo>
                    <a:pt x="2840" y="1387"/>
                  </a:lnTo>
                  <a:lnTo>
                    <a:pt x="2907" y="435"/>
                  </a:lnTo>
                  <a:lnTo>
                    <a:pt x="2055" y="0"/>
                  </a:ln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323000" y="1517725"/>
              <a:ext cx="31350" cy="31875"/>
            </a:xfrm>
            <a:custGeom>
              <a:avLst/>
              <a:gdLst/>
              <a:ahLst/>
              <a:cxnLst/>
              <a:rect l="l" t="t" r="r" b="b"/>
              <a:pathLst>
                <a:path w="1254" h="1275" extrusionOk="0">
                  <a:moveTo>
                    <a:pt x="116" y="0"/>
                  </a:moveTo>
                  <a:cubicBezTo>
                    <a:pt x="69" y="0"/>
                    <a:pt x="30" y="14"/>
                    <a:pt x="17" y="54"/>
                  </a:cubicBezTo>
                  <a:cubicBezTo>
                    <a:pt x="0" y="171"/>
                    <a:pt x="50" y="305"/>
                    <a:pt x="67" y="405"/>
                  </a:cubicBezTo>
                  <a:cubicBezTo>
                    <a:pt x="84" y="539"/>
                    <a:pt x="150" y="673"/>
                    <a:pt x="234" y="790"/>
                  </a:cubicBezTo>
                  <a:cubicBezTo>
                    <a:pt x="384" y="1024"/>
                    <a:pt x="635" y="1191"/>
                    <a:pt x="886" y="1241"/>
                  </a:cubicBezTo>
                  <a:cubicBezTo>
                    <a:pt x="919" y="1274"/>
                    <a:pt x="986" y="1274"/>
                    <a:pt x="1019" y="1274"/>
                  </a:cubicBezTo>
                  <a:cubicBezTo>
                    <a:pt x="1069" y="1241"/>
                    <a:pt x="1103" y="1207"/>
                    <a:pt x="1153" y="1174"/>
                  </a:cubicBezTo>
                  <a:cubicBezTo>
                    <a:pt x="1236" y="1040"/>
                    <a:pt x="1253" y="890"/>
                    <a:pt x="1236" y="756"/>
                  </a:cubicBezTo>
                  <a:cubicBezTo>
                    <a:pt x="1186" y="606"/>
                    <a:pt x="1086" y="472"/>
                    <a:pt x="986" y="372"/>
                  </a:cubicBezTo>
                  <a:cubicBezTo>
                    <a:pt x="802" y="205"/>
                    <a:pt x="568" y="88"/>
                    <a:pt x="317" y="38"/>
                  </a:cubicBezTo>
                  <a:cubicBezTo>
                    <a:pt x="268" y="28"/>
                    <a:pt x="184" y="0"/>
                    <a:pt x="116"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305850" y="1532850"/>
              <a:ext cx="3800" cy="2125"/>
            </a:xfrm>
            <a:custGeom>
              <a:avLst/>
              <a:gdLst/>
              <a:ahLst/>
              <a:cxnLst/>
              <a:rect l="l" t="t" r="r" b="b"/>
              <a:pathLst>
                <a:path w="152" h="85" fill="none" extrusionOk="0">
                  <a:moveTo>
                    <a:pt x="1" y="18"/>
                  </a:moveTo>
                  <a:cubicBezTo>
                    <a:pt x="18" y="1"/>
                    <a:pt x="68" y="18"/>
                    <a:pt x="85" y="18"/>
                  </a:cubicBezTo>
                  <a:lnTo>
                    <a:pt x="151" y="84"/>
                  </a:ln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318400" y="1540800"/>
              <a:ext cx="4200" cy="2525"/>
            </a:xfrm>
            <a:custGeom>
              <a:avLst/>
              <a:gdLst/>
              <a:ahLst/>
              <a:cxnLst/>
              <a:rect l="l" t="t" r="r" b="b"/>
              <a:pathLst>
                <a:path w="168" h="101" fill="none" extrusionOk="0">
                  <a:moveTo>
                    <a:pt x="0" y="0"/>
                  </a:moveTo>
                  <a:cubicBezTo>
                    <a:pt x="34" y="0"/>
                    <a:pt x="84" y="0"/>
                    <a:pt x="100" y="17"/>
                  </a:cubicBezTo>
                  <a:cubicBezTo>
                    <a:pt x="117" y="34"/>
                    <a:pt x="151" y="84"/>
                    <a:pt x="167" y="101"/>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302525" y="1539125"/>
              <a:ext cx="16725" cy="17575"/>
            </a:xfrm>
            <a:custGeom>
              <a:avLst/>
              <a:gdLst/>
              <a:ahLst/>
              <a:cxnLst/>
              <a:rect l="l" t="t" r="r" b="b"/>
              <a:pathLst>
                <a:path w="669" h="703" fill="none" extrusionOk="0">
                  <a:moveTo>
                    <a:pt x="401" y="0"/>
                  </a:moveTo>
                  <a:cubicBezTo>
                    <a:pt x="318" y="0"/>
                    <a:pt x="234" y="17"/>
                    <a:pt x="167" y="34"/>
                  </a:cubicBezTo>
                  <a:cubicBezTo>
                    <a:pt x="151" y="34"/>
                    <a:pt x="151" y="34"/>
                    <a:pt x="151" y="67"/>
                  </a:cubicBezTo>
                  <a:lnTo>
                    <a:pt x="151" y="84"/>
                  </a:lnTo>
                  <a:lnTo>
                    <a:pt x="218" y="151"/>
                  </a:lnTo>
                  <a:cubicBezTo>
                    <a:pt x="151" y="168"/>
                    <a:pt x="84" y="201"/>
                    <a:pt x="0" y="234"/>
                  </a:cubicBezTo>
                  <a:cubicBezTo>
                    <a:pt x="218" y="318"/>
                    <a:pt x="451" y="368"/>
                    <a:pt x="669" y="418"/>
                  </a:cubicBezTo>
                  <a:cubicBezTo>
                    <a:pt x="619" y="518"/>
                    <a:pt x="552" y="602"/>
                    <a:pt x="435" y="669"/>
                  </a:cubicBezTo>
                  <a:cubicBezTo>
                    <a:pt x="385" y="702"/>
                    <a:pt x="301" y="702"/>
                    <a:pt x="218" y="686"/>
                  </a:cubicBezTo>
                  <a:cubicBezTo>
                    <a:pt x="134" y="669"/>
                    <a:pt x="67" y="652"/>
                    <a:pt x="0" y="602"/>
                  </a:cubicBezTo>
                </a:path>
              </a:pathLst>
            </a:custGeom>
            <a:noFill/>
            <a:ln w="825" cap="rnd" cmpd="sng">
              <a:solidFill>
                <a:srgbClr val="01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341775" y="1547100"/>
              <a:ext cx="12575" cy="11475"/>
            </a:xfrm>
            <a:custGeom>
              <a:avLst/>
              <a:gdLst/>
              <a:ahLst/>
              <a:cxnLst/>
              <a:rect l="l" t="t" r="r" b="b"/>
              <a:pathLst>
                <a:path w="503" h="459" extrusionOk="0">
                  <a:moveTo>
                    <a:pt x="242" y="1"/>
                  </a:moveTo>
                  <a:cubicBezTo>
                    <a:pt x="147" y="1"/>
                    <a:pt x="78" y="76"/>
                    <a:pt x="51" y="183"/>
                  </a:cubicBezTo>
                  <a:cubicBezTo>
                    <a:pt x="1" y="300"/>
                    <a:pt x="84" y="433"/>
                    <a:pt x="218" y="450"/>
                  </a:cubicBezTo>
                  <a:cubicBezTo>
                    <a:pt x="238" y="456"/>
                    <a:pt x="259" y="459"/>
                    <a:pt x="279" y="459"/>
                  </a:cubicBezTo>
                  <a:cubicBezTo>
                    <a:pt x="378" y="459"/>
                    <a:pt x="472" y="394"/>
                    <a:pt x="485" y="283"/>
                  </a:cubicBezTo>
                  <a:cubicBezTo>
                    <a:pt x="502" y="166"/>
                    <a:pt x="419" y="32"/>
                    <a:pt x="318" y="16"/>
                  </a:cubicBezTo>
                  <a:cubicBezTo>
                    <a:pt x="292" y="6"/>
                    <a:pt x="266" y="1"/>
                    <a:pt x="242" y="1"/>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258650" y="1598450"/>
              <a:ext cx="125350" cy="69450"/>
            </a:xfrm>
            <a:custGeom>
              <a:avLst/>
              <a:gdLst/>
              <a:ahLst/>
              <a:cxnLst/>
              <a:rect l="l" t="t" r="r" b="b"/>
              <a:pathLst>
                <a:path w="5014" h="2778" extrusionOk="0">
                  <a:moveTo>
                    <a:pt x="5013" y="0"/>
                  </a:moveTo>
                  <a:lnTo>
                    <a:pt x="4061" y="1003"/>
                  </a:lnTo>
                  <a:lnTo>
                    <a:pt x="1739" y="652"/>
                  </a:lnTo>
                  <a:lnTo>
                    <a:pt x="1739" y="652"/>
                  </a:lnTo>
                  <a:cubicBezTo>
                    <a:pt x="1739" y="652"/>
                    <a:pt x="1" y="2540"/>
                    <a:pt x="1973" y="2740"/>
                  </a:cubicBezTo>
                  <a:cubicBezTo>
                    <a:pt x="2179" y="2765"/>
                    <a:pt x="2372" y="2777"/>
                    <a:pt x="2552" y="2777"/>
                  </a:cubicBezTo>
                  <a:cubicBezTo>
                    <a:pt x="3982" y="2777"/>
                    <a:pt x="4643" y="1988"/>
                    <a:pt x="5013" y="0"/>
                  </a:cubicBezTo>
                  <a:close/>
                </a:path>
              </a:pathLst>
            </a:custGeom>
            <a:solidFill>
              <a:srgbClr val="FF90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201025" y="1874975"/>
              <a:ext cx="254825" cy="35950"/>
            </a:xfrm>
            <a:custGeom>
              <a:avLst/>
              <a:gdLst/>
              <a:ahLst/>
              <a:cxnLst/>
              <a:rect l="l" t="t" r="r" b="b"/>
              <a:pathLst>
                <a:path w="10193" h="1438" extrusionOk="0">
                  <a:moveTo>
                    <a:pt x="284" y="0"/>
                  </a:moveTo>
                  <a:lnTo>
                    <a:pt x="0" y="852"/>
                  </a:lnTo>
                  <a:lnTo>
                    <a:pt x="10192" y="1437"/>
                  </a:lnTo>
                  <a:lnTo>
                    <a:pt x="10192" y="1437"/>
                  </a:lnTo>
                  <a:lnTo>
                    <a:pt x="10142" y="685"/>
                  </a:lnTo>
                  <a:lnTo>
                    <a:pt x="284" y="0"/>
                  </a:lnTo>
                  <a:close/>
                </a:path>
              </a:pathLst>
            </a:custGeom>
            <a:solidFill>
              <a:srgbClr val="01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68275" y="1869125"/>
              <a:ext cx="45975" cy="45975"/>
            </a:xfrm>
            <a:custGeom>
              <a:avLst/>
              <a:gdLst/>
              <a:ahLst/>
              <a:cxnLst/>
              <a:rect l="l" t="t" r="r" b="b"/>
              <a:pathLst>
                <a:path w="1839" h="1839" extrusionOk="0">
                  <a:moveTo>
                    <a:pt x="919" y="0"/>
                  </a:moveTo>
                  <a:cubicBezTo>
                    <a:pt x="418" y="0"/>
                    <a:pt x="0" y="418"/>
                    <a:pt x="0" y="919"/>
                  </a:cubicBezTo>
                  <a:cubicBezTo>
                    <a:pt x="0" y="1420"/>
                    <a:pt x="418" y="1838"/>
                    <a:pt x="919" y="1838"/>
                  </a:cubicBezTo>
                  <a:cubicBezTo>
                    <a:pt x="1420" y="1838"/>
                    <a:pt x="1838" y="1420"/>
                    <a:pt x="1838" y="919"/>
                  </a:cubicBezTo>
                  <a:cubicBezTo>
                    <a:pt x="1838" y="418"/>
                    <a:pt x="1420" y="0"/>
                    <a:pt x="919" y="0"/>
                  </a:cubicBezTo>
                  <a:close/>
                </a:path>
              </a:pathLst>
            </a:custGeom>
            <a:solidFill>
              <a:srgbClr val="FE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226500" y="1875800"/>
              <a:ext cx="11300" cy="23425"/>
            </a:xfrm>
            <a:custGeom>
              <a:avLst/>
              <a:gdLst/>
              <a:ahLst/>
              <a:cxnLst/>
              <a:rect l="l" t="t" r="r" b="b"/>
              <a:pathLst>
                <a:path w="452" h="937" extrusionOk="0">
                  <a:moveTo>
                    <a:pt x="84" y="1"/>
                  </a:moveTo>
                  <a:lnTo>
                    <a:pt x="0" y="936"/>
                  </a:lnTo>
                  <a:lnTo>
                    <a:pt x="368" y="936"/>
                  </a:lnTo>
                  <a:lnTo>
                    <a:pt x="451" y="51"/>
                  </a:lnTo>
                  <a:lnTo>
                    <a:pt x="84" y="1"/>
                  </a:lnTo>
                  <a:close/>
                </a:path>
              </a:pathLst>
            </a:custGeom>
            <a:solidFill>
              <a:srgbClr val="396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3362675" y="1885825"/>
              <a:ext cx="13800" cy="23425"/>
            </a:xfrm>
            <a:custGeom>
              <a:avLst/>
              <a:gdLst/>
              <a:ahLst/>
              <a:cxnLst/>
              <a:rect l="l" t="t" r="r" b="b"/>
              <a:pathLst>
                <a:path w="552" h="937" extrusionOk="0">
                  <a:moveTo>
                    <a:pt x="101" y="1"/>
                  </a:moveTo>
                  <a:lnTo>
                    <a:pt x="0" y="869"/>
                  </a:lnTo>
                  <a:lnTo>
                    <a:pt x="552" y="936"/>
                  </a:lnTo>
                  <a:lnTo>
                    <a:pt x="518" y="34"/>
                  </a:lnTo>
                  <a:lnTo>
                    <a:pt x="101" y="1"/>
                  </a:lnTo>
                  <a:close/>
                </a:path>
              </a:pathLst>
            </a:custGeom>
            <a:solidFill>
              <a:srgbClr val="396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7" name="Picture 3" descr="C:\Users\TOSHIBA\Downloads\16786626781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007" y="487722"/>
            <a:ext cx="1981483" cy="1981483"/>
          </a:xfrm>
          <a:prstGeom prst="rect">
            <a:avLst/>
          </a:prstGeom>
          <a:noFill/>
          <a:extLst>
            <a:ext uri="{909E8E84-426E-40DD-AFC4-6F175D3DCCD1}">
              <a14:hiddenFill xmlns:a14="http://schemas.microsoft.com/office/drawing/2010/main">
                <a:solidFill>
                  <a:srgbClr val="FFFFFF"/>
                </a:solidFill>
              </a14:hiddenFill>
            </a:ext>
          </a:extLst>
        </p:spPr>
      </p:pic>
      <p:sp>
        <p:nvSpPr>
          <p:cNvPr id="53" name="Google Shape;622;p27"/>
          <p:cNvSpPr txBox="1">
            <a:spLocks/>
          </p:cNvSpPr>
          <p:nvPr/>
        </p:nvSpPr>
        <p:spPr>
          <a:xfrm>
            <a:off x="2307600" y="3056755"/>
            <a:ext cx="45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8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id-ID" dirty="0" smtClean="0"/>
              <a:t>Kurnia Adilla</a:t>
            </a:r>
          </a:p>
          <a:p>
            <a:pPr marL="0" indent="0"/>
            <a:r>
              <a:rPr lang="id-ID" dirty="0" smtClean="0"/>
              <a:t>Sherena Dwi Azzahra</a:t>
            </a:r>
          </a:p>
          <a:p>
            <a:pPr marL="0" indent="0"/>
            <a:r>
              <a:rPr lang="id-ID" dirty="0" smtClean="0"/>
              <a:t>M.Daffa Abrar</a:t>
            </a:r>
          </a:p>
          <a:p>
            <a:pPr marL="0" indent="0"/>
            <a:r>
              <a:rPr lang="id-ID" smtClean="0"/>
              <a:t>Jesica</a:t>
            </a:r>
            <a:endParaRPr lang="id-ID" dirty="0"/>
          </a:p>
        </p:txBody>
      </p:sp>
    </p:spTree>
    <p:extLst>
      <p:ext uri="{BB962C8B-B14F-4D97-AF65-F5344CB8AC3E}">
        <p14:creationId xmlns:p14="http://schemas.microsoft.com/office/powerpoint/2010/main" val="2413067380"/>
      </p:ext>
    </p:extLst>
  </p:cSld>
  <p:clrMapOvr>
    <a:masterClrMapping/>
  </p:clrMapOvr>
</p:sld>
</file>

<file path=ppt/theme/theme1.xml><?xml version="1.0" encoding="utf-8"?>
<a:theme xmlns:a="http://schemas.openxmlformats.org/drawingml/2006/main" name="Achieve Goals App Pitch Deck by Slidesgo">
  <a:themeElements>
    <a:clrScheme name="Simple Light">
      <a:dk1>
        <a:srgbClr val="010000"/>
      </a:dk1>
      <a:lt1>
        <a:srgbClr val="5B8DFE"/>
      </a:lt1>
      <a:dk2>
        <a:srgbClr val="FEC726"/>
      </a:dk2>
      <a:lt2>
        <a:srgbClr val="FE684C"/>
      </a:lt2>
      <a:accent1>
        <a:srgbClr val="F9B9C6"/>
      </a:accent1>
      <a:accent2>
        <a:srgbClr val="152A77"/>
      </a:accent2>
      <a:accent3>
        <a:srgbClr val="E7E3CE"/>
      </a:accent3>
      <a:accent4>
        <a:srgbClr val="FFFFFF"/>
      </a:accent4>
      <a:accent5>
        <a:srgbClr val="FFFFFF"/>
      </a:accent5>
      <a:accent6>
        <a:srgbClr val="FFFFFF"/>
      </a:accent6>
      <a:hlink>
        <a:srgbClr val="01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198</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Nunito</vt:lpstr>
      <vt:lpstr>Bebas Neue</vt:lpstr>
      <vt:lpstr>Anaheim</vt:lpstr>
      <vt:lpstr>Montserrat ExtraBold</vt:lpstr>
      <vt:lpstr>Achieve Goals App Pitch Deck by Slidesgo</vt:lpstr>
      <vt:lpstr>Tekinfo Desk Desktop application for HMJ Tekinfo</vt:lpstr>
      <vt:lpstr>Table of contents</vt:lpstr>
      <vt:lpstr>Problem Identification</vt:lpstr>
      <vt:lpstr>Five Problem Identification</vt:lpstr>
      <vt:lpstr>What is Tekinfo Desk??</vt:lpstr>
      <vt:lpstr>What Tekinfo Desk Offers</vt:lpstr>
      <vt:lpstr>How it works?</vt:lpstr>
      <vt:lpstr>Three Customer Segment</vt:lpstr>
      <vt:lpstr>Terimakasih Desktop application for HMJ Tekinfo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Tekinfo Desk Desktop application for HMJ Tekinfo</dc:title>
  <dc:creator>TOSHIBA</dc:creator>
  <cp:lastModifiedBy>TOSHIBA</cp:lastModifiedBy>
  <cp:revision>5</cp:revision>
  <dcterms:modified xsi:type="dcterms:W3CDTF">2023-03-12T23:43:46Z</dcterms:modified>
</cp:coreProperties>
</file>