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handoutMasterIdLst>
    <p:handoutMasterId r:id="rId13"/>
  </p:handoutMasterIdLst>
  <p:sldIdLst>
    <p:sldId id="257" r:id="rId5"/>
    <p:sldId id="262" r:id="rId6"/>
    <p:sldId id="258" r:id="rId7"/>
    <p:sldId id="261" r:id="rId8"/>
    <p:sldId id="260"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p:scale>
          <a:sx n="75" d="100"/>
          <a:sy n="75" d="100"/>
        </p:scale>
        <p:origin x="-540" y="-7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12/9/2019</a:t>
            </a:fld>
            <a:endParaRPr lang="en-US" dirty="0"/>
          </a:p>
        </p:txBody>
      </p:sp>
      <p:sp>
        <p:nvSpPr>
          <p:cNvPr id="4" name="Footer Placeholder 3">
            <a:extLst>
              <a:ext uri="{FF2B5EF4-FFF2-40B4-BE49-F238E27FC236}">
                <a16:creationId xmlns:a16="http://schemas.microsoft.com/office/drawing/2014/main" xmlns=""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426200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245F25D-6082-47DE-9B2C-675944DD1812}"/>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xmlns=""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B044BD-4FA0-432C-95D7-517D2DE8C4B6}"/>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xmlns=""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C92C56-63F3-4246-AAEE-2FBC89E80248}"/>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xmlns=""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E2F9E5-192C-4E88-9147-D263893B1842}"/>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xmlns=""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2F46640-E89E-47CE-984D-0C0ECF7CF529}"/>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xmlns=""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C49B47-0C41-4DCC-9902-126916D9C448}"/>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6" name="Footer Placeholder 5">
            <a:extLst>
              <a:ext uri="{FF2B5EF4-FFF2-40B4-BE49-F238E27FC236}">
                <a16:creationId xmlns:a16="http://schemas.microsoft.com/office/drawing/2014/main" xmlns=""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6E8C038-E6A1-499D-9E24-FA5980421C81}"/>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8" name="Footer Placeholder 7">
            <a:extLst>
              <a:ext uri="{FF2B5EF4-FFF2-40B4-BE49-F238E27FC236}">
                <a16:creationId xmlns:a16="http://schemas.microsoft.com/office/drawing/2014/main" xmlns=""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340F483-F2B9-47A3-9B5C-8C264B7016BD}"/>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4" name="Footer Placeholder 3">
            <a:extLst>
              <a:ext uri="{FF2B5EF4-FFF2-40B4-BE49-F238E27FC236}">
                <a16:creationId xmlns:a16="http://schemas.microsoft.com/office/drawing/2014/main" xmlns=""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6A3F6AD-4D61-4238-AB7D-613625BFF81F}"/>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3" name="Footer Placeholder 2">
            <a:extLst>
              <a:ext uri="{FF2B5EF4-FFF2-40B4-BE49-F238E27FC236}">
                <a16:creationId xmlns:a16="http://schemas.microsoft.com/office/drawing/2014/main" xmlns=""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909769-F5A5-4635-BD0C-D6049DEB9632}"/>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6" name="Footer Placeholder 5">
            <a:extLst>
              <a:ext uri="{FF2B5EF4-FFF2-40B4-BE49-F238E27FC236}">
                <a16:creationId xmlns:a16="http://schemas.microsoft.com/office/drawing/2014/main" xmlns=""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DA2C9E-A9AD-4BB9-A691-90BB84F58CE9}"/>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6" name="Footer Placeholder 5">
            <a:extLst>
              <a:ext uri="{FF2B5EF4-FFF2-40B4-BE49-F238E27FC236}">
                <a16:creationId xmlns:a16="http://schemas.microsoft.com/office/drawing/2014/main" xmlns=""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xmlns=""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xmlns=""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xmlns=""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xmlns=""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xmlns=""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xmlns="" id="{C1165547-DF3A-4694-9097-2BDAF2003713}"/>
              </a:ext>
            </a:extLst>
          </p:cNvPr>
          <p:cNvSpPr txBox="1"/>
          <p:nvPr/>
        </p:nvSpPr>
        <p:spPr>
          <a:xfrm>
            <a:off x="527814" y="105013"/>
            <a:ext cx="4845708" cy="6647974"/>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RANCANG BANGUN SISTEM INFORMASI MANAJEMEN SURAT PERINTAH TUGAS</a:t>
            </a:r>
          </a:p>
        </p:txBody>
      </p:sp>
      <p:sp>
        <p:nvSpPr>
          <p:cNvPr id="3" name="Title 2" hidden="1">
            <a:extLst>
              <a:ext uri="{FF2B5EF4-FFF2-40B4-BE49-F238E27FC236}">
                <a16:creationId xmlns:a16="http://schemas.microsoft.com/office/drawing/2014/main" xmlns="" id="{016C325E-5B69-4D07-BBFB-7DB217A69D48}"/>
              </a:ext>
            </a:extLst>
          </p:cNvPr>
          <p:cNvSpPr>
            <a:spLocks noGrp="1"/>
          </p:cNvSpPr>
          <p:nvPr>
            <p:ph type="ctrTitle"/>
          </p:nvPr>
        </p:nvSpPr>
        <p:spPr/>
        <p:txBody>
          <a:bodyPr/>
          <a:lstStyle/>
          <a:p>
            <a:r>
              <a:rPr lang="en-US" dirty="0"/>
              <a:t>Human resources slide 1</a:t>
            </a:r>
          </a:p>
        </p:txBody>
      </p:sp>
    </p:spTree>
    <p:extLst>
      <p:ext uri="{BB962C8B-B14F-4D97-AF65-F5344CB8AC3E}">
        <p14:creationId xmlns:p14="http://schemas.microsoft.com/office/powerpoint/2010/main" val="3254356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C12B5D39-FFB4-48DA-8278-FC3F12E94DD9}"/>
              </a:ext>
            </a:extLst>
          </p:cNvPr>
          <p:cNvSpPr/>
          <p:nvPr/>
        </p:nvSpPr>
        <p:spPr>
          <a:xfrm>
            <a:off x="5156003" y="1255176"/>
            <a:ext cx="6172200" cy="4001095"/>
          </a:xfrm>
          <a:prstGeom prst="rect">
            <a:avLst/>
          </a:prstGeom>
        </p:spPr>
        <p:txBody>
          <a:bodyPr wrap="square" lIns="0" tIns="0" rIns="0" bIns="0">
            <a:spAutoFit/>
          </a:bodyPr>
          <a:lstStyle/>
          <a:p>
            <a:pPr algn="just"/>
            <a:r>
              <a:rPr lang="en-US" sz="2000" i="1" dirty="0" err="1">
                <a:solidFill>
                  <a:srgbClr val="002060"/>
                </a:solidFill>
                <a:cs typeface="Segoe UI" panose="020B0502040204020203" pitchFamily="34" charset="0"/>
              </a:rPr>
              <a:t>Balai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Pemasyarakatan</a:t>
            </a:r>
            <a:r>
              <a:rPr lang="en-US" sz="2000" i="1" dirty="0">
                <a:solidFill>
                  <a:srgbClr val="002060"/>
                </a:solidFill>
                <a:cs typeface="Segoe UI" panose="020B0502040204020203" pitchFamily="34" charset="0"/>
              </a:rPr>
              <a:t> (BAPAS) </a:t>
            </a:r>
            <a:r>
              <a:rPr lang="en-US" sz="2000" i="1" dirty="0" err="1">
                <a:solidFill>
                  <a:srgbClr val="002060"/>
                </a:solidFill>
                <a:cs typeface="Segoe UI" panose="020B0502040204020203" pitchFamily="34" charset="0"/>
              </a:rPr>
              <a:t>merupakan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instansi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pemerintah</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bertugas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melaksanakan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bimbingan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klien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pemasyarakatan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bimbingan</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dilakukan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terhadap</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terpidana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bersyarat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narapidana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anak</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pidanan</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anak</a:t>
            </a:r>
            <a:r>
              <a:rPr lang="en-US" sz="2000" i="1" dirty="0">
                <a:solidFill>
                  <a:srgbClr val="002060"/>
                </a:solidFill>
                <a:cs typeface="Segoe UI" panose="020B0502040204020203" pitchFamily="34" charset="0"/>
              </a:rPr>
              <a:t> negara yang </a:t>
            </a:r>
            <a:r>
              <a:rPr lang="en-US" sz="2000" i="1" dirty="0" err="1">
                <a:solidFill>
                  <a:srgbClr val="002060"/>
                </a:solidFill>
                <a:cs typeface="Segoe UI" panose="020B0502040204020203" pitchFamily="34" charset="0"/>
              </a:rPr>
              <a:t>mendapat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pembebasan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bersyarat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atau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cuti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menjelang</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bebas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Dalam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aktifitasnya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menjadi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hal</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utama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dalam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melaksanakan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pokok</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fungsi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instansi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ini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sehingga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membuatvsurat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menjadi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hal</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utama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sekaligus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kendala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karena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manajemen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masih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dilakukan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dengan</a:t>
            </a:r>
            <a:r>
              <a:rPr lang="en-US" sz="2000" i="1" dirty="0">
                <a:solidFill>
                  <a:srgbClr val="002060"/>
                </a:solidFill>
                <a:cs typeface="Segoe UI" panose="020B0502040204020203" pitchFamily="34" charset="0"/>
              </a:rPr>
              <a:t> manual </a:t>
            </a:r>
            <a:r>
              <a:rPr lang="en-US" sz="2000" i="1" dirty="0" err="1">
                <a:solidFill>
                  <a:srgbClr val="002060"/>
                </a:solidFill>
                <a:cs typeface="Segoe UI" panose="020B0502040204020203" pitchFamily="34" charset="0"/>
              </a:rPr>
              <a:t>menggunakan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buku</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kertas-kertas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sehingga</a:t>
            </a:r>
            <a:r>
              <a:rPr lang="en-US" sz="2000" i="1" dirty="0">
                <a:solidFill>
                  <a:srgbClr val="002060"/>
                </a:solidFill>
                <a:cs typeface="Segoe UI" panose="020B0502040204020203" pitchFamily="34" charset="0"/>
              </a:rPr>
              <a:t> data </a:t>
            </a:r>
            <a:r>
              <a:rPr lang="en-US" sz="2000" i="1" dirty="0" err="1">
                <a:solidFill>
                  <a:srgbClr val="002060"/>
                </a:solidFill>
                <a:cs typeface="Segoe UI" panose="020B0502040204020203" pitchFamily="34" charset="0"/>
              </a:rPr>
              <a:t>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masih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belum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konsisten</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waktu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pengerjaan</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relatif</a:t>
            </a:r>
            <a:r>
              <a:rPr lang="en-US" sz="2000" i="1" dirty="0">
                <a:solidFill>
                  <a:srgbClr val="002060"/>
                </a:solidFill>
                <a:cs typeface="Segoe UI" panose="020B0502040204020203" pitchFamily="34" charset="0"/>
              </a:rPr>
              <a:t> lama</a:t>
            </a:r>
          </a:p>
        </p:txBody>
      </p:sp>
      <p:grpSp>
        <p:nvGrpSpPr>
          <p:cNvPr id="29" name="Group 28" descr="This image is an illustration of a man with a beard. ">
            <a:extLst>
              <a:ext uri="{FF2B5EF4-FFF2-40B4-BE49-F238E27FC236}">
                <a16:creationId xmlns:a16="http://schemas.microsoft.com/office/drawing/2014/main" xmlns=""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xmlns=""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xmlns=""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xmlns=""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xmlns=""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xmlns=""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xmlns=""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xmlns=""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xmlns=""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xmlns=""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xmlns=""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xmlns=""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xmlns=""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xmlns=""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xmlns=""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xmlns=""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xmlns=""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xmlns=""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xmlns=""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xmlns=""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xmlns=""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xmlns=""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LATAR BELAKANG</a:t>
            </a:r>
          </a:p>
        </p:txBody>
      </p:sp>
      <p:sp>
        <p:nvSpPr>
          <p:cNvPr id="6" name="Title 5" hidden="1">
            <a:extLst>
              <a:ext uri="{FF2B5EF4-FFF2-40B4-BE49-F238E27FC236}">
                <a16:creationId xmlns:a16="http://schemas.microsoft.com/office/drawing/2014/main" xmlns="" id="{5A790B0A-0491-4358-8078-EF85845DE09F}"/>
              </a:ext>
            </a:extLst>
          </p:cNvPr>
          <p:cNvSpPr>
            <a:spLocks noGrp="1"/>
          </p:cNvSpPr>
          <p:nvPr>
            <p:ph type="title"/>
          </p:nvPr>
        </p:nvSpPr>
        <p:spPr/>
        <p:txBody>
          <a:bodyPr/>
          <a:lstStyle/>
          <a:p>
            <a:r>
              <a:rPr lang="en-US" dirty="0"/>
              <a:t>Human resources slide 6</a:t>
            </a:r>
          </a:p>
        </p:txBody>
      </p:sp>
    </p:spTree>
    <p:extLst>
      <p:ext uri="{BB962C8B-B14F-4D97-AF65-F5344CB8AC3E}">
        <p14:creationId xmlns:p14="http://schemas.microsoft.com/office/powerpoint/2010/main" val="2132068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RUMUSAN MASALAH</a:t>
            </a:r>
          </a:p>
        </p:txBody>
      </p:sp>
      <p:cxnSp>
        <p:nvCxnSpPr>
          <p:cNvPr id="4" name="Straight Connector 3">
            <a:extLst>
              <a:ext uri="{FF2B5EF4-FFF2-40B4-BE49-F238E27FC236}">
                <a16:creationId xmlns:a16="http://schemas.microsoft.com/office/drawing/2014/main" xmlns="" id="{B38D4B56-7D6C-4345-912F-B3BA9A014E8B}"/>
              </a:ext>
              <a:ext uri="{C183D7F6-B498-43B3-948B-1728B52AA6E4}">
                <adec:decorative xmlns:adec="http://schemas.microsoft.com/office/drawing/2017/decorative" xmlns=""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xmlns="" id="{B111D787-E830-4638-97B3-205F0A0ABC3F}"/>
              </a:ext>
            </a:extLst>
          </p:cNvPr>
          <p:cNvGrpSpPr/>
          <p:nvPr/>
        </p:nvGrpSpPr>
        <p:grpSpPr>
          <a:xfrm>
            <a:off x="518433" y="1369534"/>
            <a:ext cx="5074870" cy="2769989"/>
            <a:chOff x="518433" y="1851126"/>
            <a:chExt cx="4201583" cy="2496602"/>
          </a:xfrm>
        </p:grpSpPr>
        <p:sp>
          <p:nvSpPr>
            <p:cNvPr id="6" name="Rectangle: Rounded Corners 5">
              <a:extLst>
                <a:ext uri="{FF2B5EF4-FFF2-40B4-BE49-F238E27FC236}">
                  <a16:creationId xmlns:a16="http://schemas.microsoft.com/office/drawing/2014/main" xmlns=""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E9101D99-B002-4698-9C7E-C942B9AA2D39}"/>
                </a:ext>
              </a:extLst>
            </p:cNvPr>
            <p:cNvSpPr/>
            <p:nvPr/>
          </p:nvSpPr>
          <p:spPr>
            <a:xfrm>
              <a:off x="1183821" y="1851126"/>
              <a:ext cx="3536195" cy="2496602"/>
            </a:xfrm>
            <a:prstGeom prst="rect">
              <a:avLst/>
            </a:prstGeom>
          </p:spPr>
          <p:txBody>
            <a:bodyPr wrap="square" lIns="0" tIns="0" rIns="0" bIns="0">
              <a:spAutoFit/>
            </a:bodyPr>
            <a:lstStyle/>
            <a:p>
              <a:pPr algn="just"/>
              <a:r>
                <a:rPr lang="en-US" sz="2000" i="1" dirty="0" err="1">
                  <a:solidFill>
                    <a:srgbClr val="002060"/>
                  </a:solidFill>
                  <a:cs typeface="Segoe UI" panose="020B0502040204020203" pitchFamily="34" charset="0"/>
                </a:rPr>
                <a:t>Berdasarkan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latar</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belakang</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masalah</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telah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dikemukankan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maka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dapat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diambil</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suatu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rumusan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masalah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yaitu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bagaimana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merancang</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membangun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sistem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informasi</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dapat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membantu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pegawai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balai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pemasyarakatan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dalam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memanajemen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endParaRPr lang="en-US" sz="2000" i="1" dirty="0">
                <a:solidFill>
                  <a:srgbClr val="002060"/>
                </a:solidFill>
                <a:cs typeface="Segoe UI" panose="020B0502040204020203" pitchFamily="34" charset="0"/>
              </a:endParaRPr>
            </a:p>
          </p:txBody>
        </p:sp>
      </p:grpSp>
      <p:sp>
        <p:nvSpPr>
          <p:cNvPr id="22" name="Oval 21">
            <a:extLst>
              <a:ext uri="{FF2B5EF4-FFF2-40B4-BE49-F238E27FC236}">
                <a16:creationId xmlns:a16="http://schemas.microsoft.com/office/drawing/2014/main" xmlns="" id="{E7D1D117-BC5C-430A-9FEB-B231E691511F}"/>
              </a:ext>
              <a:ext uri="{C183D7F6-B498-43B3-948B-1728B52AA6E4}">
                <adec:decorative xmlns:adec="http://schemas.microsoft.com/office/drawing/2017/decorative" xmlns=""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2577E8EA-5E95-41C5-8BE8-EE647DE2613A}"/>
              </a:ext>
              <a:ext uri="{C183D7F6-B498-43B3-948B-1728B52AA6E4}">
                <adec:decorative xmlns:adec="http://schemas.microsoft.com/office/drawing/2017/decorative" xmlns=""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xmlns=""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xmlns=""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xmlns=""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xmlns=""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xmlns=""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xmlns=""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xmlns=""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xmlns=""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xmlns=""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xmlns=""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xmlns=""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xmlns=""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xmlns=""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xmlns="" id="{3638C06D-F644-4B33-8858-D880F038FAC3}"/>
              </a:ext>
              <a:ext uri="{C183D7F6-B498-43B3-948B-1728B52AA6E4}">
                <adec:decorative xmlns:adec="http://schemas.microsoft.com/office/drawing/2017/decorative" xmlns=""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xmlns=""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xmlns=""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xmlns=""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xmlns=""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xmlns=""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xmlns=""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xmlns=""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xmlns=""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xmlns=""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10">
                <a:extLst>
                  <a:ext uri="{FF2B5EF4-FFF2-40B4-BE49-F238E27FC236}">
                    <a16:creationId xmlns:a16="http://schemas.microsoft.com/office/drawing/2014/main" xmlns=""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311">
                <a:extLst>
                  <a:ext uri="{FF2B5EF4-FFF2-40B4-BE49-F238E27FC236}">
                    <a16:creationId xmlns:a16="http://schemas.microsoft.com/office/drawing/2014/main" xmlns=""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12">
                <a:extLst>
                  <a:ext uri="{FF2B5EF4-FFF2-40B4-BE49-F238E27FC236}">
                    <a16:creationId xmlns:a16="http://schemas.microsoft.com/office/drawing/2014/main" xmlns=""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313">
                <a:extLst>
                  <a:ext uri="{FF2B5EF4-FFF2-40B4-BE49-F238E27FC236}">
                    <a16:creationId xmlns:a16="http://schemas.microsoft.com/office/drawing/2014/main" xmlns=""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14">
                <a:extLst>
                  <a:ext uri="{FF2B5EF4-FFF2-40B4-BE49-F238E27FC236}">
                    <a16:creationId xmlns:a16="http://schemas.microsoft.com/office/drawing/2014/main" xmlns=""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315">
                <a:extLst>
                  <a:ext uri="{FF2B5EF4-FFF2-40B4-BE49-F238E27FC236}">
                    <a16:creationId xmlns:a16="http://schemas.microsoft.com/office/drawing/2014/main" xmlns=""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16">
                <a:extLst>
                  <a:ext uri="{FF2B5EF4-FFF2-40B4-BE49-F238E27FC236}">
                    <a16:creationId xmlns:a16="http://schemas.microsoft.com/office/drawing/2014/main" xmlns=""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Oval 317">
                <a:extLst>
                  <a:ext uri="{FF2B5EF4-FFF2-40B4-BE49-F238E27FC236}">
                    <a16:creationId xmlns:a16="http://schemas.microsoft.com/office/drawing/2014/main" xmlns=""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18">
                <a:extLst>
                  <a:ext uri="{FF2B5EF4-FFF2-40B4-BE49-F238E27FC236}">
                    <a16:creationId xmlns:a16="http://schemas.microsoft.com/office/drawing/2014/main" xmlns=""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19">
                <a:extLst>
                  <a:ext uri="{FF2B5EF4-FFF2-40B4-BE49-F238E27FC236}">
                    <a16:creationId xmlns:a16="http://schemas.microsoft.com/office/drawing/2014/main" xmlns=""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320">
                <a:extLst>
                  <a:ext uri="{FF2B5EF4-FFF2-40B4-BE49-F238E27FC236}">
                    <a16:creationId xmlns:a16="http://schemas.microsoft.com/office/drawing/2014/main" xmlns=""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a:extLst>
                <a:ext uri="{FF2B5EF4-FFF2-40B4-BE49-F238E27FC236}">
                  <a16:creationId xmlns:a16="http://schemas.microsoft.com/office/drawing/2014/main" xmlns=""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xmlns=""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a:extLst>
                  <a:ext uri="{FF2B5EF4-FFF2-40B4-BE49-F238E27FC236}">
                    <a16:creationId xmlns:a16="http://schemas.microsoft.com/office/drawing/2014/main" xmlns=""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51">
                <a:extLst>
                  <a:ext uri="{FF2B5EF4-FFF2-40B4-BE49-F238E27FC236}">
                    <a16:creationId xmlns:a16="http://schemas.microsoft.com/office/drawing/2014/main" xmlns=""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a:extLst>
                  <a:ext uri="{FF2B5EF4-FFF2-40B4-BE49-F238E27FC236}">
                    <a16:creationId xmlns:a16="http://schemas.microsoft.com/office/drawing/2014/main" xmlns=""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
                <a:extLst>
                  <a:ext uri="{FF2B5EF4-FFF2-40B4-BE49-F238E27FC236}">
                    <a16:creationId xmlns:a16="http://schemas.microsoft.com/office/drawing/2014/main" xmlns=""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a:extLst>
                  <a:ext uri="{FF2B5EF4-FFF2-40B4-BE49-F238E27FC236}">
                    <a16:creationId xmlns:a16="http://schemas.microsoft.com/office/drawing/2014/main" xmlns=""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55">
                <a:extLst>
                  <a:ext uri="{FF2B5EF4-FFF2-40B4-BE49-F238E27FC236}">
                    <a16:creationId xmlns:a16="http://schemas.microsoft.com/office/drawing/2014/main" xmlns=""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a:extLst>
                  <a:ext uri="{FF2B5EF4-FFF2-40B4-BE49-F238E27FC236}">
                    <a16:creationId xmlns:a16="http://schemas.microsoft.com/office/drawing/2014/main" xmlns=""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57">
                <a:extLst>
                  <a:ext uri="{FF2B5EF4-FFF2-40B4-BE49-F238E27FC236}">
                    <a16:creationId xmlns:a16="http://schemas.microsoft.com/office/drawing/2014/main" xmlns=""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8">
                <a:extLst>
                  <a:ext uri="{FF2B5EF4-FFF2-40B4-BE49-F238E27FC236}">
                    <a16:creationId xmlns:a16="http://schemas.microsoft.com/office/drawing/2014/main" xmlns=""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59">
                <a:extLst>
                  <a:ext uri="{FF2B5EF4-FFF2-40B4-BE49-F238E27FC236}">
                    <a16:creationId xmlns:a16="http://schemas.microsoft.com/office/drawing/2014/main" xmlns=""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xmlns=""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61">
                <a:extLst>
                  <a:ext uri="{FF2B5EF4-FFF2-40B4-BE49-F238E27FC236}">
                    <a16:creationId xmlns:a16="http://schemas.microsoft.com/office/drawing/2014/main" xmlns=""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62">
                <a:extLst>
                  <a:ext uri="{FF2B5EF4-FFF2-40B4-BE49-F238E27FC236}">
                    <a16:creationId xmlns:a16="http://schemas.microsoft.com/office/drawing/2014/main" xmlns=""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xmlns=""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xmlns=""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69">
                <a:extLst>
                  <a:ext uri="{FF2B5EF4-FFF2-40B4-BE49-F238E27FC236}">
                    <a16:creationId xmlns:a16="http://schemas.microsoft.com/office/drawing/2014/main" xmlns=""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270">
                <a:extLst>
                  <a:ext uri="{FF2B5EF4-FFF2-40B4-BE49-F238E27FC236}">
                    <a16:creationId xmlns:a16="http://schemas.microsoft.com/office/drawing/2014/main" xmlns=""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71">
                <a:extLst>
                  <a:ext uri="{FF2B5EF4-FFF2-40B4-BE49-F238E27FC236}">
                    <a16:creationId xmlns:a16="http://schemas.microsoft.com/office/drawing/2014/main" xmlns=""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Oval 272">
                <a:extLst>
                  <a:ext uri="{FF2B5EF4-FFF2-40B4-BE49-F238E27FC236}">
                    <a16:creationId xmlns:a16="http://schemas.microsoft.com/office/drawing/2014/main" xmlns=""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73">
                <a:extLst>
                  <a:ext uri="{FF2B5EF4-FFF2-40B4-BE49-F238E27FC236}">
                    <a16:creationId xmlns:a16="http://schemas.microsoft.com/office/drawing/2014/main" xmlns=""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74">
                <a:extLst>
                  <a:ext uri="{FF2B5EF4-FFF2-40B4-BE49-F238E27FC236}">
                    <a16:creationId xmlns:a16="http://schemas.microsoft.com/office/drawing/2014/main" xmlns=""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75">
                <a:extLst>
                  <a:ext uri="{FF2B5EF4-FFF2-40B4-BE49-F238E27FC236}">
                    <a16:creationId xmlns:a16="http://schemas.microsoft.com/office/drawing/2014/main" xmlns=""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76">
                <a:extLst>
                  <a:ext uri="{FF2B5EF4-FFF2-40B4-BE49-F238E27FC236}">
                    <a16:creationId xmlns:a16="http://schemas.microsoft.com/office/drawing/2014/main" xmlns=""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49">
              <a:extLst>
                <a:ext uri="{FF2B5EF4-FFF2-40B4-BE49-F238E27FC236}">
                  <a16:creationId xmlns:a16="http://schemas.microsoft.com/office/drawing/2014/main" xmlns=""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xmlns=""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59">
                <a:extLst>
                  <a:ext uri="{FF2B5EF4-FFF2-40B4-BE49-F238E27FC236}">
                    <a16:creationId xmlns:a16="http://schemas.microsoft.com/office/drawing/2014/main" xmlns=""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60">
                <a:extLst>
                  <a:ext uri="{FF2B5EF4-FFF2-40B4-BE49-F238E27FC236}">
                    <a16:creationId xmlns:a16="http://schemas.microsoft.com/office/drawing/2014/main" xmlns=""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261">
                <a:extLst>
                  <a:ext uri="{FF2B5EF4-FFF2-40B4-BE49-F238E27FC236}">
                    <a16:creationId xmlns:a16="http://schemas.microsoft.com/office/drawing/2014/main" xmlns=""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262">
                <a:extLst>
                  <a:ext uri="{FF2B5EF4-FFF2-40B4-BE49-F238E27FC236}">
                    <a16:creationId xmlns:a16="http://schemas.microsoft.com/office/drawing/2014/main" xmlns=""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263">
                <a:extLst>
                  <a:ext uri="{FF2B5EF4-FFF2-40B4-BE49-F238E27FC236}">
                    <a16:creationId xmlns:a16="http://schemas.microsoft.com/office/drawing/2014/main" xmlns=""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264">
                <a:extLst>
                  <a:ext uri="{FF2B5EF4-FFF2-40B4-BE49-F238E27FC236}">
                    <a16:creationId xmlns:a16="http://schemas.microsoft.com/office/drawing/2014/main" xmlns=""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265">
                <a:extLst>
                  <a:ext uri="{FF2B5EF4-FFF2-40B4-BE49-F238E27FC236}">
                    <a16:creationId xmlns:a16="http://schemas.microsoft.com/office/drawing/2014/main" xmlns=""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266">
                <a:extLst>
                  <a:ext uri="{FF2B5EF4-FFF2-40B4-BE49-F238E27FC236}">
                    <a16:creationId xmlns:a16="http://schemas.microsoft.com/office/drawing/2014/main" xmlns=""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67">
                <a:extLst>
                  <a:ext uri="{FF2B5EF4-FFF2-40B4-BE49-F238E27FC236}">
                    <a16:creationId xmlns:a16="http://schemas.microsoft.com/office/drawing/2014/main" xmlns=""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07" name="TextBox 106">
            <a:extLst>
              <a:ext uri="{FF2B5EF4-FFF2-40B4-BE49-F238E27FC236}">
                <a16:creationId xmlns:a16="http://schemas.microsoft.com/office/drawing/2014/main" xmlns=""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BATASAN MASALAH</a:t>
            </a:r>
          </a:p>
        </p:txBody>
      </p:sp>
      <p:cxnSp>
        <p:nvCxnSpPr>
          <p:cNvPr id="110" name="Straight Connector 109">
            <a:extLst>
              <a:ext uri="{FF2B5EF4-FFF2-40B4-BE49-F238E27FC236}">
                <a16:creationId xmlns:a16="http://schemas.microsoft.com/office/drawing/2014/main" xmlns="" id="{6D08E99A-0644-4757-9F3A-BBA1A4F39081}"/>
              </a:ext>
              <a:ext uri="{C183D7F6-B498-43B3-948B-1728B52AA6E4}">
                <adec:decorative xmlns:adec="http://schemas.microsoft.com/office/drawing/2017/decorative" xmlns=""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xmlns="" id="{A21B85DB-181D-46E7-A9DF-F92B1DF032FD}"/>
              </a:ext>
              <a:ext uri="{C183D7F6-B498-43B3-948B-1728B52AA6E4}">
                <adec:decorative xmlns:adec="http://schemas.microsoft.com/office/drawing/2017/decorative" xmlns=""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xmlns="" id="{0B8C9A86-3574-4A2E-BC62-481A2BE7FBED}"/>
              </a:ext>
              <a:ext uri="{C183D7F6-B498-43B3-948B-1728B52AA6E4}">
                <adec:decorative xmlns:adec="http://schemas.microsoft.com/office/drawing/2017/decorative" xmlns=""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4" name="Group 173">
            <a:extLst>
              <a:ext uri="{FF2B5EF4-FFF2-40B4-BE49-F238E27FC236}">
                <a16:creationId xmlns:a16="http://schemas.microsoft.com/office/drawing/2014/main" xmlns="" id="{292DC2AF-B08E-43EC-A60D-B71EFEF8E4D1}"/>
              </a:ext>
            </a:extLst>
          </p:cNvPr>
          <p:cNvGrpSpPr/>
          <p:nvPr/>
        </p:nvGrpSpPr>
        <p:grpSpPr>
          <a:xfrm>
            <a:off x="7303935" y="4912821"/>
            <a:ext cx="346075" cy="346075"/>
            <a:chOff x="3398838" y="2895601"/>
            <a:chExt cx="346075" cy="346075"/>
          </a:xfrm>
        </p:grpSpPr>
        <p:sp>
          <p:nvSpPr>
            <p:cNvPr id="176" name="Freeform 49">
              <a:extLst>
                <a:ext uri="{FF2B5EF4-FFF2-40B4-BE49-F238E27FC236}">
                  <a16:creationId xmlns:a16="http://schemas.microsoft.com/office/drawing/2014/main" xmlns=""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xmlns=""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xmlns=""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xmlns=""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xmlns=""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xmlns=""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xmlns=""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xmlns=""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xmlns=""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xmlns=""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xmlns=""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xmlns=""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xmlns=""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xmlns=""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xmlns="" id="{BCE3CAEB-5C3F-4903-9D74-1EC0A2984EE9}"/>
              </a:ext>
            </a:extLst>
          </p:cNvPr>
          <p:cNvGrpSpPr/>
          <p:nvPr/>
        </p:nvGrpSpPr>
        <p:grpSpPr>
          <a:xfrm>
            <a:off x="7319810" y="3710632"/>
            <a:ext cx="4500895" cy="318145"/>
            <a:chOff x="7999616" y="5630472"/>
            <a:chExt cx="4500895" cy="318145"/>
          </a:xfrm>
        </p:grpSpPr>
        <p:grpSp>
          <p:nvGrpSpPr>
            <p:cNvPr id="163" name="Group 162">
              <a:extLst>
                <a:ext uri="{FF2B5EF4-FFF2-40B4-BE49-F238E27FC236}">
                  <a16:creationId xmlns:a16="http://schemas.microsoft.com/office/drawing/2014/main" xmlns=""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xmlns=""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xmlns=""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xmlns=""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xmlns=""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xmlns=""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xmlns=""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xmlns=""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xmlns=""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xmlns=""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xmlns="" id="{3E886A0B-A097-4934-BAAA-53B791623B0B}"/>
                </a:ext>
              </a:extLst>
            </p:cNvPr>
            <p:cNvSpPr/>
            <p:nvPr/>
          </p:nvSpPr>
          <p:spPr>
            <a:xfrm>
              <a:off x="8563028" y="5640840"/>
              <a:ext cx="3937483" cy="307777"/>
            </a:xfrm>
            <a:prstGeom prst="rect">
              <a:avLst/>
            </a:prstGeom>
          </p:spPr>
          <p:txBody>
            <a:bodyPr wrap="square" lIns="0" tIns="0" rIns="0" bIns="0">
              <a:spAutoFit/>
            </a:bodyPr>
            <a:lstStyle/>
            <a:p>
              <a:r>
                <a:rPr lang="en-US" sz="2000" i="1" dirty="0" err="1">
                  <a:solidFill>
                    <a:srgbClr val="002060"/>
                  </a:solidFill>
                  <a:latin typeface="+mj-lt"/>
                  <a:cs typeface="Segoe UI" panose="020B0502040204020203" pitchFamily="34" charset="0"/>
                </a:rPr>
                <a:t>Sistem</a:t>
              </a:r>
              <a:r>
                <a:rPr lang="en-US" sz="2000" i="1" dirty="0">
                  <a:solidFill>
                    <a:srgbClr val="002060"/>
                  </a:solidFill>
                  <a:latin typeface="+mj-lt"/>
                  <a:cs typeface="Segoe UI" panose="020B0502040204020203" pitchFamily="34" charset="0"/>
                </a:rPr>
                <a:t> yang </a:t>
              </a:r>
              <a:r>
                <a:rPr lang="en-US" sz="2000" i="1" dirty="0" err="1">
                  <a:solidFill>
                    <a:srgbClr val="002060"/>
                  </a:solidFill>
                  <a:latin typeface="+mj-lt"/>
                  <a:cs typeface="Segoe UI" panose="020B0502040204020203" pitchFamily="34" charset="0"/>
                </a:rPr>
                <a:t>dibuat</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berbasis</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Websyte</a:t>
              </a:r>
              <a:endParaRPr lang="en-US" sz="2000" i="1" dirty="0">
                <a:solidFill>
                  <a:srgbClr val="002060"/>
                </a:solidFill>
                <a:latin typeface="+mj-lt"/>
                <a:cs typeface="Segoe UI" panose="020B0502040204020203" pitchFamily="34" charset="0"/>
              </a:endParaRPr>
            </a:p>
          </p:txBody>
        </p:sp>
      </p:grpSp>
      <p:sp>
        <p:nvSpPr>
          <p:cNvPr id="4" name="Title 3" hidden="1">
            <a:extLst>
              <a:ext uri="{FF2B5EF4-FFF2-40B4-BE49-F238E27FC236}">
                <a16:creationId xmlns:a16="http://schemas.microsoft.com/office/drawing/2014/main" xmlns="" id="{2784E464-B64A-4614-9350-2C88DBD46AB5}"/>
              </a:ext>
            </a:extLst>
          </p:cNvPr>
          <p:cNvSpPr>
            <a:spLocks noGrp="1"/>
          </p:cNvSpPr>
          <p:nvPr>
            <p:ph type="title"/>
          </p:nvPr>
        </p:nvSpPr>
        <p:spPr/>
        <p:txBody>
          <a:bodyPr/>
          <a:lstStyle/>
          <a:p>
            <a:r>
              <a:rPr lang="en-US" dirty="0"/>
              <a:t>Human resources slide 5</a:t>
            </a:r>
          </a:p>
        </p:txBody>
      </p:sp>
      <p:sp>
        <p:nvSpPr>
          <p:cNvPr id="120" name="Rectangle 119">
            <a:extLst>
              <a:ext uri="{FF2B5EF4-FFF2-40B4-BE49-F238E27FC236}">
                <a16:creationId xmlns:a16="http://schemas.microsoft.com/office/drawing/2014/main" xmlns="" id="{0E4E4C0E-7987-45C5-B869-7E1BE6743C21}"/>
              </a:ext>
            </a:extLst>
          </p:cNvPr>
          <p:cNvSpPr/>
          <p:nvPr/>
        </p:nvSpPr>
        <p:spPr>
          <a:xfrm>
            <a:off x="7883222" y="4667475"/>
            <a:ext cx="3937483" cy="923330"/>
          </a:xfrm>
          <a:prstGeom prst="rect">
            <a:avLst/>
          </a:prstGeom>
        </p:spPr>
        <p:txBody>
          <a:bodyPr wrap="square" lIns="0" tIns="0" rIns="0" bIns="0">
            <a:spAutoFit/>
          </a:bodyPr>
          <a:lstStyle/>
          <a:p>
            <a:r>
              <a:rPr lang="en-US" sz="2000" i="1" dirty="0" err="1">
                <a:solidFill>
                  <a:srgbClr val="002060"/>
                </a:solidFill>
                <a:latin typeface="+mj-lt"/>
                <a:cs typeface="Segoe UI" panose="020B0502040204020203" pitchFamily="34" charset="0"/>
              </a:rPr>
              <a:t>Sistem</a:t>
            </a:r>
            <a:r>
              <a:rPr lang="en-US" sz="2000" i="1" dirty="0">
                <a:solidFill>
                  <a:srgbClr val="002060"/>
                </a:solidFill>
                <a:latin typeface="+mj-lt"/>
                <a:cs typeface="Segoe UI" panose="020B0502040204020203" pitchFamily="34" charset="0"/>
              </a:rPr>
              <a:t> yang </a:t>
            </a:r>
            <a:r>
              <a:rPr lang="en-US" sz="2000" i="1" dirty="0" err="1">
                <a:solidFill>
                  <a:srgbClr val="002060"/>
                </a:solidFill>
                <a:latin typeface="+mj-lt"/>
                <a:cs typeface="Segoe UI" panose="020B0502040204020203" pitchFamily="34" charset="0"/>
              </a:rPr>
              <a:t>dibuathanya</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berfokus</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untuk</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memanajemen</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surat</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peritah</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tugas</a:t>
            </a:r>
            <a:endParaRPr lang="en-US" sz="2000" i="1" dirty="0">
              <a:solidFill>
                <a:srgbClr val="002060"/>
              </a:solidFill>
              <a:latin typeface="+mj-lt"/>
              <a:cs typeface="Segoe UI" panose="020B0502040204020203" pitchFamily="34" charset="0"/>
            </a:endParaRPr>
          </a:p>
        </p:txBody>
      </p:sp>
      <p:sp>
        <p:nvSpPr>
          <p:cNvPr id="103" name="Freeform 102" descr="This image is an icon of three people and a globe.">
            <a:extLst>
              <a:ext uri="{FF2B5EF4-FFF2-40B4-BE49-F238E27FC236}">
                <a16:creationId xmlns:a16="http://schemas.microsoft.com/office/drawing/2014/main" xmlns="" id="{BDEE62C1-79C7-4BD6-99A1-2466D37A5EB4}"/>
              </a:ext>
            </a:extLst>
          </p:cNvPr>
          <p:cNvSpPr>
            <a:spLocks/>
          </p:cNvSpPr>
          <p:nvPr/>
        </p:nvSpPr>
        <p:spPr bwMode="auto">
          <a:xfrm>
            <a:off x="1792607" y="2659803"/>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3" descr="This image is an icon of three people and a symbol that represents connection to the internet.">
            <a:extLst>
              <a:ext uri="{FF2B5EF4-FFF2-40B4-BE49-F238E27FC236}">
                <a16:creationId xmlns:a16="http://schemas.microsoft.com/office/drawing/2014/main" xmlns="" id="{9E41B0EC-DA27-4BF7-891C-FC6D7EF3CCFF}"/>
              </a:ext>
            </a:extLst>
          </p:cNvPr>
          <p:cNvSpPr>
            <a:spLocks/>
          </p:cNvSpPr>
          <p:nvPr/>
        </p:nvSpPr>
        <p:spPr bwMode="auto">
          <a:xfrm>
            <a:off x="3776675" y="26546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4" descr="This image is an icon of three people interacting. ">
            <a:extLst>
              <a:ext uri="{FF2B5EF4-FFF2-40B4-BE49-F238E27FC236}">
                <a16:creationId xmlns:a16="http://schemas.microsoft.com/office/drawing/2014/main" xmlns="" id="{7BF3ACC0-B381-45FC-900F-55F46E5E7EFD}"/>
              </a:ext>
            </a:extLst>
          </p:cNvPr>
          <p:cNvSpPr>
            <a:spLocks/>
          </p:cNvSpPr>
          <p:nvPr/>
        </p:nvSpPr>
        <p:spPr bwMode="auto">
          <a:xfrm>
            <a:off x="2931722" y="47477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107" descr="This image is an icon of four people interacting. ">
            <a:extLst>
              <a:ext uri="{FF2B5EF4-FFF2-40B4-BE49-F238E27FC236}">
                <a16:creationId xmlns:a16="http://schemas.microsoft.com/office/drawing/2014/main" xmlns="" id="{C8436027-C518-481B-BDB7-763A96442B5F}"/>
              </a:ext>
            </a:extLst>
          </p:cNvPr>
          <p:cNvSpPr>
            <a:spLocks/>
          </p:cNvSpPr>
          <p:nvPr/>
        </p:nvSpPr>
        <p:spPr bwMode="auto">
          <a:xfrm>
            <a:off x="2859815" y="30507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40025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xmlns="" id="{46969EBC-E8D3-4914-9A82-8E88F816E77E}"/>
              </a:ext>
            </a:extLst>
          </p:cNvPr>
          <p:cNvSpPr/>
          <p:nvPr/>
        </p:nvSpPr>
        <p:spPr>
          <a:xfrm>
            <a:off x="4258965" y="5837793"/>
            <a:ext cx="3659482" cy="738664"/>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ALUR MANAJEMEN</a:t>
            </a:r>
          </a:p>
          <a:p>
            <a:pPr algn="ctr"/>
            <a:r>
              <a:rPr lang="en-US" sz="2400" b="1" dirty="0">
                <a:solidFill>
                  <a:srgbClr val="002060"/>
                </a:solidFill>
                <a:latin typeface="Segoe UI" panose="020B0502040204020203" pitchFamily="34" charset="0"/>
                <a:cs typeface="Segoe UI" panose="020B0502040204020203" pitchFamily="34" charset="0"/>
              </a:rPr>
              <a:t>SURAT PERINTAH TUGAS</a:t>
            </a:r>
            <a:endParaRPr lang="en-US" sz="2400" dirty="0">
              <a:solidFill>
                <a:srgbClr val="002060"/>
              </a:solidFill>
            </a:endParaRPr>
          </a:p>
        </p:txBody>
      </p:sp>
      <p:grpSp>
        <p:nvGrpSpPr>
          <p:cNvPr id="27" name="Group 26" descr="This image is of a man seen from the back. ">
            <a:extLst>
              <a:ext uri="{FF2B5EF4-FFF2-40B4-BE49-F238E27FC236}">
                <a16:creationId xmlns:a16="http://schemas.microsoft.com/office/drawing/2014/main" xmlns=""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xmlns=""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xmlns=""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xmlns=""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xmlns=""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xmlns=""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xmlns=""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xmlns=""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xmlns=""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xmlns=""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xmlns=""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xmlns=""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xmlns=""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xmlns=""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xmlns=""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xmlns=""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xmlns=""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xmlns=""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xmlns=""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xmlns=""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xmlns=""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xmlns=""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40" name="Group 39" descr="This image is an icon of 1 person interacting with three people. ">
            <a:extLst>
              <a:ext uri="{FF2B5EF4-FFF2-40B4-BE49-F238E27FC236}">
                <a16:creationId xmlns:a16="http://schemas.microsoft.com/office/drawing/2014/main" xmlns="" id="{6163EC3B-1C70-4943-88AE-C995F6AF3D2D}"/>
              </a:ext>
            </a:extLst>
          </p:cNvPr>
          <p:cNvGrpSpPr/>
          <p:nvPr/>
        </p:nvGrpSpPr>
        <p:grpSpPr>
          <a:xfrm>
            <a:off x="4178269" y="1957808"/>
            <a:ext cx="1273175" cy="1271588"/>
            <a:chOff x="5459412" y="1395413"/>
            <a:chExt cx="1273175" cy="1271588"/>
          </a:xfrm>
        </p:grpSpPr>
        <p:sp>
          <p:nvSpPr>
            <p:cNvPr id="34" name="Oval 26">
              <a:extLst>
                <a:ext uri="{FF2B5EF4-FFF2-40B4-BE49-F238E27FC236}">
                  <a16:creationId xmlns:a16="http://schemas.microsoft.com/office/drawing/2014/main" xmlns=""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xmlns=""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xmlns=""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xmlns=""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xmlns=""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xmlns=""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xmlns=""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xmlns=""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xmlns=""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xmlns=""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xmlns=""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xmlns=""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xmlns=""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xmlns=""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1" name="Group 40" descr="This image is an icon of three people interacting. ">
            <a:extLst>
              <a:ext uri="{FF2B5EF4-FFF2-40B4-BE49-F238E27FC236}">
                <a16:creationId xmlns:a16="http://schemas.microsoft.com/office/drawing/2014/main" xmlns="" id="{7095B44D-041E-4DC3-A3B8-C4DBA721F0CF}"/>
              </a:ext>
            </a:extLst>
          </p:cNvPr>
          <p:cNvGrpSpPr/>
          <p:nvPr/>
        </p:nvGrpSpPr>
        <p:grpSpPr>
          <a:xfrm>
            <a:off x="2941551" y="3307727"/>
            <a:ext cx="1397000" cy="1397000"/>
            <a:chOff x="3438525" y="2143125"/>
            <a:chExt cx="1397000" cy="1397000"/>
          </a:xfrm>
        </p:grpSpPr>
        <p:sp>
          <p:nvSpPr>
            <p:cNvPr id="33" name="Freeform 25">
              <a:extLst>
                <a:ext uri="{FF2B5EF4-FFF2-40B4-BE49-F238E27FC236}">
                  <a16:creationId xmlns:a16="http://schemas.microsoft.com/office/drawing/2014/main" xmlns=""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xmlns=""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xmlns=""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xmlns=""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xmlns=""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xmlns=""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xmlns=""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xmlns=""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xmlns=""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xmlns=""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xmlns=""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xmlns=""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xmlns=""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xmlns=""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xmlns=""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xmlns=""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2" name="Group 41" descr="This image is an icon of three people and a globe. ">
            <a:extLst>
              <a:ext uri="{FF2B5EF4-FFF2-40B4-BE49-F238E27FC236}">
                <a16:creationId xmlns:a16="http://schemas.microsoft.com/office/drawing/2014/main" xmlns="" id="{0F9B9E83-7B40-4A58-B9B6-072ADD8AF2AD}"/>
              </a:ext>
              <a:ext uri="{C183D7F6-B498-43B3-948B-1728B52AA6E4}">
                <adec:decorative xmlns:adec="http://schemas.microsoft.com/office/drawing/2017/decorative" xmlns="" val="0"/>
              </a:ext>
            </a:extLst>
          </p:cNvPr>
          <p:cNvGrpSpPr/>
          <p:nvPr/>
        </p:nvGrpSpPr>
        <p:grpSpPr>
          <a:xfrm>
            <a:off x="2435862" y="5181100"/>
            <a:ext cx="1271588" cy="1273175"/>
            <a:chOff x="2690812" y="4162425"/>
            <a:chExt cx="1271588" cy="1273175"/>
          </a:xfrm>
        </p:grpSpPr>
        <p:sp>
          <p:nvSpPr>
            <p:cNvPr id="32" name="Oval 24">
              <a:extLst>
                <a:ext uri="{FF2B5EF4-FFF2-40B4-BE49-F238E27FC236}">
                  <a16:creationId xmlns:a16="http://schemas.microsoft.com/office/drawing/2014/main" xmlns=""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xmlns=""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xmlns=""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xmlns=""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xmlns=""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xmlns=""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xmlns=""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xmlns=""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xmlns=""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xmlns=""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xmlns=""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xmlns=""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descr="This image is an icon of three people and a globe. ">
            <a:extLst>
              <a:ext uri="{FF2B5EF4-FFF2-40B4-BE49-F238E27FC236}">
                <a16:creationId xmlns:a16="http://schemas.microsoft.com/office/drawing/2014/main" xmlns="" id="{A990E334-4A7D-4F5C-A904-F305BFAA954B}"/>
              </a:ext>
            </a:extLst>
          </p:cNvPr>
          <p:cNvGrpSpPr/>
          <p:nvPr/>
        </p:nvGrpSpPr>
        <p:grpSpPr>
          <a:xfrm>
            <a:off x="8691146" y="5231901"/>
            <a:ext cx="1271588" cy="1273175"/>
            <a:chOff x="8229600" y="4162425"/>
            <a:chExt cx="1271588" cy="1273175"/>
          </a:xfrm>
        </p:grpSpPr>
        <p:sp>
          <p:nvSpPr>
            <p:cNvPr id="36" name="Oval 28">
              <a:extLst>
                <a:ext uri="{FF2B5EF4-FFF2-40B4-BE49-F238E27FC236}">
                  <a16:creationId xmlns:a16="http://schemas.microsoft.com/office/drawing/2014/main" xmlns=""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xmlns=""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xmlns=""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xmlns=""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xmlns=""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xmlns=""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xmlns=""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xmlns=""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xmlns=""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xmlns=""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xmlns=""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xmlns=""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xmlns="" id="{D7F5E6C2-3449-4D64-AEF0-8F9AE58743E4}"/>
              </a:ext>
            </a:extLst>
          </p:cNvPr>
          <p:cNvGrpSpPr/>
          <p:nvPr/>
        </p:nvGrpSpPr>
        <p:grpSpPr>
          <a:xfrm>
            <a:off x="7969313" y="3307727"/>
            <a:ext cx="1397000" cy="1397000"/>
            <a:chOff x="7356475" y="2143125"/>
            <a:chExt cx="1397000" cy="1397000"/>
          </a:xfrm>
        </p:grpSpPr>
        <p:sp>
          <p:nvSpPr>
            <p:cNvPr id="35" name="Freeform 27">
              <a:extLst>
                <a:ext uri="{FF2B5EF4-FFF2-40B4-BE49-F238E27FC236}">
                  <a16:creationId xmlns:a16="http://schemas.microsoft.com/office/drawing/2014/main" xmlns=""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xmlns=""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xmlns=""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xmlns=""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xmlns=""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xmlns=""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xmlns=""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xmlns=""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xmlns=""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xmlns=""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xmlns=""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xmlns=""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xmlns=""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xmlns=""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xmlns=""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xmlns=""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32" name="Rectangle 331">
            <a:extLst>
              <a:ext uri="{FF2B5EF4-FFF2-40B4-BE49-F238E27FC236}">
                <a16:creationId xmlns:a16="http://schemas.microsoft.com/office/drawing/2014/main" xmlns="" id="{779BDC05-BA31-44EF-B695-331F1F3CEBCA}"/>
              </a:ext>
            </a:extLst>
          </p:cNvPr>
          <p:cNvSpPr/>
          <p:nvPr/>
        </p:nvSpPr>
        <p:spPr>
          <a:xfrm>
            <a:off x="10234492" y="5283795"/>
            <a:ext cx="1594604" cy="923330"/>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Monitoring </a:t>
            </a:r>
            <a:r>
              <a:rPr lang="en-US" sz="2000" b="1" i="1" dirty="0" err="1">
                <a:solidFill>
                  <a:srgbClr val="002060"/>
                </a:solidFill>
                <a:latin typeface="+mj-lt"/>
                <a:cs typeface="Segoe UI" panose="020B0502040204020203" pitchFamily="34" charset="0"/>
              </a:rPr>
              <a:t>surat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perintah</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tugas</a:t>
            </a:r>
            <a:endParaRPr lang="en-US" sz="2000" b="1" i="1" dirty="0">
              <a:solidFill>
                <a:srgbClr val="002060"/>
              </a:solidFill>
              <a:latin typeface="+mj-lt"/>
              <a:cs typeface="Segoe UI" panose="020B0502040204020203" pitchFamily="34" charset="0"/>
            </a:endParaRPr>
          </a:p>
        </p:txBody>
      </p:sp>
      <p:sp>
        <p:nvSpPr>
          <p:cNvPr id="338" name="Rectangle 337">
            <a:extLst>
              <a:ext uri="{FF2B5EF4-FFF2-40B4-BE49-F238E27FC236}">
                <a16:creationId xmlns:a16="http://schemas.microsoft.com/office/drawing/2014/main" xmlns="" id="{9DE6A47E-C4CC-416D-9C28-3273394521C8}"/>
              </a:ext>
            </a:extLst>
          </p:cNvPr>
          <p:cNvSpPr/>
          <p:nvPr/>
        </p:nvSpPr>
        <p:spPr>
          <a:xfrm>
            <a:off x="9592708" y="3313410"/>
            <a:ext cx="1594604" cy="923330"/>
          </a:xfrm>
          <a:prstGeom prst="rect">
            <a:avLst/>
          </a:prstGeom>
        </p:spPr>
        <p:txBody>
          <a:bodyPr wrap="square" lIns="0" tIns="0" rIns="0" bIns="0">
            <a:spAutoFit/>
          </a:bodyPr>
          <a:lstStyle/>
          <a:p>
            <a:r>
              <a:rPr lang="en-US" sz="2000" b="1" i="1" dirty="0" err="1">
                <a:solidFill>
                  <a:srgbClr val="002060"/>
                </a:solidFill>
                <a:latin typeface="+mj-lt"/>
                <a:cs typeface="Segoe UI" panose="020B0502040204020203" pitchFamily="34" charset="0"/>
              </a:rPr>
              <a:t>Persetujuan</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surat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perintah</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tugas</a:t>
            </a:r>
            <a:endParaRPr lang="en-US" sz="2000" b="1" i="1" dirty="0">
              <a:solidFill>
                <a:srgbClr val="002060"/>
              </a:solidFill>
              <a:latin typeface="+mj-lt"/>
              <a:cs typeface="Segoe UI" panose="020B0502040204020203" pitchFamily="34" charset="0"/>
            </a:endParaRPr>
          </a:p>
        </p:txBody>
      </p:sp>
      <p:sp>
        <p:nvSpPr>
          <p:cNvPr id="341" name="Rectangle 340">
            <a:extLst>
              <a:ext uri="{FF2B5EF4-FFF2-40B4-BE49-F238E27FC236}">
                <a16:creationId xmlns:a16="http://schemas.microsoft.com/office/drawing/2014/main" xmlns="" id="{594EDD4C-FB3C-4D67-A0E0-448BE5307678}"/>
              </a:ext>
            </a:extLst>
          </p:cNvPr>
          <p:cNvSpPr/>
          <p:nvPr/>
        </p:nvSpPr>
        <p:spPr>
          <a:xfrm>
            <a:off x="1092314" y="3437971"/>
            <a:ext cx="1594604" cy="615553"/>
          </a:xfrm>
          <a:prstGeom prst="rect">
            <a:avLst/>
          </a:prstGeom>
        </p:spPr>
        <p:txBody>
          <a:bodyPr wrap="square" lIns="0" tIns="0" rIns="0" bIns="0">
            <a:spAutoFit/>
          </a:bodyPr>
          <a:lstStyle/>
          <a:p>
            <a:pPr algn="r"/>
            <a:r>
              <a:rPr lang="en-US" sz="2000" b="1" i="1" dirty="0" err="1">
                <a:solidFill>
                  <a:srgbClr val="002060"/>
                </a:solidFill>
                <a:latin typeface="+mj-lt"/>
                <a:cs typeface="Segoe UI" panose="020B0502040204020203" pitchFamily="34" charset="0"/>
              </a:rPr>
              <a:t>Membuat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disposisi</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surat</a:t>
            </a:r>
            <a:endParaRPr lang="en-US" sz="2000" b="1" i="1" dirty="0">
              <a:solidFill>
                <a:srgbClr val="002060"/>
              </a:solidFill>
              <a:latin typeface="+mj-lt"/>
              <a:cs typeface="Segoe UI" panose="020B0502040204020203" pitchFamily="34" charset="0"/>
            </a:endParaRPr>
          </a:p>
        </p:txBody>
      </p:sp>
      <p:sp>
        <p:nvSpPr>
          <p:cNvPr id="344" name="Rectangle 343">
            <a:extLst>
              <a:ext uri="{FF2B5EF4-FFF2-40B4-BE49-F238E27FC236}">
                <a16:creationId xmlns:a16="http://schemas.microsoft.com/office/drawing/2014/main" xmlns="" id="{2BA0C149-973C-4722-BF48-FF9DE9B8BC55}"/>
              </a:ext>
            </a:extLst>
          </p:cNvPr>
          <p:cNvSpPr/>
          <p:nvPr/>
        </p:nvSpPr>
        <p:spPr>
          <a:xfrm>
            <a:off x="571105" y="5204023"/>
            <a:ext cx="1594604" cy="615553"/>
          </a:xfrm>
          <a:prstGeom prst="rect">
            <a:avLst/>
          </a:prstGeom>
        </p:spPr>
        <p:txBody>
          <a:bodyPr wrap="square" lIns="0" tIns="0" rIns="0" bIns="0">
            <a:spAutoFit/>
          </a:bodyPr>
          <a:lstStyle/>
          <a:p>
            <a:pPr algn="r"/>
            <a:r>
              <a:rPr lang="en-US" sz="2000" b="1" i="1" dirty="0" err="1">
                <a:solidFill>
                  <a:srgbClr val="002060"/>
                </a:solidFill>
                <a:latin typeface="+mj-lt"/>
                <a:cs typeface="Segoe UI" panose="020B0502040204020203" pitchFamily="34" charset="0"/>
              </a:rPr>
              <a:t>Menulis</a:t>
            </a:r>
            <a:r>
              <a:rPr lang="en-US" sz="2000" b="1" i="1" dirty="0">
                <a:solidFill>
                  <a:srgbClr val="002060"/>
                </a:solidFill>
                <a:latin typeface="+mj-lt"/>
                <a:cs typeface="Segoe UI" panose="020B0502040204020203" pitchFamily="34" charset="0"/>
              </a:rPr>
              <a:t> data </a:t>
            </a:r>
            <a:r>
              <a:rPr lang="en-US" sz="2000" b="1" i="1" dirty="0" err="1">
                <a:solidFill>
                  <a:srgbClr val="002060"/>
                </a:solidFill>
                <a:latin typeface="+mj-lt"/>
                <a:cs typeface="Segoe UI" panose="020B0502040204020203" pitchFamily="34" charset="0"/>
              </a:rPr>
              <a:t>surat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masuk</a:t>
            </a:r>
            <a:endParaRPr lang="en-US" sz="2000" b="1" i="1" dirty="0">
              <a:solidFill>
                <a:srgbClr val="002060"/>
              </a:solidFill>
              <a:latin typeface="+mj-lt"/>
              <a:cs typeface="Segoe UI" panose="020B0502040204020203" pitchFamily="34" charset="0"/>
            </a:endParaRPr>
          </a:p>
        </p:txBody>
      </p:sp>
      <p:sp>
        <p:nvSpPr>
          <p:cNvPr id="347" name="Rectangle 346">
            <a:extLst>
              <a:ext uri="{FF2B5EF4-FFF2-40B4-BE49-F238E27FC236}">
                <a16:creationId xmlns:a16="http://schemas.microsoft.com/office/drawing/2014/main" xmlns="" id="{49C08362-5A73-4AB7-8811-DC216428D42D}"/>
              </a:ext>
            </a:extLst>
          </p:cNvPr>
          <p:cNvSpPr/>
          <p:nvPr/>
        </p:nvSpPr>
        <p:spPr>
          <a:xfrm>
            <a:off x="1834904" y="1969782"/>
            <a:ext cx="3124281" cy="615553"/>
          </a:xfrm>
          <a:prstGeom prst="rect">
            <a:avLst/>
          </a:prstGeom>
        </p:spPr>
        <p:txBody>
          <a:bodyPr wrap="square" lIns="0" tIns="0" rIns="0" bIns="0">
            <a:spAutoFit/>
          </a:bodyPr>
          <a:lstStyle/>
          <a:p>
            <a:pPr algn="ctr"/>
            <a:r>
              <a:rPr lang="en-US" sz="2000" b="1" i="1" dirty="0" err="1">
                <a:solidFill>
                  <a:srgbClr val="002060"/>
                </a:solidFill>
                <a:latin typeface="+mj-lt"/>
                <a:cs typeface="Segoe UI" panose="020B0502040204020203" pitchFamily="34" charset="0"/>
              </a:rPr>
              <a:t>Persetujuan</a:t>
            </a:r>
            <a:r>
              <a:rPr lang="en-US" sz="2000" b="1" i="1" dirty="0">
                <a:solidFill>
                  <a:srgbClr val="002060"/>
                </a:solidFill>
                <a:latin typeface="+mj-lt"/>
                <a:cs typeface="Segoe UI" panose="020B0502040204020203" pitchFamily="34" charset="0"/>
              </a:rPr>
              <a:t> </a:t>
            </a:r>
          </a:p>
          <a:p>
            <a:pPr algn="ctr"/>
            <a:r>
              <a:rPr lang="en-US" sz="2000" b="1" i="1" dirty="0" err="1">
                <a:solidFill>
                  <a:srgbClr val="002060"/>
                </a:solidFill>
                <a:latin typeface="+mj-lt"/>
                <a:cs typeface="Segoe UI" panose="020B0502040204020203" pitchFamily="34" charset="0"/>
              </a:rPr>
              <a:t>disposisi</a:t>
            </a:r>
            <a:endParaRPr lang="en-US" sz="2000" b="1" i="1" dirty="0">
              <a:solidFill>
                <a:srgbClr val="002060"/>
              </a:solidFill>
              <a:latin typeface="+mj-lt"/>
              <a:cs typeface="Segoe UI" panose="020B0502040204020203" pitchFamily="34" charset="0"/>
            </a:endParaRPr>
          </a:p>
        </p:txBody>
      </p:sp>
      <p:sp>
        <p:nvSpPr>
          <p:cNvPr id="24" name="Title 23" hidden="1">
            <a:extLst>
              <a:ext uri="{FF2B5EF4-FFF2-40B4-BE49-F238E27FC236}">
                <a16:creationId xmlns:a16="http://schemas.microsoft.com/office/drawing/2014/main" xmlns="" id="{6FF5F564-0C08-4A3C-8BAC-1FADF459417F}"/>
              </a:ext>
            </a:extLst>
          </p:cNvPr>
          <p:cNvSpPr>
            <a:spLocks noGrp="1"/>
          </p:cNvSpPr>
          <p:nvPr>
            <p:ph type="title"/>
          </p:nvPr>
        </p:nvSpPr>
        <p:spPr/>
        <p:txBody>
          <a:bodyPr/>
          <a:lstStyle/>
          <a:p>
            <a:r>
              <a:rPr lang="en-US" dirty="0"/>
              <a:t>Human resources slide 4</a:t>
            </a:r>
          </a:p>
        </p:txBody>
      </p:sp>
      <p:grpSp>
        <p:nvGrpSpPr>
          <p:cNvPr id="126" name="Group 125" descr="This image is an icon of 1 person interacting with three people. ">
            <a:extLst>
              <a:ext uri="{FF2B5EF4-FFF2-40B4-BE49-F238E27FC236}">
                <a16:creationId xmlns:a16="http://schemas.microsoft.com/office/drawing/2014/main" xmlns="" id="{2197B725-A267-4445-9BEC-6417DC7E29A2}"/>
              </a:ext>
            </a:extLst>
          </p:cNvPr>
          <p:cNvGrpSpPr/>
          <p:nvPr/>
        </p:nvGrpSpPr>
        <p:grpSpPr>
          <a:xfrm>
            <a:off x="6793706" y="1970264"/>
            <a:ext cx="1273175" cy="1271588"/>
            <a:chOff x="5459412" y="1395413"/>
            <a:chExt cx="1273175" cy="1271588"/>
          </a:xfrm>
        </p:grpSpPr>
        <p:sp>
          <p:nvSpPr>
            <p:cNvPr id="127" name="Oval 26">
              <a:extLst>
                <a:ext uri="{FF2B5EF4-FFF2-40B4-BE49-F238E27FC236}">
                  <a16:creationId xmlns:a16="http://schemas.microsoft.com/office/drawing/2014/main" xmlns="" id="{5E9ED0C6-8007-472E-BFDA-41B6345B538D}"/>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28" name="Group 127">
              <a:extLst>
                <a:ext uri="{FF2B5EF4-FFF2-40B4-BE49-F238E27FC236}">
                  <a16:creationId xmlns:a16="http://schemas.microsoft.com/office/drawing/2014/main" xmlns="" id="{40D88EE3-C7C2-44D1-B5D7-E5B5AD596124}"/>
                </a:ext>
              </a:extLst>
            </p:cNvPr>
            <p:cNvGrpSpPr/>
            <p:nvPr/>
          </p:nvGrpSpPr>
          <p:grpSpPr>
            <a:xfrm>
              <a:off x="5781290" y="1569642"/>
              <a:ext cx="584970" cy="674403"/>
              <a:chOff x="2686050" y="2895601"/>
              <a:chExt cx="330200" cy="346075"/>
            </a:xfrm>
          </p:grpSpPr>
          <p:sp>
            <p:nvSpPr>
              <p:cNvPr id="129" name="Oval 309">
                <a:extLst>
                  <a:ext uri="{FF2B5EF4-FFF2-40B4-BE49-F238E27FC236}">
                    <a16:creationId xmlns:a16="http://schemas.microsoft.com/office/drawing/2014/main" xmlns="" id="{4438B9F0-3940-4EB7-968E-2799028DAAC3}"/>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310">
                <a:extLst>
                  <a:ext uri="{FF2B5EF4-FFF2-40B4-BE49-F238E27FC236}">
                    <a16:creationId xmlns:a16="http://schemas.microsoft.com/office/drawing/2014/main" xmlns="" id="{81822169-8900-4A85-A08B-C425CFDEA917}"/>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Oval 311">
                <a:extLst>
                  <a:ext uri="{FF2B5EF4-FFF2-40B4-BE49-F238E27FC236}">
                    <a16:creationId xmlns:a16="http://schemas.microsoft.com/office/drawing/2014/main" xmlns="" id="{DBA48AC3-45B4-4E08-ADB8-4D722A90F4C0}"/>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312">
                <a:extLst>
                  <a:ext uri="{FF2B5EF4-FFF2-40B4-BE49-F238E27FC236}">
                    <a16:creationId xmlns:a16="http://schemas.microsoft.com/office/drawing/2014/main" xmlns="" id="{E21D5097-1C72-4538-85C2-E920090C4C6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Oval 313">
                <a:extLst>
                  <a:ext uri="{FF2B5EF4-FFF2-40B4-BE49-F238E27FC236}">
                    <a16:creationId xmlns:a16="http://schemas.microsoft.com/office/drawing/2014/main" xmlns="" id="{1E166BE2-2025-4891-9891-AFE6EAA9238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314">
                <a:extLst>
                  <a:ext uri="{FF2B5EF4-FFF2-40B4-BE49-F238E27FC236}">
                    <a16:creationId xmlns:a16="http://schemas.microsoft.com/office/drawing/2014/main" xmlns="" id="{273356F3-D44C-4D3F-B190-B466FE75108A}"/>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Oval 315">
                <a:extLst>
                  <a:ext uri="{FF2B5EF4-FFF2-40B4-BE49-F238E27FC236}">
                    <a16:creationId xmlns:a16="http://schemas.microsoft.com/office/drawing/2014/main" xmlns="" id="{853C13FF-B4E5-4393-AB6B-9C269AB5FBE8}"/>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316">
                <a:extLst>
                  <a:ext uri="{FF2B5EF4-FFF2-40B4-BE49-F238E27FC236}">
                    <a16:creationId xmlns:a16="http://schemas.microsoft.com/office/drawing/2014/main" xmlns="" id="{2C4EE020-EBF7-428D-A495-3A0CA543CF9F}"/>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Oval 317">
                <a:extLst>
                  <a:ext uri="{FF2B5EF4-FFF2-40B4-BE49-F238E27FC236}">
                    <a16:creationId xmlns:a16="http://schemas.microsoft.com/office/drawing/2014/main" xmlns="" id="{CE8F4B81-2C13-487A-986F-E55F94D0B17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318">
                <a:extLst>
                  <a:ext uri="{FF2B5EF4-FFF2-40B4-BE49-F238E27FC236}">
                    <a16:creationId xmlns:a16="http://schemas.microsoft.com/office/drawing/2014/main" xmlns="" id="{4137C8FF-DC57-4B78-9D64-A6DA362268F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319">
                <a:extLst>
                  <a:ext uri="{FF2B5EF4-FFF2-40B4-BE49-F238E27FC236}">
                    <a16:creationId xmlns:a16="http://schemas.microsoft.com/office/drawing/2014/main" xmlns="" id="{DD749923-D5B7-42E1-8AD8-BC0D73207B12}"/>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320">
                <a:extLst>
                  <a:ext uri="{FF2B5EF4-FFF2-40B4-BE49-F238E27FC236}">
                    <a16:creationId xmlns:a16="http://schemas.microsoft.com/office/drawing/2014/main" xmlns="" id="{494446F8-09B7-45FE-AB40-35D3C73E69EA}"/>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46" name="Rectangle 145">
            <a:extLst>
              <a:ext uri="{FF2B5EF4-FFF2-40B4-BE49-F238E27FC236}">
                <a16:creationId xmlns:a16="http://schemas.microsoft.com/office/drawing/2014/main" xmlns="" id="{3B7418F0-FB05-4791-BD8F-B01555464CB5}"/>
              </a:ext>
            </a:extLst>
          </p:cNvPr>
          <p:cNvSpPr/>
          <p:nvPr/>
        </p:nvSpPr>
        <p:spPr>
          <a:xfrm>
            <a:off x="7685716" y="1971241"/>
            <a:ext cx="3124281" cy="615553"/>
          </a:xfrm>
          <a:prstGeom prst="rect">
            <a:avLst/>
          </a:prstGeom>
        </p:spPr>
        <p:txBody>
          <a:bodyPr wrap="square" lIns="0" tIns="0" rIns="0" bIns="0">
            <a:spAutoFit/>
          </a:bodyPr>
          <a:lstStyle/>
          <a:p>
            <a:pPr algn="ctr"/>
            <a:r>
              <a:rPr lang="en-US" sz="2000" b="1" i="1" dirty="0" err="1">
                <a:solidFill>
                  <a:srgbClr val="002060"/>
                </a:solidFill>
                <a:latin typeface="+mj-lt"/>
                <a:cs typeface="Segoe UI" panose="020B0502040204020203" pitchFamily="34" charset="0"/>
              </a:rPr>
              <a:t>Mengajukan</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surat</a:t>
            </a:r>
            <a:r>
              <a:rPr lang="en-US" sz="2000" b="1" i="1" dirty="0">
                <a:solidFill>
                  <a:srgbClr val="002060"/>
                </a:solidFill>
                <a:latin typeface="+mj-lt"/>
                <a:cs typeface="Segoe UI" panose="020B0502040204020203" pitchFamily="34" charset="0"/>
              </a:rPr>
              <a:t> </a:t>
            </a:r>
          </a:p>
          <a:p>
            <a:pPr algn="ctr"/>
            <a:r>
              <a:rPr lang="en-US" sz="2000" b="1" i="1" dirty="0" err="1">
                <a:solidFill>
                  <a:srgbClr val="002060"/>
                </a:solidFill>
                <a:latin typeface="+mj-lt"/>
                <a:cs typeface="Segoe UI" panose="020B0502040204020203" pitchFamily="34" charset="0"/>
              </a:rPr>
              <a:t>perintah</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tugas</a:t>
            </a:r>
            <a:endParaRPr lang="en-US" sz="2000" b="1" i="1" dirty="0">
              <a:solidFill>
                <a:srgbClr val="002060"/>
              </a:solidFill>
              <a:latin typeface="+mj-lt"/>
              <a:cs typeface="Segoe UI" panose="020B0502040204020203" pitchFamily="34" charset="0"/>
            </a:endParaRPr>
          </a:p>
        </p:txBody>
      </p:sp>
      <p:grpSp>
        <p:nvGrpSpPr>
          <p:cNvPr id="147" name="Group 146" descr="This image is an icon of three people and a globe. ">
            <a:extLst>
              <a:ext uri="{FF2B5EF4-FFF2-40B4-BE49-F238E27FC236}">
                <a16:creationId xmlns:a16="http://schemas.microsoft.com/office/drawing/2014/main" xmlns="" id="{99529642-9987-40A3-8CF5-3D0B723A3C04}"/>
              </a:ext>
            </a:extLst>
          </p:cNvPr>
          <p:cNvGrpSpPr/>
          <p:nvPr/>
        </p:nvGrpSpPr>
        <p:grpSpPr>
          <a:xfrm>
            <a:off x="5468654" y="922890"/>
            <a:ext cx="1271588" cy="1273175"/>
            <a:chOff x="8229600" y="4162425"/>
            <a:chExt cx="1271588" cy="1273175"/>
          </a:xfrm>
        </p:grpSpPr>
        <p:sp>
          <p:nvSpPr>
            <p:cNvPr id="148" name="Oval 28">
              <a:extLst>
                <a:ext uri="{FF2B5EF4-FFF2-40B4-BE49-F238E27FC236}">
                  <a16:creationId xmlns:a16="http://schemas.microsoft.com/office/drawing/2014/main" xmlns="" id="{5C099B52-6C27-474D-85BA-FC9E867604BA}"/>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49" name="Group 148">
              <a:extLst>
                <a:ext uri="{FF2B5EF4-FFF2-40B4-BE49-F238E27FC236}">
                  <a16:creationId xmlns:a16="http://schemas.microsoft.com/office/drawing/2014/main" xmlns="" id="{47AFF639-241E-4844-9677-4794016F4D08}"/>
                </a:ext>
              </a:extLst>
            </p:cNvPr>
            <p:cNvGrpSpPr/>
            <p:nvPr/>
          </p:nvGrpSpPr>
          <p:grpSpPr>
            <a:xfrm>
              <a:off x="8560253" y="4426329"/>
              <a:ext cx="610282" cy="674403"/>
              <a:chOff x="4841875" y="2895601"/>
              <a:chExt cx="344488" cy="346075"/>
            </a:xfrm>
          </p:grpSpPr>
          <p:sp>
            <p:nvSpPr>
              <p:cNvPr id="151" name="Freeform 258">
                <a:extLst>
                  <a:ext uri="{FF2B5EF4-FFF2-40B4-BE49-F238E27FC236}">
                    <a16:creationId xmlns:a16="http://schemas.microsoft.com/office/drawing/2014/main" xmlns="" id="{1A2EE4CA-0C9A-40F9-BCEB-D0D5EFEED7F9}"/>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59">
                <a:extLst>
                  <a:ext uri="{FF2B5EF4-FFF2-40B4-BE49-F238E27FC236}">
                    <a16:creationId xmlns:a16="http://schemas.microsoft.com/office/drawing/2014/main" xmlns="" id="{47AA3659-39C2-495D-947F-981EBCEE2A0B}"/>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260">
                <a:extLst>
                  <a:ext uri="{FF2B5EF4-FFF2-40B4-BE49-F238E27FC236}">
                    <a16:creationId xmlns:a16="http://schemas.microsoft.com/office/drawing/2014/main" xmlns="" id="{FE6B5066-FA9A-42E7-AFED-0D9F708829F2}"/>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9" name="Line 261">
                <a:extLst>
                  <a:ext uri="{FF2B5EF4-FFF2-40B4-BE49-F238E27FC236}">
                    <a16:creationId xmlns:a16="http://schemas.microsoft.com/office/drawing/2014/main" xmlns="" id="{B8E3A2B4-6F04-420D-A23D-20579CB8006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0" name="Line 262">
                <a:extLst>
                  <a:ext uri="{FF2B5EF4-FFF2-40B4-BE49-F238E27FC236}">
                    <a16:creationId xmlns:a16="http://schemas.microsoft.com/office/drawing/2014/main" xmlns="" id="{AFC8CA09-4F28-4F4F-842E-021A79D90290}"/>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263">
                <a:extLst>
                  <a:ext uri="{FF2B5EF4-FFF2-40B4-BE49-F238E27FC236}">
                    <a16:creationId xmlns:a16="http://schemas.microsoft.com/office/drawing/2014/main" xmlns="" id="{DBCFA4E4-C63E-4A6A-8C29-E53D77F7C2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Oval 264">
                <a:extLst>
                  <a:ext uri="{FF2B5EF4-FFF2-40B4-BE49-F238E27FC236}">
                    <a16:creationId xmlns:a16="http://schemas.microsoft.com/office/drawing/2014/main" xmlns="" id="{B71C14F0-14D9-462F-A1F1-B31CC5BC147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3" name="Oval 265">
                <a:extLst>
                  <a:ext uri="{FF2B5EF4-FFF2-40B4-BE49-F238E27FC236}">
                    <a16:creationId xmlns:a16="http://schemas.microsoft.com/office/drawing/2014/main" xmlns="" id="{AAB6936A-C4EE-4F80-AA76-729E9D011034}"/>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4" name="Oval 266">
                <a:extLst>
                  <a:ext uri="{FF2B5EF4-FFF2-40B4-BE49-F238E27FC236}">
                    <a16:creationId xmlns:a16="http://schemas.microsoft.com/office/drawing/2014/main" xmlns="" id="{D5E41830-6E75-4DAE-8FBE-0D5106CDC4B6}"/>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267">
                <a:extLst>
                  <a:ext uri="{FF2B5EF4-FFF2-40B4-BE49-F238E27FC236}">
                    <a16:creationId xmlns:a16="http://schemas.microsoft.com/office/drawing/2014/main" xmlns="" id="{30AD4225-8B62-4CE7-8FC4-AC9D439E74AB}"/>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39" name="Rectangle 238">
            <a:extLst>
              <a:ext uri="{FF2B5EF4-FFF2-40B4-BE49-F238E27FC236}">
                <a16:creationId xmlns:a16="http://schemas.microsoft.com/office/drawing/2014/main" xmlns="" id="{F8F3BB02-2531-4CCE-93A5-025A122A8A7E}"/>
              </a:ext>
            </a:extLst>
          </p:cNvPr>
          <p:cNvSpPr/>
          <p:nvPr/>
        </p:nvSpPr>
        <p:spPr>
          <a:xfrm>
            <a:off x="4576273" y="175093"/>
            <a:ext cx="3124281" cy="615553"/>
          </a:xfrm>
          <a:prstGeom prst="rect">
            <a:avLst/>
          </a:prstGeom>
        </p:spPr>
        <p:txBody>
          <a:bodyPr wrap="square" lIns="0" tIns="0" rIns="0" bIns="0">
            <a:spAutoFit/>
          </a:bodyPr>
          <a:lstStyle/>
          <a:p>
            <a:pPr algn="ctr"/>
            <a:r>
              <a:rPr lang="en-US" sz="2000" b="1" i="1" dirty="0" err="1">
                <a:solidFill>
                  <a:srgbClr val="002060"/>
                </a:solidFill>
                <a:latin typeface="+mj-lt"/>
                <a:cs typeface="Segoe UI" panose="020B0502040204020203" pitchFamily="34" charset="0"/>
              </a:rPr>
              <a:t>Membuat</a:t>
            </a:r>
            <a:r>
              <a:rPr lang="en-US" sz="2000" b="1" i="1" dirty="0">
                <a:solidFill>
                  <a:srgbClr val="002060"/>
                </a:solidFill>
                <a:latin typeface="+mj-lt"/>
                <a:cs typeface="Segoe UI" panose="020B0502040204020203" pitchFamily="34" charset="0"/>
              </a:rPr>
              <a:t> </a:t>
            </a:r>
            <a:endParaRPr lang="id-ID" sz="2000" b="1" i="1" dirty="0" smtClean="0">
              <a:solidFill>
                <a:srgbClr val="002060"/>
              </a:solidFill>
              <a:latin typeface="+mj-lt"/>
              <a:cs typeface="Segoe UI" panose="020B0502040204020203" pitchFamily="34" charset="0"/>
            </a:endParaRPr>
          </a:p>
          <a:p>
            <a:pPr algn="ctr"/>
            <a:r>
              <a:rPr lang="en-US" sz="2000" b="1" i="1" dirty="0" err="1" smtClean="0">
                <a:solidFill>
                  <a:srgbClr val="002060"/>
                </a:solidFill>
                <a:latin typeface="+mj-lt"/>
                <a:cs typeface="Segoe UI" panose="020B0502040204020203" pitchFamily="34" charset="0"/>
              </a:rPr>
              <a:t>surat</a:t>
            </a:r>
            <a:r>
              <a:rPr lang="en-US" sz="2000" b="1" i="1" dirty="0" smtClean="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perintah</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tugas</a:t>
            </a:r>
            <a:endParaRPr lang="en-US" sz="2000" b="1" i="1" dirty="0">
              <a:solidFill>
                <a:srgbClr val="002060"/>
              </a:solidFill>
              <a:latin typeface="+mj-lt"/>
              <a:cs typeface="Segoe UI" panose="020B0502040204020203" pitchFamily="34" charset="0"/>
            </a:endParaRPr>
          </a:p>
        </p:txBody>
      </p:sp>
      <p:sp>
        <p:nvSpPr>
          <p:cNvPr id="254" name="Oval 24">
            <a:extLst>
              <a:ext uri="{FF2B5EF4-FFF2-40B4-BE49-F238E27FC236}">
                <a16:creationId xmlns:a16="http://schemas.microsoft.com/office/drawing/2014/main" xmlns="" id="{16A34343-0998-42BB-80E4-28FB10F8BF29}"/>
              </a:ext>
            </a:extLst>
          </p:cNvPr>
          <p:cNvSpPr>
            <a:spLocks noChangeArrowheads="1"/>
          </p:cNvSpPr>
          <p:nvPr/>
        </p:nvSpPr>
        <p:spPr bwMode="auto">
          <a:xfrm>
            <a:off x="2435999" y="5176229"/>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Oval 24">
            <a:extLst>
              <a:ext uri="{FF2B5EF4-FFF2-40B4-BE49-F238E27FC236}">
                <a16:creationId xmlns:a16="http://schemas.microsoft.com/office/drawing/2014/main" xmlns="" id="{16A34343-0998-42BB-80E4-28FB10F8BF29}"/>
              </a:ext>
            </a:extLst>
          </p:cNvPr>
          <p:cNvSpPr>
            <a:spLocks noChangeArrowheads="1"/>
          </p:cNvSpPr>
          <p:nvPr/>
        </p:nvSpPr>
        <p:spPr bwMode="auto">
          <a:xfrm>
            <a:off x="2987377" y="3370733"/>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Oval 24">
            <a:extLst>
              <a:ext uri="{FF2B5EF4-FFF2-40B4-BE49-F238E27FC236}">
                <a16:creationId xmlns:a16="http://schemas.microsoft.com/office/drawing/2014/main" xmlns="" id="{16A34343-0998-42BB-80E4-28FB10F8BF29}"/>
              </a:ext>
            </a:extLst>
          </p:cNvPr>
          <p:cNvSpPr>
            <a:spLocks noChangeArrowheads="1"/>
          </p:cNvSpPr>
          <p:nvPr/>
        </p:nvSpPr>
        <p:spPr bwMode="auto">
          <a:xfrm>
            <a:off x="4155433" y="1970264"/>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Oval 24">
            <a:extLst>
              <a:ext uri="{FF2B5EF4-FFF2-40B4-BE49-F238E27FC236}">
                <a16:creationId xmlns:a16="http://schemas.microsoft.com/office/drawing/2014/main" xmlns="" id="{16A34343-0998-42BB-80E4-28FB10F8BF29}"/>
              </a:ext>
            </a:extLst>
          </p:cNvPr>
          <p:cNvSpPr>
            <a:spLocks noChangeArrowheads="1"/>
          </p:cNvSpPr>
          <p:nvPr/>
        </p:nvSpPr>
        <p:spPr bwMode="auto">
          <a:xfrm>
            <a:off x="5475685" y="922889"/>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Oval 24">
            <a:extLst>
              <a:ext uri="{FF2B5EF4-FFF2-40B4-BE49-F238E27FC236}">
                <a16:creationId xmlns:a16="http://schemas.microsoft.com/office/drawing/2014/main" xmlns="" id="{16A34343-0998-42BB-80E4-28FB10F8BF29}"/>
              </a:ext>
            </a:extLst>
          </p:cNvPr>
          <p:cNvSpPr>
            <a:spLocks noChangeArrowheads="1"/>
          </p:cNvSpPr>
          <p:nvPr/>
        </p:nvSpPr>
        <p:spPr bwMode="auto">
          <a:xfrm>
            <a:off x="6770870" y="1962662"/>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Oval 24">
            <a:extLst>
              <a:ext uri="{FF2B5EF4-FFF2-40B4-BE49-F238E27FC236}">
                <a16:creationId xmlns:a16="http://schemas.microsoft.com/office/drawing/2014/main" xmlns="" id="{16A34343-0998-42BB-80E4-28FB10F8BF29}"/>
              </a:ext>
            </a:extLst>
          </p:cNvPr>
          <p:cNvSpPr>
            <a:spLocks noChangeArrowheads="1"/>
          </p:cNvSpPr>
          <p:nvPr/>
        </p:nvSpPr>
        <p:spPr bwMode="auto">
          <a:xfrm>
            <a:off x="8042458" y="3373437"/>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Oval 24">
            <a:extLst>
              <a:ext uri="{FF2B5EF4-FFF2-40B4-BE49-F238E27FC236}">
                <a16:creationId xmlns:a16="http://schemas.microsoft.com/office/drawing/2014/main" xmlns="" id="{16A34343-0998-42BB-80E4-28FB10F8BF29}"/>
              </a:ext>
            </a:extLst>
          </p:cNvPr>
          <p:cNvSpPr>
            <a:spLocks noChangeArrowheads="1"/>
          </p:cNvSpPr>
          <p:nvPr/>
        </p:nvSpPr>
        <p:spPr bwMode="auto">
          <a:xfrm>
            <a:off x="8698177" y="52306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TextBox 260">
            <a:extLst>
              <a:ext uri="{FF2B5EF4-FFF2-40B4-BE49-F238E27FC236}">
                <a16:creationId xmlns:a16="http://schemas.microsoft.com/office/drawing/2014/main" xmlns="" id="{BAD3DD8E-0492-4A48-B06C-F87FA5CFE3C0}"/>
              </a:ext>
            </a:extLst>
          </p:cNvPr>
          <p:cNvSpPr txBox="1"/>
          <p:nvPr/>
        </p:nvSpPr>
        <p:spPr>
          <a:xfrm>
            <a:off x="2855091" y="5283795"/>
            <a:ext cx="415729" cy="923330"/>
          </a:xfrm>
          <a:prstGeom prst="rect">
            <a:avLst/>
          </a:prstGeom>
          <a:noFill/>
        </p:spPr>
        <p:txBody>
          <a:bodyPr wrap="square" lIns="0" tIns="0" rIns="0" bIns="0" rtlCol="0">
            <a:spAutoFit/>
          </a:bodyPr>
          <a:lstStyle/>
          <a:p>
            <a:r>
              <a:rPr lang="id-ID" sz="6000" dirty="0">
                <a:solidFill>
                  <a:srgbClr val="002060"/>
                </a:solidFill>
                <a:latin typeface="Segoe UI" panose="020B0502040204020203" pitchFamily="34" charset="0"/>
                <a:cs typeface="Segoe UI" panose="020B0502040204020203" pitchFamily="34" charset="0"/>
              </a:rPr>
              <a:t>1</a:t>
            </a:r>
            <a:endParaRPr lang="en-US" sz="6000" dirty="0">
              <a:solidFill>
                <a:srgbClr val="002060"/>
              </a:solidFill>
              <a:latin typeface="Segoe UI" panose="020B0502040204020203" pitchFamily="34" charset="0"/>
              <a:cs typeface="Segoe UI" panose="020B0502040204020203" pitchFamily="34" charset="0"/>
            </a:endParaRPr>
          </a:p>
        </p:txBody>
      </p:sp>
      <p:sp>
        <p:nvSpPr>
          <p:cNvPr id="262" name="TextBox 261">
            <a:extLst>
              <a:ext uri="{FF2B5EF4-FFF2-40B4-BE49-F238E27FC236}">
                <a16:creationId xmlns:a16="http://schemas.microsoft.com/office/drawing/2014/main" xmlns="" id="{BAD3DD8E-0492-4A48-B06C-F87FA5CFE3C0}"/>
              </a:ext>
            </a:extLst>
          </p:cNvPr>
          <p:cNvSpPr txBox="1"/>
          <p:nvPr/>
        </p:nvSpPr>
        <p:spPr>
          <a:xfrm>
            <a:off x="3402919" y="3544562"/>
            <a:ext cx="415729" cy="923330"/>
          </a:xfrm>
          <a:prstGeom prst="rect">
            <a:avLst/>
          </a:prstGeom>
          <a:noFill/>
        </p:spPr>
        <p:txBody>
          <a:bodyPr wrap="square" lIns="0" tIns="0" rIns="0" bIns="0" rtlCol="0">
            <a:spAutoFit/>
          </a:bodyPr>
          <a:lstStyle/>
          <a:p>
            <a:r>
              <a:rPr lang="id-ID" sz="6000" dirty="0" smtClean="0">
                <a:solidFill>
                  <a:srgbClr val="002060"/>
                </a:solidFill>
                <a:latin typeface="Segoe UI" panose="020B0502040204020203" pitchFamily="34" charset="0"/>
                <a:cs typeface="Segoe UI" panose="020B0502040204020203" pitchFamily="34" charset="0"/>
              </a:rPr>
              <a:t>2</a:t>
            </a:r>
            <a:endParaRPr lang="en-US" sz="6000" dirty="0">
              <a:solidFill>
                <a:srgbClr val="002060"/>
              </a:solidFill>
              <a:latin typeface="Segoe UI" panose="020B0502040204020203" pitchFamily="34" charset="0"/>
              <a:cs typeface="Segoe UI" panose="020B0502040204020203" pitchFamily="34" charset="0"/>
            </a:endParaRPr>
          </a:p>
        </p:txBody>
      </p:sp>
      <p:sp>
        <p:nvSpPr>
          <p:cNvPr id="263" name="TextBox 262">
            <a:extLst>
              <a:ext uri="{FF2B5EF4-FFF2-40B4-BE49-F238E27FC236}">
                <a16:creationId xmlns:a16="http://schemas.microsoft.com/office/drawing/2014/main" xmlns="" id="{BAD3DD8E-0492-4A48-B06C-F87FA5CFE3C0}"/>
              </a:ext>
            </a:extLst>
          </p:cNvPr>
          <p:cNvSpPr txBox="1"/>
          <p:nvPr/>
        </p:nvSpPr>
        <p:spPr>
          <a:xfrm>
            <a:off x="4583362" y="2135205"/>
            <a:ext cx="415729" cy="923330"/>
          </a:xfrm>
          <a:prstGeom prst="rect">
            <a:avLst/>
          </a:prstGeom>
          <a:noFill/>
        </p:spPr>
        <p:txBody>
          <a:bodyPr wrap="square" lIns="0" tIns="0" rIns="0" bIns="0" rtlCol="0">
            <a:spAutoFit/>
          </a:bodyPr>
          <a:lstStyle/>
          <a:p>
            <a:r>
              <a:rPr lang="id-ID" sz="6000" dirty="0">
                <a:solidFill>
                  <a:srgbClr val="002060"/>
                </a:solidFill>
                <a:latin typeface="Segoe UI" panose="020B0502040204020203" pitchFamily="34" charset="0"/>
                <a:cs typeface="Segoe UI" panose="020B0502040204020203" pitchFamily="34" charset="0"/>
              </a:rPr>
              <a:t>3</a:t>
            </a:r>
            <a:endParaRPr lang="en-US" sz="6000" dirty="0">
              <a:solidFill>
                <a:srgbClr val="002060"/>
              </a:solidFill>
              <a:latin typeface="Segoe UI" panose="020B0502040204020203" pitchFamily="34" charset="0"/>
              <a:cs typeface="Segoe UI" panose="020B0502040204020203" pitchFamily="34" charset="0"/>
            </a:endParaRPr>
          </a:p>
        </p:txBody>
      </p:sp>
      <p:sp>
        <p:nvSpPr>
          <p:cNvPr id="264" name="TextBox 263">
            <a:extLst>
              <a:ext uri="{FF2B5EF4-FFF2-40B4-BE49-F238E27FC236}">
                <a16:creationId xmlns:a16="http://schemas.microsoft.com/office/drawing/2014/main" xmlns="" id="{BAD3DD8E-0492-4A48-B06C-F87FA5CFE3C0}"/>
              </a:ext>
            </a:extLst>
          </p:cNvPr>
          <p:cNvSpPr txBox="1"/>
          <p:nvPr/>
        </p:nvSpPr>
        <p:spPr>
          <a:xfrm>
            <a:off x="5875533" y="1047911"/>
            <a:ext cx="415729" cy="923330"/>
          </a:xfrm>
          <a:prstGeom prst="rect">
            <a:avLst/>
          </a:prstGeom>
          <a:noFill/>
        </p:spPr>
        <p:txBody>
          <a:bodyPr wrap="square" lIns="0" tIns="0" rIns="0" bIns="0" rtlCol="0">
            <a:spAutoFit/>
          </a:bodyPr>
          <a:lstStyle/>
          <a:p>
            <a:r>
              <a:rPr lang="id-ID" sz="6000" dirty="0" smtClean="0">
                <a:solidFill>
                  <a:srgbClr val="002060"/>
                </a:solidFill>
                <a:latin typeface="Segoe UI" panose="020B0502040204020203" pitchFamily="34" charset="0"/>
                <a:cs typeface="Segoe UI" panose="020B0502040204020203" pitchFamily="34" charset="0"/>
              </a:rPr>
              <a:t>4</a:t>
            </a:r>
            <a:endParaRPr lang="en-US" sz="6000" dirty="0">
              <a:solidFill>
                <a:srgbClr val="002060"/>
              </a:solidFill>
              <a:latin typeface="Segoe UI" panose="020B0502040204020203" pitchFamily="34" charset="0"/>
              <a:cs typeface="Segoe UI" panose="020B0502040204020203" pitchFamily="34" charset="0"/>
            </a:endParaRPr>
          </a:p>
        </p:txBody>
      </p:sp>
      <p:sp>
        <p:nvSpPr>
          <p:cNvPr id="265" name="TextBox 264">
            <a:extLst>
              <a:ext uri="{FF2B5EF4-FFF2-40B4-BE49-F238E27FC236}">
                <a16:creationId xmlns:a16="http://schemas.microsoft.com/office/drawing/2014/main" xmlns="" id="{BAD3DD8E-0492-4A48-B06C-F87FA5CFE3C0}"/>
              </a:ext>
            </a:extLst>
          </p:cNvPr>
          <p:cNvSpPr txBox="1"/>
          <p:nvPr/>
        </p:nvSpPr>
        <p:spPr>
          <a:xfrm>
            <a:off x="7221093" y="2138304"/>
            <a:ext cx="415729" cy="923330"/>
          </a:xfrm>
          <a:prstGeom prst="rect">
            <a:avLst/>
          </a:prstGeom>
          <a:noFill/>
        </p:spPr>
        <p:txBody>
          <a:bodyPr wrap="square" lIns="0" tIns="0" rIns="0" bIns="0" rtlCol="0">
            <a:spAutoFit/>
          </a:bodyPr>
          <a:lstStyle/>
          <a:p>
            <a:r>
              <a:rPr lang="id-ID" sz="6000" dirty="0">
                <a:solidFill>
                  <a:srgbClr val="002060"/>
                </a:solidFill>
                <a:latin typeface="Segoe UI" panose="020B0502040204020203" pitchFamily="34" charset="0"/>
                <a:cs typeface="Segoe UI" panose="020B0502040204020203" pitchFamily="34" charset="0"/>
              </a:rPr>
              <a:t>5</a:t>
            </a:r>
            <a:endParaRPr lang="en-US" sz="6000" dirty="0">
              <a:solidFill>
                <a:srgbClr val="002060"/>
              </a:solidFill>
              <a:latin typeface="Segoe UI" panose="020B0502040204020203" pitchFamily="34" charset="0"/>
              <a:cs typeface="Segoe UI" panose="020B0502040204020203" pitchFamily="34" charset="0"/>
            </a:endParaRPr>
          </a:p>
        </p:txBody>
      </p:sp>
      <p:sp>
        <p:nvSpPr>
          <p:cNvPr id="266" name="TextBox 265">
            <a:extLst>
              <a:ext uri="{FF2B5EF4-FFF2-40B4-BE49-F238E27FC236}">
                <a16:creationId xmlns:a16="http://schemas.microsoft.com/office/drawing/2014/main" xmlns="" id="{BAD3DD8E-0492-4A48-B06C-F87FA5CFE3C0}"/>
              </a:ext>
            </a:extLst>
          </p:cNvPr>
          <p:cNvSpPr txBox="1"/>
          <p:nvPr/>
        </p:nvSpPr>
        <p:spPr>
          <a:xfrm>
            <a:off x="8465824" y="3548359"/>
            <a:ext cx="415729" cy="923330"/>
          </a:xfrm>
          <a:prstGeom prst="rect">
            <a:avLst/>
          </a:prstGeom>
          <a:noFill/>
        </p:spPr>
        <p:txBody>
          <a:bodyPr wrap="square" lIns="0" tIns="0" rIns="0" bIns="0" rtlCol="0">
            <a:spAutoFit/>
          </a:bodyPr>
          <a:lstStyle/>
          <a:p>
            <a:r>
              <a:rPr lang="id-ID" sz="6000" dirty="0" smtClean="0">
                <a:solidFill>
                  <a:srgbClr val="002060"/>
                </a:solidFill>
                <a:latin typeface="Segoe UI" panose="020B0502040204020203" pitchFamily="34" charset="0"/>
                <a:cs typeface="Segoe UI" panose="020B0502040204020203" pitchFamily="34" charset="0"/>
              </a:rPr>
              <a:t>6</a:t>
            </a:r>
            <a:endParaRPr lang="en-US" sz="6000" dirty="0">
              <a:solidFill>
                <a:srgbClr val="002060"/>
              </a:solidFill>
              <a:latin typeface="Segoe UI" panose="020B0502040204020203" pitchFamily="34" charset="0"/>
              <a:cs typeface="Segoe UI" panose="020B0502040204020203" pitchFamily="34" charset="0"/>
            </a:endParaRPr>
          </a:p>
        </p:txBody>
      </p:sp>
      <p:sp>
        <p:nvSpPr>
          <p:cNvPr id="267" name="TextBox 266">
            <a:extLst>
              <a:ext uri="{FF2B5EF4-FFF2-40B4-BE49-F238E27FC236}">
                <a16:creationId xmlns:a16="http://schemas.microsoft.com/office/drawing/2014/main" xmlns="" id="{BAD3DD8E-0492-4A48-B06C-F87FA5CFE3C0}"/>
              </a:ext>
            </a:extLst>
          </p:cNvPr>
          <p:cNvSpPr txBox="1"/>
          <p:nvPr/>
        </p:nvSpPr>
        <p:spPr>
          <a:xfrm>
            <a:off x="9126106" y="5405547"/>
            <a:ext cx="415729" cy="923330"/>
          </a:xfrm>
          <a:prstGeom prst="rect">
            <a:avLst/>
          </a:prstGeom>
          <a:noFill/>
        </p:spPr>
        <p:txBody>
          <a:bodyPr wrap="square" lIns="0" tIns="0" rIns="0" bIns="0" rtlCol="0">
            <a:spAutoFit/>
          </a:bodyPr>
          <a:lstStyle/>
          <a:p>
            <a:r>
              <a:rPr lang="id-ID" sz="6000" dirty="0">
                <a:solidFill>
                  <a:srgbClr val="002060"/>
                </a:solidFill>
                <a:latin typeface="Segoe UI" panose="020B0502040204020203" pitchFamily="34" charset="0"/>
                <a:cs typeface="Segoe UI" panose="020B0502040204020203" pitchFamily="34" charset="0"/>
              </a:rPr>
              <a:t>7</a:t>
            </a:r>
            <a:endParaRPr lang="en-US" sz="6000"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69736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KESIMPULAN</a:t>
            </a:r>
          </a:p>
        </p:txBody>
      </p:sp>
      <p:sp>
        <p:nvSpPr>
          <p:cNvPr id="5" name="TextBox 4">
            <a:extLst>
              <a:ext uri="{FF2B5EF4-FFF2-40B4-BE49-F238E27FC236}">
                <a16:creationId xmlns:a16="http://schemas.microsoft.com/office/drawing/2014/main" xmlns="" id="{11FEAF3D-6FC9-46CB-B4A4-9B8CA760AE20}"/>
              </a:ext>
            </a:extLst>
          </p:cNvPr>
          <p:cNvSpPr txBox="1"/>
          <p:nvPr/>
        </p:nvSpPr>
        <p:spPr>
          <a:xfrm>
            <a:off x="726780" y="11440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Sed ut perspiciatis unde omnis iste natus error sit voluptatem accusantium doloremque laudantium, totam rem aperiam, eaque ipsa quae ab illo inventore veritatis et quasi architecto beatae vitae dicta sunt explicabo. </a:t>
            </a:r>
            <a:endParaRPr lang="en-US" dirty="0"/>
          </a:p>
        </p:txBody>
      </p:sp>
      <p:pic>
        <p:nvPicPr>
          <p:cNvPr id="163" name="Picture 162" descr="This image is of two sets of hands putting puzzle pieces together. ">
            <a:extLst>
              <a:ext uri="{FF2B5EF4-FFF2-40B4-BE49-F238E27FC236}">
                <a16:creationId xmlns:a16="http://schemas.microsoft.com/office/drawing/2014/main" xmlns=""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xmlns=""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2225384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xmlns=""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xmlns=""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xmlns=""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xmlns=""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xmlns=""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2352568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9043F418-8757-4A9C-9AAF-2EFD75A2BEFB}">
  <ds:schemaRefs>
    <ds:schemaRef ds:uri="http://purl.org/dc/elements/1.1/"/>
    <ds:schemaRef ds:uri="71af3243-3dd4-4a8d-8c0d-dd76da1f02a5"/>
    <ds:schemaRef ds:uri="http://purl.org/dc/terms/"/>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0</TotalTime>
  <Words>263</Words>
  <Application>Microsoft Office PowerPoint</Application>
  <PresentationFormat>Custom</PresentationFormat>
  <Paragraphs>45</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Human resources slide 1</vt:lpstr>
      <vt:lpstr>Human resources slide 6</vt:lpstr>
      <vt:lpstr>Human resources slide 2</vt:lpstr>
      <vt:lpstr>Human resources slide 5</vt:lpstr>
      <vt:lpstr>Human resources slide 4</vt:lpstr>
      <vt:lpstr>Human resources slide 8</vt:lpstr>
      <vt:lpstr>Human resources slide 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2019-12-08T17:26:44Z</dcterms:created>
  <dcterms:modified xsi:type="dcterms:W3CDTF">2019-12-09T16:05:55Z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