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497763" cy="5394325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68300" indent="88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36600" indent="177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04900" indent="266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73200" indent="355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297B4A"/>
    <a:srgbClr val="23673F"/>
    <a:srgbClr val="3399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31" autoAdjust="0"/>
    <p:restoredTop sz="93645" autoAdjust="0"/>
  </p:normalViewPr>
  <p:slideViewPr>
    <p:cSldViewPr>
      <p:cViewPr varScale="1">
        <p:scale>
          <a:sx n="144" d="100"/>
          <a:sy n="144" d="100"/>
        </p:scale>
        <p:origin x="-2226" y="-96"/>
      </p:cViewPr>
      <p:guideLst>
        <p:guide orient="horz" pos="1699"/>
        <p:guide pos="2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04DF0F-866F-401D-9A9A-439B2826AFB0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A455D86-C8EA-42FE-BD07-A399BDEB7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263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295A61-0A37-4EFE-82EC-177A5DDBA873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94050" y="511175"/>
            <a:ext cx="3540125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40675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69E9E73-F1B1-4BDD-AC90-651A6F759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531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1675737"/>
            <a:ext cx="6373100" cy="11562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666" y="3056784"/>
            <a:ext cx="5248433" cy="1378550"/>
          </a:xfrm>
        </p:spPr>
        <p:txBody>
          <a:bodyPr/>
          <a:lstStyle>
            <a:lvl1pPr marL="0" indent="0" algn="ctr">
              <a:buNone/>
              <a:defRPr/>
            </a:lvl1pPr>
            <a:lvl2pPr marL="368302" indent="0" algn="ctr">
              <a:buNone/>
              <a:defRPr/>
            </a:lvl2pPr>
            <a:lvl3pPr marL="736604" indent="0" algn="ctr">
              <a:buNone/>
              <a:defRPr/>
            </a:lvl3pPr>
            <a:lvl4pPr marL="1104906" indent="0" algn="ctr">
              <a:buNone/>
              <a:defRPr/>
            </a:lvl4pPr>
            <a:lvl5pPr marL="1473209" indent="0" algn="ctr">
              <a:buNone/>
              <a:defRPr/>
            </a:lvl5pPr>
            <a:lvl6pPr marL="1841511" indent="0" algn="ctr">
              <a:buNone/>
              <a:defRPr/>
            </a:lvl6pPr>
            <a:lvl7pPr marL="2209813" indent="0" algn="ctr">
              <a:buNone/>
              <a:defRPr/>
            </a:lvl7pPr>
            <a:lvl8pPr marL="2578115" indent="0" algn="ctr">
              <a:buNone/>
              <a:defRPr/>
            </a:lvl8pPr>
            <a:lvl9pPr marL="294641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30109-216A-4452-811F-5ED91369F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C52CE-2BEA-4684-92CB-FBB0A4692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3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5879" y="216023"/>
            <a:ext cx="1686997" cy="46026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888" y="216023"/>
            <a:ext cx="4936027" cy="46026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36463-DE4D-42EA-859C-4B11B8C7B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65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D0467-EE8C-41AF-8B05-61C527F57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3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71" y="3466355"/>
            <a:ext cx="6373100" cy="107137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271" y="2286346"/>
            <a:ext cx="6373100" cy="1180008"/>
          </a:xfrm>
        </p:spPr>
        <p:txBody>
          <a:bodyPr anchor="b"/>
          <a:lstStyle>
            <a:lvl1pPr marL="0" indent="0">
              <a:buNone/>
              <a:defRPr sz="1600"/>
            </a:lvl1pPr>
            <a:lvl2pPr marL="368302" indent="0">
              <a:buNone/>
              <a:defRPr sz="1400"/>
            </a:lvl2pPr>
            <a:lvl3pPr marL="736604" indent="0">
              <a:buNone/>
              <a:defRPr sz="1300"/>
            </a:lvl3pPr>
            <a:lvl4pPr marL="1104906" indent="0">
              <a:buNone/>
              <a:defRPr sz="1100"/>
            </a:lvl4pPr>
            <a:lvl5pPr marL="1473209" indent="0">
              <a:buNone/>
              <a:defRPr sz="1100"/>
            </a:lvl5pPr>
            <a:lvl6pPr marL="1841511" indent="0">
              <a:buNone/>
              <a:defRPr sz="1100"/>
            </a:lvl6pPr>
            <a:lvl7pPr marL="2209813" indent="0">
              <a:buNone/>
              <a:defRPr sz="1100"/>
            </a:lvl7pPr>
            <a:lvl8pPr marL="2578115" indent="0">
              <a:buNone/>
              <a:defRPr sz="1100"/>
            </a:lvl8pPr>
            <a:lvl9pPr marL="29464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1E57A-DB98-4F41-AEFE-B1D9FBF1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76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888" y="1258677"/>
            <a:ext cx="3311513" cy="356000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1362" y="1258677"/>
            <a:ext cx="3311513" cy="356000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FDA9C-C303-4DFE-A1CE-1EE4B8C7C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3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888" y="1207480"/>
            <a:ext cx="3312814" cy="50322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302" indent="0">
              <a:buNone/>
              <a:defRPr sz="1600" b="1"/>
            </a:lvl2pPr>
            <a:lvl3pPr marL="736604" indent="0">
              <a:buNone/>
              <a:defRPr sz="1400" b="1"/>
            </a:lvl3pPr>
            <a:lvl4pPr marL="1104906" indent="0">
              <a:buNone/>
              <a:defRPr sz="1300" b="1"/>
            </a:lvl4pPr>
            <a:lvl5pPr marL="1473209" indent="0">
              <a:buNone/>
              <a:defRPr sz="1300" b="1"/>
            </a:lvl5pPr>
            <a:lvl6pPr marL="1841511" indent="0">
              <a:buNone/>
              <a:defRPr sz="1300" b="1"/>
            </a:lvl6pPr>
            <a:lvl7pPr marL="2209813" indent="0">
              <a:buNone/>
              <a:defRPr sz="1300" b="1"/>
            </a:lvl7pPr>
            <a:lvl8pPr marL="2578115" indent="0">
              <a:buNone/>
              <a:defRPr sz="1300" b="1"/>
            </a:lvl8pPr>
            <a:lvl9pPr marL="294641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888" y="1710701"/>
            <a:ext cx="3312814" cy="31079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8760" y="1207480"/>
            <a:ext cx="3314116" cy="50322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302" indent="0">
              <a:buNone/>
              <a:defRPr sz="1600" b="1"/>
            </a:lvl2pPr>
            <a:lvl3pPr marL="736604" indent="0">
              <a:buNone/>
              <a:defRPr sz="1400" b="1"/>
            </a:lvl3pPr>
            <a:lvl4pPr marL="1104906" indent="0">
              <a:buNone/>
              <a:defRPr sz="1300" b="1"/>
            </a:lvl4pPr>
            <a:lvl5pPr marL="1473209" indent="0">
              <a:buNone/>
              <a:defRPr sz="1300" b="1"/>
            </a:lvl5pPr>
            <a:lvl6pPr marL="1841511" indent="0">
              <a:buNone/>
              <a:defRPr sz="1300" b="1"/>
            </a:lvl6pPr>
            <a:lvl7pPr marL="2209813" indent="0">
              <a:buNone/>
              <a:defRPr sz="1300" b="1"/>
            </a:lvl7pPr>
            <a:lvl8pPr marL="2578115" indent="0">
              <a:buNone/>
              <a:defRPr sz="1300" b="1"/>
            </a:lvl8pPr>
            <a:lvl9pPr marL="294641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8760" y="1710701"/>
            <a:ext cx="3314116" cy="31079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BF91C-BA35-43D4-A4F6-A962AF5D1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173A7-36C0-4367-A5BE-126D9EB5E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28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70F95-5161-4526-9339-F08CBD56E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2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90" y="214774"/>
            <a:ext cx="2466711" cy="9140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417" y="214775"/>
            <a:ext cx="4191458" cy="460390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890" y="1128814"/>
            <a:ext cx="2466711" cy="3689869"/>
          </a:xfrm>
        </p:spPr>
        <p:txBody>
          <a:bodyPr/>
          <a:lstStyle>
            <a:lvl1pPr marL="0" indent="0">
              <a:buNone/>
              <a:defRPr sz="1100"/>
            </a:lvl1pPr>
            <a:lvl2pPr marL="368302" indent="0">
              <a:buNone/>
              <a:defRPr sz="1000"/>
            </a:lvl2pPr>
            <a:lvl3pPr marL="736604" indent="0">
              <a:buNone/>
              <a:defRPr sz="800"/>
            </a:lvl3pPr>
            <a:lvl4pPr marL="1104906" indent="0">
              <a:buNone/>
              <a:defRPr sz="700"/>
            </a:lvl4pPr>
            <a:lvl5pPr marL="1473209" indent="0">
              <a:buNone/>
              <a:defRPr sz="700"/>
            </a:lvl5pPr>
            <a:lvl6pPr marL="1841511" indent="0">
              <a:buNone/>
              <a:defRPr sz="700"/>
            </a:lvl6pPr>
            <a:lvl7pPr marL="2209813" indent="0">
              <a:buNone/>
              <a:defRPr sz="700"/>
            </a:lvl7pPr>
            <a:lvl8pPr marL="2578115" indent="0">
              <a:buNone/>
              <a:defRPr sz="700"/>
            </a:lvl8pPr>
            <a:lvl9pPr marL="294641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75B38-96A3-4BAE-8B3D-A4D5DB17D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26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15" y="3776029"/>
            <a:ext cx="4498658" cy="4457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9615" y="481994"/>
            <a:ext cx="4498658" cy="3236595"/>
          </a:xfrm>
        </p:spPr>
        <p:txBody>
          <a:bodyPr/>
          <a:lstStyle>
            <a:lvl1pPr marL="0" indent="0">
              <a:buNone/>
              <a:defRPr sz="2600"/>
            </a:lvl1pPr>
            <a:lvl2pPr marL="368302" indent="0">
              <a:buNone/>
              <a:defRPr sz="2300"/>
            </a:lvl2pPr>
            <a:lvl3pPr marL="736604" indent="0">
              <a:buNone/>
              <a:defRPr sz="1900"/>
            </a:lvl3pPr>
            <a:lvl4pPr marL="1104906" indent="0">
              <a:buNone/>
              <a:defRPr sz="1600"/>
            </a:lvl4pPr>
            <a:lvl5pPr marL="1473209" indent="0">
              <a:buNone/>
              <a:defRPr sz="1600"/>
            </a:lvl5pPr>
            <a:lvl6pPr marL="1841511" indent="0">
              <a:buNone/>
              <a:defRPr sz="1600"/>
            </a:lvl6pPr>
            <a:lvl7pPr marL="2209813" indent="0">
              <a:buNone/>
              <a:defRPr sz="1600"/>
            </a:lvl7pPr>
            <a:lvl8pPr marL="2578115" indent="0">
              <a:buNone/>
              <a:defRPr sz="1600"/>
            </a:lvl8pPr>
            <a:lvl9pPr marL="2946418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15" y="4221809"/>
            <a:ext cx="4498658" cy="633084"/>
          </a:xfrm>
        </p:spPr>
        <p:txBody>
          <a:bodyPr/>
          <a:lstStyle>
            <a:lvl1pPr marL="0" indent="0">
              <a:buNone/>
              <a:defRPr sz="1100"/>
            </a:lvl1pPr>
            <a:lvl2pPr marL="368302" indent="0">
              <a:buNone/>
              <a:defRPr sz="1000"/>
            </a:lvl2pPr>
            <a:lvl3pPr marL="736604" indent="0">
              <a:buNone/>
              <a:defRPr sz="800"/>
            </a:lvl3pPr>
            <a:lvl4pPr marL="1104906" indent="0">
              <a:buNone/>
              <a:defRPr sz="700"/>
            </a:lvl4pPr>
            <a:lvl5pPr marL="1473209" indent="0">
              <a:buNone/>
              <a:defRPr sz="700"/>
            </a:lvl5pPr>
            <a:lvl6pPr marL="1841511" indent="0">
              <a:buNone/>
              <a:defRPr sz="700"/>
            </a:lvl6pPr>
            <a:lvl7pPr marL="2209813" indent="0">
              <a:buNone/>
              <a:defRPr sz="700"/>
            </a:lvl7pPr>
            <a:lvl8pPr marL="2578115" indent="0">
              <a:buNone/>
              <a:defRPr sz="700"/>
            </a:lvl8pPr>
            <a:lvl9pPr marL="294641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F235F-BE64-445C-ACAB-98C448D5B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1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215900"/>
            <a:ext cx="674846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660" tIns="36830" rIns="73660" bIns="368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258888"/>
            <a:ext cx="6748463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3660" tIns="36830" rIns="73660" bIns="36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4650" y="4911725"/>
            <a:ext cx="1749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660" tIns="36830" rIns="73660" bIns="3683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2225" y="4911725"/>
            <a:ext cx="23733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660" tIns="36830" rIns="73660" bIns="3683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3688" y="4911725"/>
            <a:ext cx="1749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660" tIns="36830" rIns="73660" bIns="368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fld id="{FA240CE4-462D-4C9E-9BE0-CA8218FE93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368302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736604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104906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473209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276225" indent="-276225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98488" indent="-230188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2pPr>
      <a:lvl3pPr marL="920750" indent="-184150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89050" indent="-1841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57350" indent="-1841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25662" indent="-184151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93964" indent="-184151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762267" indent="-184151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130569" indent="-184151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8302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6604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906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209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511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813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8115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418" algn="l" defTabSz="73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300" y="92075"/>
            <a:ext cx="7250113" cy="519747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0000"/>
              </a:solidFill>
            </a:endParaRPr>
          </a:p>
        </p:txBody>
      </p:sp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388540" y="446088"/>
            <a:ext cx="7320781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660" tIns="36830" rIns="73660" bIns="36830"/>
          <a:lstStyle/>
          <a:p>
            <a:pPr marL="368302" eaLnBrk="1" hangingPunct="1">
              <a:spcBef>
                <a:spcPts val="242"/>
              </a:spcBef>
              <a:spcAft>
                <a:spcPts val="242"/>
              </a:spcAft>
              <a:defRPr/>
            </a:pPr>
            <a:r>
              <a:rPr lang="sv-SE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Kartu Peserta Tes</a:t>
            </a:r>
            <a:br>
              <a:rPr lang="sv-SE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sv-SE" sz="1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SELEKSI CALON </a:t>
            </a:r>
          </a:p>
          <a:p>
            <a:pPr marL="368302" eaLnBrk="1" hangingPunct="1">
              <a:spcBef>
                <a:spcPts val="242"/>
              </a:spcBef>
              <a:spcAft>
                <a:spcPts val="242"/>
              </a:spcAft>
              <a:defRPr/>
            </a:pPr>
            <a:r>
              <a:rPr lang="sv-SE" sz="1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POST </a:t>
            </a:r>
            <a:r>
              <a:rPr lang="sv-SE" sz="1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GRADUATE DEVELOPMENT PROGRAM </a:t>
            </a:r>
            <a:r>
              <a:rPr lang="sv-SE" sz="1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(PGDP</a:t>
            </a:r>
            <a:r>
              <a:rPr lang="sv-SE" sz="1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368302" eaLnBrk="1" hangingPunct="1">
              <a:spcBef>
                <a:spcPts val="242"/>
              </a:spcBef>
              <a:spcAft>
                <a:spcPts val="242"/>
              </a:spcAft>
              <a:defRPr/>
            </a:pPr>
            <a:r>
              <a:rPr lang="sv-SE" sz="1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PT ADHI KARYA (PERSERO) Tbk. TAHUN </a:t>
            </a:r>
            <a:r>
              <a:rPr lang="sv-SE" sz="1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2019</a:t>
            </a:r>
            <a:endParaRPr lang="sv-SE" sz="1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14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38472"/>
              </p:ext>
            </p:extLst>
          </p:nvPr>
        </p:nvGraphicFramePr>
        <p:xfrm>
          <a:off x="203200" y="1673225"/>
          <a:ext cx="7046913" cy="857250"/>
        </p:xfrm>
        <a:graphic>
          <a:graphicData uri="http://schemas.openxmlformats.org/drawingml/2006/table">
            <a:tbl>
              <a:tblPr/>
              <a:tblGrid>
                <a:gridCol w="7046913"/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ernard MT Condensed" pitchFamily="18" charset="0"/>
                        </a:rPr>
                        <a:t>NO. REGISTRASI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nard MT Condensed" pitchFamily="18" charset="0"/>
                      </a:endParaRPr>
                    </a:p>
                  </a:txBody>
                  <a:tcPr marL="74987" marR="74987" marT="35962" marB="359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4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94702"/>
              </p:ext>
            </p:extLst>
          </p:nvPr>
        </p:nvGraphicFramePr>
        <p:xfrm>
          <a:off x="220663" y="2609850"/>
          <a:ext cx="5126036" cy="2608263"/>
        </p:xfrm>
        <a:graphic>
          <a:graphicData uri="http://schemas.openxmlformats.org/drawingml/2006/table">
            <a:tbl>
              <a:tblPr/>
              <a:tblGrid>
                <a:gridCol w="1728018"/>
                <a:gridCol w="1699009"/>
                <a:gridCol w="1699009"/>
              </a:tblGrid>
              <a:tr h="3286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NAMA LENGKAP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990" marR="74990" marT="35980" marB="359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990" marR="74990" marT="35980" marB="359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3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TANDA TANGAN PESERTA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( ……………….……..….)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990" marR="74990" marT="35980" marB="359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PARAF PETUGAS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990" marR="74990" marT="35980" marB="359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979" marR="74979" marT="35962" marB="359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TAHAP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TES PSIKOLOGIS TERTULIS</a:t>
                      </a:r>
                    </a:p>
                  </a:txBody>
                  <a:tcPr marL="74990" marR="74990" marT="35980" marB="359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TAHAP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LGD &amp; WAWANCARA PSIKOLOGIS</a:t>
                      </a:r>
                    </a:p>
                  </a:txBody>
                  <a:tcPr marL="74990" marR="74990" marT="35980" marB="359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Tgl</a:t>
                      </a:r>
                      <a:r>
                        <a:rPr kumimoji="0" 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GB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27 </a:t>
                      </a:r>
                      <a:r>
                        <a:rPr kumimoji="0" lang="en-GB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Januari</a:t>
                      </a:r>
                      <a:r>
                        <a:rPr kumimoji="0" lang="en-GB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 2019</a:t>
                      </a:r>
                      <a:endParaRPr kumimoji="0" 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4990" marR="74990" marT="35980" marB="3598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Tgl</a:t>
                      </a:r>
                      <a:r>
                        <a:rPr kumimoji="0" 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GB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28 </a:t>
                      </a:r>
                      <a:r>
                        <a:rPr kumimoji="0" lang="en-GB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Januari</a:t>
                      </a:r>
                      <a:r>
                        <a:rPr kumimoji="0" lang="en-GB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 2019</a:t>
                      </a:r>
                      <a:endParaRPr kumimoji="0" 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4990" marR="74990" marT="35980" marB="3598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9" name="Rectangle 91"/>
          <p:cNvSpPr>
            <a:spLocks noChangeArrowheads="1"/>
          </p:cNvSpPr>
          <p:nvPr/>
        </p:nvSpPr>
        <p:spPr bwMode="auto">
          <a:xfrm>
            <a:off x="5392645" y="2609826"/>
            <a:ext cx="1857388" cy="26076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73660" tIns="36830" rIns="73660" bIns="3683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1400" spc="50" dirty="0">
                <a:ln w="11430"/>
                <a:solidFill>
                  <a:srgbClr val="FF0000"/>
                </a:solidFill>
                <a:latin typeface="Bernard MT Condensed" pitchFamily="18" charset="0"/>
              </a:rPr>
              <a:t>PAS FOTO</a:t>
            </a:r>
          </a:p>
          <a:p>
            <a:pPr algn="ctr" eaLnBrk="1" hangingPunct="1">
              <a:defRPr/>
            </a:pPr>
            <a:r>
              <a:rPr lang="en-US" sz="1400" spc="50" dirty="0">
                <a:ln w="11430"/>
                <a:solidFill>
                  <a:srgbClr val="FF0000"/>
                </a:solidFill>
                <a:latin typeface="Bernard MT Condensed" pitchFamily="18" charset="0"/>
              </a:rPr>
              <a:t>4 X 6</a:t>
            </a:r>
          </a:p>
          <a:p>
            <a:pPr algn="ctr" eaLnBrk="1" hangingPunct="1">
              <a:defRPr/>
            </a:pPr>
            <a:r>
              <a:rPr lang="en-US" sz="1400" spc="50" dirty="0" smtClean="0">
                <a:ln w="11430"/>
                <a:solidFill>
                  <a:srgbClr val="FF0000"/>
                </a:solidFill>
                <a:latin typeface="Bernard MT Condensed" pitchFamily="18" charset="0"/>
              </a:rPr>
              <a:t>BERWARNA</a:t>
            </a:r>
            <a:endParaRPr lang="en-US" sz="1400" spc="50" dirty="0">
              <a:ln w="11430"/>
              <a:solidFill>
                <a:srgbClr val="FF0000"/>
              </a:solidFill>
              <a:latin typeface="Bernard MT Condensed" pitchFamily="18" charset="0"/>
            </a:endParaRPr>
          </a:p>
        </p:txBody>
      </p:sp>
      <p:pic>
        <p:nvPicPr>
          <p:cNvPr id="4125" name="Picture 99" descr="logo ppm ba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13" y="176882"/>
            <a:ext cx="142716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Line 103"/>
          <p:cNvSpPr>
            <a:spLocks noChangeShapeType="1"/>
          </p:cNvSpPr>
          <p:nvPr/>
        </p:nvSpPr>
        <p:spPr bwMode="auto">
          <a:xfrm>
            <a:off x="138113" y="1600200"/>
            <a:ext cx="72009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660" tIns="36830" rIns="73660" bIns="36830"/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7594"/>
              </p:ext>
            </p:extLst>
          </p:nvPr>
        </p:nvGraphicFramePr>
        <p:xfrm>
          <a:off x="292100" y="2054225"/>
          <a:ext cx="6913556" cy="3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  <a:gridCol w="265906"/>
              </a:tblGrid>
              <a:tr h="35718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366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366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366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366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366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7497763" cy="539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84" name="Rectangle 110"/>
          <p:cNvSpPr>
            <a:spLocks noChangeArrowheads="1"/>
          </p:cNvSpPr>
          <p:nvPr/>
        </p:nvSpPr>
        <p:spPr bwMode="auto">
          <a:xfrm>
            <a:off x="0" y="0"/>
            <a:ext cx="7497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136860"/>
            <a:ext cx="658440" cy="65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Lembaga Manajemen PPM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Kartu Peserta</dc:title>
  <dc:creator>Arie S</dc:creator>
  <cp:lastModifiedBy>USER23</cp:lastModifiedBy>
  <cp:revision>129</cp:revision>
  <cp:lastPrinted>2016-05-17T10:23:37Z</cp:lastPrinted>
  <dcterms:created xsi:type="dcterms:W3CDTF">2008-09-03T06:12:09Z</dcterms:created>
  <dcterms:modified xsi:type="dcterms:W3CDTF">2019-01-14T09:23:00Z</dcterms:modified>
</cp:coreProperties>
</file>