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3"/>
  </p:sldMasterIdLst>
  <p:sldIdLst>
    <p:sldId id="256" r:id="rId4"/>
    <p:sldId id="257" r:id="rId5"/>
    <p:sldId id="258" r:id="rId6"/>
    <p:sldId id="284" r:id="rId7"/>
    <p:sldId id="289" r:id="rId8"/>
    <p:sldId id="259" r:id="rId9"/>
    <p:sldId id="260" r:id="rId10"/>
    <p:sldId id="285" r:id="rId11"/>
    <p:sldId id="288" r:id="rId12"/>
    <p:sldId id="261" r:id="rId13"/>
    <p:sldId id="262" r:id="rId14"/>
    <p:sldId id="281" r:id="rId15"/>
    <p:sldId id="286" r:id="rId16"/>
    <p:sldId id="263" r:id="rId17"/>
    <p:sldId id="264" r:id="rId18"/>
    <p:sldId id="287" r:id="rId19"/>
    <p:sldId id="265" r:id="rId20"/>
    <p:sldId id="266" r:id="rId21"/>
    <p:sldId id="267" r:id="rId22"/>
    <p:sldId id="268" r:id="rId23"/>
    <p:sldId id="290" r:id="rId24"/>
    <p:sldId id="270" r:id="rId25"/>
    <p:sldId id="271" r:id="rId26"/>
    <p:sldId id="272" r:id="rId27"/>
    <p:sldId id="273" r:id="rId28"/>
    <p:sldId id="274" r:id="rId29"/>
    <p:sldId id="275" r:id="rId30"/>
    <p:sldId id="282" r:id="rId31"/>
    <p:sldId id="276" r:id="rId32"/>
    <p:sldId id="277" r:id="rId33"/>
    <p:sldId id="278" r:id="rId34"/>
    <p:sldId id="279" r:id="rId35"/>
    <p:sldId id="280" r:id="rId36"/>
    <p:sldId id="283" r:id="rId37"/>
    <p:sldId id="291" r:id="rId3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6">
            <a:extLst>
              <a:ext uri="{FF2B5EF4-FFF2-40B4-BE49-F238E27FC236}">
                <a16:creationId xmlns="" xmlns:a16="http://schemas.microsoft.com/office/drawing/2014/main" id="{38A0DAA7-8736-418F-85A0-17A618E5DB1D}"/>
              </a:ext>
            </a:extLst>
          </p:cNvPr>
          <p:cNvGrpSpPr>
            <a:grpSpLocks/>
          </p:cNvGrpSpPr>
          <p:nvPr/>
        </p:nvGrpSpPr>
        <p:grpSpPr bwMode="auto">
          <a:xfrm>
            <a:off x="-1588" y="0"/>
            <a:ext cx="9145588" cy="6861175"/>
            <a:chOff x="-1588" y="0"/>
            <a:chExt cx="9145588" cy="6860798"/>
          </a:xfrm>
        </p:grpSpPr>
        <p:sp>
          <p:nvSpPr>
            <p:cNvPr id="5" name="Rectangle 4">
              <a:extLst>
                <a:ext uri="{FF2B5EF4-FFF2-40B4-BE49-F238E27FC236}">
                  <a16:creationId xmlns="" xmlns:a16="http://schemas.microsoft.com/office/drawing/2014/main" id="{9B470941-6B38-4B80-A9F7-BF43619CE04C}"/>
                </a:ext>
              </a:extLst>
            </p:cNvPr>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a:extLst>
                <a:ext uri="{FF2B5EF4-FFF2-40B4-BE49-F238E27FC236}">
                  <a16:creationId xmlns="" xmlns:a16="http://schemas.microsoft.com/office/drawing/2014/main" id="{B7EBD916-15C3-4228-AE4B-078336FFC943}"/>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a:extLst>
                <a:ext uri="{FF2B5EF4-FFF2-40B4-BE49-F238E27FC236}">
                  <a16:creationId xmlns="" xmlns:a16="http://schemas.microsoft.com/office/drawing/2014/main" id="{26D7C698-6AFB-41B8-8EC9-87C265EA19A9}"/>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 xmlns:a16="http://schemas.microsoft.com/office/drawing/2014/main" id="{112A44F9-0123-4C21-AAF3-91F41ACAABB2}"/>
                </a:ext>
              </a:extLst>
            </p:cNvPr>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 xmlns:a16="http://schemas.microsoft.com/office/drawing/2014/main" id="{5EE9A04C-87C3-49EF-9906-47593703C220}"/>
                </a:ext>
              </a:extLst>
            </p:cNvPr>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 xmlns:a16="http://schemas.microsoft.com/office/drawing/2014/main" id="{222568C9-6F1D-4D33-82FF-5817632E4AAD}"/>
                </a:ext>
              </a:extLst>
            </p:cNvPr>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 xmlns:a16="http://schemas.microsoft.com/office/drawing/2014/main" id="{E18E3EBA-EA90-4CB6-B6BD-731DF92EFAF1}"/>
                </a:ext>
              </a:extLst>
            </p:cNvPr>
            <p:cNvSpPr>
              <a:spLocks noEditPoints="1"/>
            </p:cNvSpPr>
            <p:nvPr/>
          </p:nvSpPr>
          <p:spPr bwMode="gray">
            <a:xfrm>
              <a:off x="0" y="0"/>
              <a:ext cx="9144000" cy="6858000"/>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2" name="Rectangle 11">
            <a:extLst>
              <a:ext uri="{FF2B5EF4-FFF2-40B4-BE49-F238E27FC236}">
                <a16:creationId xmlns="" xmlns:a16="http://schemas.microsoft.com/office/drawing/2014/main" id="{AA6AE66C-B3BD-4800-BF17-8600741ECB3C}"/>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Date Placeholder 3">
            <a:extLst>
              <a:ext uri="{FF2B5EF4-FFF2-40B4-BE49-F238E27FC236}">
                <a16:creationId xmlns="" xmlns:a16="http://schemas.microsoft.com/office/drawing/2014/main" id="{960D0663-C94E-45B1-B6AD-5B9B7B40B81E}"/>
              </a:ext>
            </a:extLst>
          </p:cNvPr>
          <p:cNvSpPr>
            <a:spLocks noGrp="1"/>
          </p:cNvSpPr>
          <p:nvPr>
            <p:ph type="dt" sz="half" idx="10"/>
          </p:nvPr>
        </p:nvSpPr>
        <p:spPr bwMode="gray">
          <a:xfrm rot="5400000">
            <a:off x="7497763" y="1828800"/>
            <a:ext cx="990600" cy="228600"/>
          </a:xfrm>
        </p:spPr>
        <p:txBody>
          <a:bodyPr anchor="t"/>
          <a:lstStyle>
            <a:lvl1pPr algn="l">
              <a:defRPr b="0" i="0">
                <a:solidFill>
                  <a:schemeClr val="bg1">
                    <a:alpha val="60000"/>
                  </a:schemeClr>
                </a:solidFill>
              </a:defRPr>
            </a:lvl1pPr>
          </a:lstStyle>
          <a:p>
            <a:pPr>
              <a:defRPr/>
            </a:pPr>
            <a:endParaRPr lang="en-US"/>
          </a:p>
        </p:txBody>
      </p:sp>
      <p:sp>
        <p:nvSpPr>
          <p:cNvPr id="14" name="Footer Placeholder 4">
            <a:extLst>
              <a:ext uri="{FF2B5EF4-FFF2-40B4-BE49-F238E27FC236}">
                <a16:creationId xmlns="" xmlns:a16="http://schemas.microsoft.com/office/drawing/2014/main" id="{841DEA02-80DF-4554-B2CE-016E17752900}"/>
              </a:ext>
            </a:extLst>
          </p:cNvPr>
          <p:cNvSpPr>
            <a:spLocks noGrp="1"/>
          </p:cNvSpPr>
          <p:nvPr>
            <p:ph type="ftr" sz="quarter" idx="11"/>
          </p:nvPr>
        </p:nvSpPr>
        <p:spPr bwMode="gray">
          <a:xfrm rot="5400000">
            <a:off x="6236494" y="3264694"/>
            <a:ext cx="3859212" cy="228600"/>
          </a:xfrm>
        </p:spPr>
        <p:txBody>
          <a:bodyPr/>
          <a:lstStyle>
            <a:lvl1pPr>
              <a:defRPr b="0" i="0">
                <a:solidFill>
                  <a:schemeClr val="bg1">
                    <a:alpha val="60000"/>
                  </a:schemeClr>
                </a:solidFill>
              </a:defRPr>
            </a:lvl1pPr>
          </a:lstStyle>
          <a:p>
            <a:pPr>
              <a:defRPr/>
            </a:pPr>
            <a:endParaRPr lang="en-US"/>
          </a:p>
        </p:txBody>
      </p:sp>
      <p:sp>
        <p:nvSpPr>
          <p:cNvPr id="15" name="Slide Number Placeholder 5">
            <a:extLst>
              <a:ext uri="{FF2B5EF4-FFF2-40B4-BE49-F238E27FC236}">
                <a16:creationId xmlns="" xmlns:a16="http://schemas.microsoft.com/office/drawing/2014/main" id="{DFA0E97B-44E4-4987-AC7B-CDE4A0803672}"/>
              </a:ext>
            </a:extLst>
          </p:cNvPr>
          <p:cNvSpPr>
            <a:spLocks noGrp="1"/>
          </p:cNvSpPr>
          <p:nvPr>
            <p:ph type="sldNum" sz="quarter" idx="12"/>
          </p:nvPr>
        </p:nvSpPr>
        <p:spPr/>
        <p:txBody>
          <a:bodyPr/>
          <a:lstStyle>
            <a:lvl1pPr>
              <a:defRPr/>
            </a:lvl1pPr>
          </a:lstStyle>
          <a:p>
            <a:fld id="{DA39D5BB-B453-43F0-9132-2BA95AE3C0C6}" type="slidenum">
              <a:rPr lang="en-US" altLang="en-US"/>
              <a:pPr/>
              <a:t>‹#›</a:t>
            </a:fld>
            <a:endParaRPr lang="en-US" altLang="en-US"/>
          </a:p>
        </p:txBody>
      </p:sp>
    </p:spTree>
    <p:extLst>
      <p:ext uri="{BB962C8B-B14F-4D97-AF65-F5344CB8AC3E}">
        <p14:creationId xmlns:p14="http://schemas.microsoft.com/office/powerpoint/2010/main" val="2360330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5" name="Group 26">
            <a:extLst>
              <a:ext uri="{FF2B5EF4-FFF2-40B4-BE49-F238E27FC236}">
                <a16:creationId xmlns="" xmlns:a16="http://schemas.microsoft.com/office/drawing/2014/main" id="{50EF7DE4-3F59-4914-9F84-A02B442C514D}"/>
              </a:ext>
            </a:extLst>
          </p:cNvPr>
          <p:cNvGrpSpPr>
            <a:grpSpLocks/>
          </p:cNvGrpSpPr>
          <p:nvPr/>
        </p:nvGrpSpPr>
        <p:grpSpPr bwMode="auto">
          <a:xfrm>
            <a:off x="-1588" y="0"/>
            <a:ext cx="9145588" cy="6861175"/>
            <a:chOff x="-1588" y="0"/>
            <a:chExt cx="9145588" cy="6860798"/>
          </a:xfrm>
        </p:grpSpPr>
        <p:sp>
          <p:nvSpPr>
            <p:cNvPr id="6" name="Rectangle 5">
              <a:extLst>
                <a:ext uri="{FF2B5EF4-FFF2-40B4-BE49-F238E27FC236}">
                  <a16:creationId xmlns="" xmlns:a16="http://schemas.microsoft.com/office/drawing/2014/main" id="{B879CE20-2EE9-4EB2-AB8B-8C2C302AD7E9}"/>
                </a:ext>
              </a:extLst>
            </p:cNvPr>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a:extLst>
                <a:ext uri="{FF2B5EF4-FFF2-40B4-BE49-F238E27FC236}">
                  <a16:creationId xmlns="" xmlns:a16="http://schemas.microsoft.com/office/drawing/2014/main" id="{C46147D8-78D4-4934-B940-DF8835083E18}"/>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 xmlns:a16="http://schemas.microsoft.com/office/drawing/2014/main" id="{8FCAB8D3-054F-460C-898F-56B876DB67BE}"/>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 xmlns:a16="http://schemas.microsoft.com/office/drawing/2014/main" id="{8EAE8604-9A13-4C40-8AEF-8620B0E2E8C5}"/>
                </a:ext>
              </a:extLst>
            </p:cNvPr>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 xmlns:a16="http://schemas.microsoft.com/office/drawing/2014/main" id="{70221B1B-413D-49F8-A509-5CDF002A792D}"/>
                </a:ext>
              </a:extLst>
            </p:cNvPr>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 xmlns:a16="http://schemas.microsoft.com/office/drawing/2014/main" id="{57AE17EC-C61F-4891-BF54-638B43D5CFDC}"/>
                </a:ext>
              </a:extLst>
            </p:cNvPr>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a:extLst>
                <a:ext uri="{FF2B5EF4-FFF2-40B4-BE49-F238E27FC236}">
                  <a16:creationId xmlns="" xmlns:a16="http://schemas.microsoft.com/office/drawing/2014/main" id="{8660ABF4-B776-4A41-88C9-4533087ADA73}"/>
                </a:ext>
              </a:extLst>
            </p:cNvPr>
            <p:cNvSpPr>
              <a:spLocks/>
            </p:cNvSpPr>
            <p:nvPr/>
          </p:nvSpPr>
          <p:spPr bwMode="gray">
            <a:xfrm rot="10204164">
              <a:off x="426788" y="4564241"/>
              <a:ext cx="2377690" cy="317748"/>
            </a:xfrm>
            <a:custGeom>
              <a:avLst/>
              <a:gdLst>
                <a:gd name="T0" fmla="*/ 85 w 10000"/>
                <a:gd name="T1" fmla="*/ 2532 h 5291"/>
                <a:gd name="T2" fmla="*/ 9958 w 10000"/>
                <a:gd name="T3" fmla="*/ 5291 h 5291"/>
                <a:gd name="T4" fmla="*/ 10000 w 10000"/>
                <a:gd name="T5" fmla="*/ 0 h 5291"/>
                <a:gd name="T6" fmla="*/ 10000 w 10000"/>
                <a:gd name="T7" fmla="*/ 0 h 5291"/>
                <a:gd name="T8" fmla="*/ 9667 w 10000"/>
                <a:gd name="T9" fmla="*/ 204 h 5291"/>
                <a:gd name="T10" fmla="*/ 9334 w 10000"/>
                <a:gd name="T11" fmla="*/ 400 h 5291"/>
                <a:gd name="T12" fmla="*/ 9001 w 10000"/>
                <a:gd name="T13" fmla="*/ 590 h 5291"/>
                <a:gd name="T14" fmla="*/ 8667 w 10000"/>
                <a:gd name="T15" fmla="*/ 753 h 5291"/>
                <a:gd name="T16" fmla="*/ 8333 w 10000"/>
                <a:gd name="T17" fmla="*/ 917 h 5291"/>
                <a:gd name="T18" fmla="*/ 7999 w 10000"/>
                <a:gd name="T19" fmla="*/ 1071 h 5291"/>
                <a:gd name="T20" fmla="*/ 7669 w 10000"/>
                <a:gd name="T21" fmla="*/ 1202 h 5291"/>
                <a:gd name="T22" fmla="*/ 7333 w 10000"/>
                <a:gd name="T23" fmla="*/ 1325 h 5291"/>
                <a:gd name="T24" fmla="*/ 7000 w 10000"/>
                <a:gd name="T25" fmla="*/ 1440 h 5291"/>
                <a:gd name="T26" fmla="*/ 6673 w 10000"/>
                <a:gd name="T27" fmla="*/ 1538 h 5291"/>
                <a:gd name="T28" fmla="*/ 6340 w 10000"/>
                <a:gd name="T29" fmla="*/ 1636 h 5291"/>
                <a:gd name="T30" fmla="*/ 6013 w 10000"/>
                <a:gd name="T31" fmla="*/ 1719 h 5291"/>
                <a:gd name="T32" fmla="*/ 5686 w 10000"/>
                <a:gd name="T33" fmla="*/ 1784 h 5291"/>
                <a:gd name="T34" fmla="*/ 5359 w 10000"/>
                <a:gd name="T35" fmla="*/ 1850 h 5291"/>
                <a:gd name="T36" fmla="*/ 5036 w 10000"/>
                <a:gd name="T37" fmla="*/ 1906 h 5291"/>
                <a:gd name="T38" fmla="*/ 4717 w 10000"/>
                <a:gd name="T39" fmla="*/ 1948 h 5291"/>
                <a:gd name="T40" fmla="*/ 4396 w 10000"/>
                <a:gd name="T41" fmla="*/ 1980 h 5291"/>
                <a:gd name="T42" fmla="*/ 4079 w 10000"/>
                <a:gd name="T43" fmla="*/ 2013 h 5291"/>
                <a:gd name="T44" fmla="*/ 3766 w 10000"/>
                <a:gd name="T45" fmla="*/ 2029 h 5291"/>
                <a:gd name="T46" fmla="*/ 3454 w 10000"/>
                <a:gd name="T47" fmla="*/ 2046 h 5291"/>
                <a:gd name="T48" fmla="*/ 3145 w 10000"/>
                <a:gd name="T49" fmla="*/ 2053 h 5291"/>
                <a:gd name="T50" fmla="*/ 2839 w 10000"/>
                <a:gd name="T51" fmla="*/ 2046 h 5291"/>
                <a:gd name="T52" fmla="*/ 2537 w 10000"/>
                <a:gd name="T53" fmla="*/ 2046 h 5291"/>
                <a:gd name="T54" fmla="*/ 2238 w 10000"/>
                <a:gd name="T55" fmla="*/ 2029 h 5291"/>
                <a:gd name="T56" fmla="*/ 1943 w 10000"/>
                <a:gd name="T57" fmla="*/ 2004 h 5291"/>
                <a:gd name="T58" fmla="*/ 1653 w 10000"/>
                <a:gd name="T59" fmla="*/ 1980 h 5291"/>
                <a:gd name="T60" fmla="*/ 1368 w 10000"/>
                <a:gd name="T61" fmla="*/ 1955 h 5291"/>
                <a:gd name="T62" fmla="*/ 1085 w 10000"/>
                <a:gd name="T63" fmla="*/ 1915 h 5291"/>
                <a:gd name="T64" fmla="*/ 806 w 10000"/>
                <a:gd name="T65" fmla="*/ 1873 h 5291"/>
                <a:gd name="T66" fmla="*/ 533 w 10000"/>
                <a:gd name="T67" fmla="*/ 1833 h 5291"/>
                <a:gd name="T68" fmla="*/ 0 w 10000"/>
                <a:gd name="T69" fmla="*/ 1726 h 5291"/>
                <a:gd name="T70" fmla="*/ 85 w 10000"/>
                <a:gd name="T71"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Rectangle 12">
              <a:extLst>
                <a:ext uri="{FF2B5EF4-FFF2-40B4-BE49-F238E27FC236}">
                  <a16:creationId xmlns="" xmlns:a16="http://schemas.microsoft.com/office/drawing/2014/main" id="{5F2ECCFD-0BBF-4270-AB7C-7A2DF9C8087F}"/>
                </a:ext>
              </a:extLst>
            </p:cNvPr>
            <p:cNvSpPr/>
            <p:nvPr/>
          </p:nvSpPr>
          <p:spPr>
            <a:xfrm>
              <a:off x="422275" y="401616"/>
              <a:ext cx="8326438" cy="314148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35">
              <a:extLst>
                <a:ext uri="{FF2B5EF4-FFF2-40B4-BE49-F238E27FC236}">
                  <a16:creationId xmlns="" xmlns:a16="http://schemas.microsoft.com/office/drawing/2014/main" id="{7D13915D-9D63-4890-9C03-E288B63C5EFB}"/>
                </a:ext>
              </a:extLst>
            </p:cNvPr>
            <p:cNvSpPr>
              <a:spLocks/>
            </p:cNvSpPr>
            <p:nvPr/>
          </p:nvSpPr>
          <p:spPr bwMode="gray">
            <a:xfrm rot="10800000">
              <a:off x="485023" y="2670079"/>
              <a:ext cx="8182128" cy="2130508"/>
            </a:xfrm>
            <a:custGeom>
              <a:avLst/>
              <a:gdLst>
                <a:gd name="T0" fmla="*/ 0 w 10000"/>
                <a:gd name="T1" fmla="*/ 0 h 9621"/>
                <a:gd name="T2" fmla="*/ 0 w 10000"/>
                <a:gd name="T3" fmla="*/ 2411 h 9621"/>
                <a:gd name="T4" fmla="*/ 0 w 10000"/>
                <a:gd name="T5" fmla="*/ 9586 h 9621"/>
                <a:gd name="T6" fmla="*/ 0 w 10000"/>
                <a:gd name="T7" fmla="*/ 9621 h 9621"/>
                <a:gd name="T8" fmla="*/ 10000 w 10000"/>
                <a:gd name="T9" fmla="*/ 9585 h 9621"/>
                <a:gd name="T10" fmla="*/ 10000 w 10000"/>
                <a:gd name="T11" fmla="*/ 9586 h 9621"/>
                <a:gd name="T12" fmla="*/ 9990 w 10000"/>
                <a:gd name="T13" fmla="*/ 2411 h 9621"/>
                <a:gd name="T14" fmla="*/ 9990 w 10000"/>
                <a:gd name="T15" fmla="*/ 0 h 9621"/>
                <a:gd name="T16" fmla="*/ 9990 w 10000"/>
                <a:gd name="T17" fmla="*/ 0 h 9621"/>
                <a:gd name="T18" fmla="*/ 9534 w 10000"/>
                <a:gd name="T19" fmla="*/ 253 h 9621"/>
                <a:gd name="T20" fmla="*/ 9084 w 10000"/>
                <a:gd name="T21" fmla="*/ 477 h 9621"/>
                <a:gd name="T22" fmla="*/ 8628 w 10000"/>
                <a:gd name="T23" fmla="*/ 669 h 9621"/>
                <a:gd name="T24" fmla="*/ 8177 w 10000"/>
                <a:gd name="T25" fmla="*/ 847 h 9621"/>
                <a:gd name="T26" fmla="*/ 7726 w 10000"/>
                <a:gd name="T27" fmla="*/ 984 h 9621"/>
                <a:gd name="T28" fmla="*/ 7279 w 10000"/>
                <a:gd name="T29" fmla="*/ 1087 h 9621"/>
                <a:gd name="T30" fmla="*/ 6832 w 10000"/>
                <a:gd name="T31" fmla="*/ 1176 h 9621"/>
                <a:gd name="T32" fmla="*/ 6393 w 10000"/>
                <a:gd name="T33" fmla="*/ 1236 h 9621"/>
                <a:gd name="T34" fmla="*/ 5962 w 10000"/>
                <a:gd name="T35" fmla="*/ 1279 h 9621"/>
                <a:gd name="T36" fmla="*/ 5534 w 10000"/>
                <a:gd name="T37" fmla="*/ 1294 h 9621"/>
                <a:gd name="T38" fmla="*/ 5120 w 10000"/>
                <a:gd name="T39" fmla="*/ 1294 h 9621"/>
                <a:gd name="T40" fmla="*/ 4709 w 10000"/>
                <a:gd name="T41" fmla="*/ 1294 h 9621"/>
                <a:gd name="T42" fmla="*/ 4311 w 10000"/>
                <a:gd name="T43" fmla="*/ 1266 h 9621"/>
                <a:gd name="T44" fmla="*/ 3923 w 10000"/>
                <a:gd name="T45" fmla="*/ 1221 h 9621"/>
                <a:gd name="T46" fmla="*/ 3548 w 10000"/>
                <a:gd name="T47" fmla="*/ 1161 h 9621"/>
                <a:gd name="T48" fmla="*/ 3187 w 10000"/>
                <a:gd name="T49" fmla="*/ 1101 h 9621"/>
                <a:gd name="T50" fmla="*/ 2840 w 10000"/>
                <a:gd name="T51" fmla="*/ 1026 h 9621"/>
                <a:gd name="T52" fmla="*/ 2505 w 10000"/>
                <a:gd name="T53" fmla="*/ 954 h 9621"/>
                <a:gd name="T54" fmla="*/ 2192 w 10000"/>
                <a:gd name="T55" fmla="*/ 865 h 9621"/>
                <a:gd name="T56" fmla="*/ 1889 w 10000"/>
                <a:gd name="T57" fmla="*/ 775 h 9621"/>
                <a:gd name="T58" fmla="*/ 1346 w 10000"/>
                <a:gd name="T59" fmla="*/ 579 h 9621"/>
                <a:gd name="T60" fmla="*/ 882 w 10000"/>
                <a:gd name="T61" fmla="*/ 400 h 9621"/>
                <a:gd name="T62" fmla="*/ 511 w 10000"/>
                <a:gd name="T63" fmla="*/ 253 h 9621"/>
                <a:gd name="T64" fmla="*/ 234 w 10000"/>
                <a:gd name="T65" fmla="*/ 118 h 9621"/>
                <a:gd name="T66" fmla="*/ 0 w 10000"/>
                <a:gd name="T67" fmla="*/ 0 h 9621"/>
                <a:gd name="T68" fmla="*/ 0 w 10000"/>
                <a:gd name="T69" fmla="*/ 0 h 9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
              <a:extLst>
                <a:ext uri="{FF2B5EF4-FFF2-40B4-BE49-F238E27FC236}">
                  <a16:creationId xmlns="" xmlns:a16="http://schemas.microsoft.com/office/drawing/2014/main" id="{123DD0A1-9EFC-4FE7-843B-91AE834EB982}"/>
                </a:ext>
              </a:extLst>
            </p:cNvPr>
            <p:cNvSpPr>
              <a:spLocks noEditPoints="1"/>
            </p:cNvSpPr>
            <p:nvPr/>
          </p:nvSpPr>
          <p:spPr bwMode="gray">
            <a:xfrm>
              <a:off x="0" y="0"/>
              <a:ext cx="9144000" cy="6858000"/>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 name="Rectangle 15">
            <a:extLst>
              <a:ext uri="{FF2B5EF4-FFF2-40B4-BE49-F238E27FC236}">
                <a16:creationId xmlns="" xmlns:a16="http://schemas.microsoft.com/office/drawing/2014/main" id="{A73FE556-76B1-4070-922F-2E30C5E927C9}"/>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7" name="Date Placeholder 4">
            <a:extLst>
              <a:ext uri="{FF2B5EF4-FFF2-40B4-BE49-F238E27FC236}">
                <a16:creationId xmlns="" xmlns:a16="http://schemas.microsoft.com/office/drawing/2014/main" id="{829E50AE-8692-4183-B227-47F879FF7502}"/>
              </a:ext>
            </a:extLst>
          </p:cNvPr>
          <p:cNvSpPr>
            <a:spLocks noGrp="1"/>
          </p:cNvSpPr>
          <p:nvPr>
            <p:ph type="dt" sz="half" idx="10"/>
          </p:nvPr>
        </p:nvSpPr>
        <p:spPr/>
        <p:txBody>
          <a:bodyPr/>
          <a:lstStyle>
            <a:lvl1pPr>
              <a:defRPr/>
            </a:lvl1pPr>
          </a:lstStyle>
          <a:p>
            <a:pPr>
              <a:defRPr/>
            </a:pPr>
            <a:endParaRPr lang="en-US"/>
          </a:p>
        </p:txBody>
      </p:sp>
      <p:sp>
        <p:nvSpPr>
          <p:cNvPr id="18" name="Footer Placeholder 5">
            <a:extLst>
              <a:ext uri="{FF2B5EF4-FFF2-40B4-BE49-F238E27FC236}">
                <a16:creationId xmlns="" xmlns:a16="http://schemas.microsoft.com/office/drawing/2014/main" id="{0D1CBC2D-D6C3-4111-B1BF-B336C278D1E7}"/>
              </a:ext>
            </a:extLst>
          </p:cNvPr>
          <p:cNvSpPr>
            <a:spLocks noGrp="1"/>
          </p:cNvSpPr>
          <p:nvPr>
            <p:ph type="ftr" sz="quarter" idx="11"/>
          </p:nvPr>
        </p:nvSpPr>
        <p:spPr/>
        <p:txBody>
          <a:bodyPr/>
          <a:lstStyle>
            <a:lvl1pPr>
              <a:defRPr/>
            </a:lvl1pPr>
          </a:lstStyle>
          <a:p>
            <a:pPr>
              <a:defRPr/>
            </a:pPr>
            <a:endParaRPr lang="en-US"/>
          </a:p>
        </p:txBody>
      </p:sp>
      <p:sp>
        <p:nvSpPr>
          <p:cNvPr id="19" name="Slide Number Placeholder 6">
            <a:extLst>
              <a:ext uri="{FF2B5EF4-FFF2-40B4-BE49-F238E27FC236}">
                <a16:creationId xmlns="" xmlns:a16="http://schemas.microsoft.com/office/drawing/2014/main" id="{D3D272AB-64B3-41B8-91E6-6A3A141979B7}"/>
              </a:ext>
            </a:extLst>
          </p:cNvPr>
          <p:cNvSpPr>
            <a:spLocks noGrp="1"/>
          </p:cNvSpPr>
          <p:nvPr>
            <p:ph type="sldNum" sz="quarter" idx="12"/>
          </p:nvPr>
        </p:nvSpPr>
        <p:spPr/>
        <p:txBody>
          <a:bodyPr/>
          <a:lstStyle>
            <a:lvl1pPr>
              <a:defRPr/>
            </a:lvl1pPr>
          </a:lstStyle>
          <a:p>
            <a:fld id="{35D0E63B-9F52-4C7F-89E7-2B40CC5C0E6F}" type="slidenum">
              <a:rPr lang="en-US" altLang="en-US"/>
              <a:pPr/>
              <a:t>‹#›</a:t>
            </a:fld>
            <a:endParaRPr lang="en-US" altLang="en-US"/>
          </a:p>
        </p:txBody>
      </p:sp>
    </p:spTree>
    <p:extLst>
      <p:ext uri="{BB962C8B-B14F-4D97-AF65-F5344CB8AC3E}">
        <p14:creationId xmlns:p14="http://schemas.microsoft.com/office/powerpoint/2010/main" val="195145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4" name="Group 26">
            <a:extLst>
              <a:ext uri="{FF2B5EF4-FFF2-40B4-BE49-F238E27FC236}">
                <a16:creationId xmlns="" xmlns:a16="http://schemas.microsoft.com/office/drawing/2014/main" id="{D8C6BE95-350A-4605-B209-7BDF295099AA}"/>
              </a:ext>
            </a:extLst>
          </p:cNvPr>
          <p:cNvGrpSpPr>
            <a:grpSpLocks/>
          </p:cNvGrpSpPr>
          <p:nvPr/>
        </p:nvGrpSpPr>
        <p:grpSpPr bwMode="auto">
          <a:xfrm>
            <a:off x="-1588" y="0"/>
            <a:ext cx="9145588" cy="6861175"/>
            <a:chOff x="-1588" y="0"/>
            <a:chExt cx="9145588" cy="6860798"/>
          </a:xfrm>
        </p:grpSpPr>
        <p:sp>
          <p:nvSpPr>
            <p:cNvPr id="5" name="Rectangle 4">
              <a:extLst>
                <a:ext uri="{FF2B5EF4-FFF2-40B4-BE49-F238E27FC236}">
                  <a16:creationId xmlns="" xmlns:a16="http://schemas.microsoft.com/office/drawing/2014/main" id="{87159EE7-D908-4EFF-89FF-D3A38EE9217F}"/>
                </a:ext>
              </a:extLst>
            </p:cNvPr>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a:extLst>
                <a:ext uri="{FF2B5EF4-FFF2-40B4-BE49-F238E27FC236}">
                  <a16:creationId xmlns="" xmlns:a16="http://schemas.microsoft.com/office/drawing/2014/main" id="{291F6107-C69C-4C85-B5C0-59236A48A975}"/>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a:extLst>
                <a:ext uri="{FF2B5EF4-FFF2-40B4-BE49-F238E27FC236}">
                  <a16:creationId xmlns="" xmlns:a16="http://schemas.microsoft.com/office/drawing/2014/main" id="{92410513-2223-4535-83E4-238C8BE9947E}"/>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 xmlns:a16="http://schemas.microsoft.com/office/drawing/2014/main" id="{9DE840D4-F18E-4BE7-9CC7-06199E1BD00F}"/>
                </a:ext>
              </a:extLst>
            </p:cNvPr>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 xmlns:a16="http://schemas.microsoft.com/office/drawing/2014/main" id="{1B3CB83C-2315-4F0E-A6A2-B3E762794BF3}"/>
                </a:ext>
              </a:extLst>
            </p:cNvPr>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 xmlns:a16="http://schemas.microsoft.com/office/drawing/2014/main" id="{B6D82CD1-649E-4EAF-BC5E-E7840D100ED7}"/>
                </a:ext>
              </a:extLst>
            </p:cNvPr>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 xmlns:a16="http://schemas.microsoft.com/office/drawing/2014/main" id="{187547A1-8462-4DE2-BA44-6F4F4F206BD8}"/>
                </a:ext>
              </a:extLst>
            </p:cNvPr>
            <p:cNvSpPr>
              <a:spLocks/>
            </p:cNvSpPr>
            <p:nvPr/>
          </p:nvSpPr>
          <p:spPr bwMode="gray">
            <a:xfrm rot="-589932">
              <a:off x="6359946" y="2780895"/>
              <a:ext cx="2377690" cy="317748"/>
            </a:xfrm>
            <a:custGeom>
              <a:avLst/>
              <a:gdLst>
                <a:gd name="T0" fmla="*/ 85 w 10000"/>
                <a:gd name="T1" fmla="*/ 2532 h 5291"/>
                <a:gd name="T2" fmla="*/ 9958 w 10000"/>
                <a:gd name="T3" fmla="*/ 5291 h 5291"/>
                <a:gd name="T4" fmla="*/ 10000 w 10000"/>
                <a:gd name="T5" fmla="*/ 0 h 5291"/>
                <a:gd name="T6" fmla="*/ 10000 w 10000"/>
                <a:gd name="T7" fmla="*/ 0 h 5291"/>
                <a:gd name="T8" fmla="*/ 9667 w 10000"/>
                <a:gd name="T9" fmla="*/ 204 h 5291"/>
                <a:gd name="T10" fmla="*/ 9334 w 10000"/>
                <a:gd name="T11" fmla="*/ 400 h 5291"/>
                <a:gd name="T12" fmla="*/ 9001 w 10000"/>
                <a:gd name="T13" fmla="*/ 590 h 5291"/>
                <a:gd name="T14" fmla="*/ 8667 w 10000"/>
                <a:gd name="T15" fmla="*/ 753 h 5291"/>
                <a:gd name="T16" fmla="*/ 8333 w 10000"/>
                <a:gd name="T17" fmla="*/ 917 h 5291"/>
                <a:gd name="T18" fmla="*/ 7999 w 10000"/>
                <a:gd name="T19" fmla="*/ 1071 h 5291"/>
                <a:gd name="T20" fmla="*/ 7669 w 10000"/>
                <a:gd name="T21" fmla="*/ 1202 h 5291"/>
                <a:gd name="T22" fmla="*/ 7333 w 10000"/>
                <a:gd name="T23" fmla="*/ 1325 h 5291"/>
                <a:gd name="T24" fmla="*/ 7000 w 10000"/>
                <a:gd name="T25" fmla="*/ 1440 h 5291"/>
                <a:gd name="T26" fmla="*/ 6673 w 10000"/>
                <a:gd name="T27" fmla="*/ 1538 h 5291"/>
                <a:gd name="T28" fmla="*/ 6340 w 10000"/>
                <a:gd name="T29" fmla="*/ 1636 h 5291"/>
                <a:gd name="T30" fmla="*/ 6013 w 10000"/>
                <a:gd name="T31" fmla="*/ 1719 h 5291"/>
                <a:gd name="T32" fmla="*/ 5686 w 10000"/>
                <a:gd name="T33" fmla="*/ 1784 h 5291"/>
                <a:gd name="T34" fmla="*/ 5359 w 10000"/>
                <a:gd name="T35" fmla="*/ 1850 h 5291"/>
                <a:gd name="T36" fmla="*/ 5036 w 10000"/>
                <a:gd name="T37" fmla="*/ 1906 h 5291"/>
                <a:gd name="T38" fmla="*/ 4717 w 10000"/>
                <a:gd name="T39" fmla="*/ 1948 h 5291"/>
                <a:gd name="T40" fmla="*/ 4396 w 10000"/>
                <a:gd name="T41" fmla="*/ 1980 h 5291"/>
                <a:gd name="T42" fmla="*/ 4079 w 10000"/>
                <a:gd name="T43" fmla="*/ 2013 h 5291"/>
                <a:gd name="T44" fmla="*/ 3766 w 10000"/>
                <a:gd name="T45" fmla="*/ 2029 h 5291"/>
                <a:gd name="T46" fmla="*/ 3454 w 10000"/>
                <a:gd name="T47" fmla="*/ 2046 h 5291"/>
                <a:gd name="T48" fmla="*/ 3145 w 10000"/>
                <a:gd name="T49" fmla="*/ 2053 h 5291"/>
                <a:gd name="T50" fmla="*/ 2839 w 10000"/>
                <a:gd name="T51" fmla="*/ 2046 h 5291"/>
                <a:gd name="T52" fmla="*/ 2537 w 10000"/>
                <a:gd name="T53" fmla="*/ 2046 h 5291"/>
                <a:gd name="T54" fmla="*/ 2238 w 10000"/>
                <a:gd name="T55" fmla="*/ 2029 h 5291"/>
                <a:gd name="T56" fmla="*/ 1943 w 10000"/>
                <a:gd name="T57" fmla="*/ 2004 h 5291"/>
                <a:gd name="T58" fmla="*/ 1653 w 10000"/>
                <a:gd name="T59" fmla="*/ 1980 h 5291"/>
                <a:gd name="T60" fmla="*/ 1368 w 10000"/>
                <a:gd name="T61" fmla="*/ 1955 h 5291"/>
                <a:gd name="T62" fmla="*/ 1085 w 10000"/>
                <a:gd name="T63" fmla="*/ 1915 h 5291"/>
                <a:gd name="T64" fmla="*/ 806 w 10000"/>
                <a:gd name="T65" fmla="*/ 1873 h 5291"/>
                <a:gd name="T66" fmla="*/ 533 w 10000"/>
                <a:gd name="T67" fmla="*/ 1833 h 5291"/>
                <a:gd name="T68" fmla="*/ 0 w 10000"/>
                <a:gd name="T69" fmla="*/ 1726 h 5291"/>
                <a:gd name="T70" fmla="*/ 85 w 10000"/>
                <a:gd name="T71"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Rectangle 11">
              <a:extLst>
                <a:ext uri="{FF2B5EF4-FFF2-40B4-BE49-F238E27FC236}">
                  <a16:creationId xmlns="" xmlns:a16="http://schemas.microsoft.com/office/drawing/2014/main" id="{383F8A90-0106-487F-9C21-8492D0099B3A}"/>
                </a:ext>
              </a:extLst>
            </p:cNvPr>
            <p:cNvSpPr/>
            <p:nvPr/>
          </p:nvSpPr>
          <p:spPr>
            <a:xfrm>
              <a:off x="485775" y="4343161"/>
              <a:ext cx="8181975" cy="21128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35">
              <a:extLst>
                <a:ext uri="{FF2B5EF4-FFF2-40B4-BE49-F238E27FC236}">
                  <a16:creationId xmlns="" xmlns:a16="http://schemas.microsoft.com/office/drawing/2014/main" id="{23BA9B8D-983A-4B6B-84BD-9F35FF74112F}"/>
                </a:ext>
              </a:extLst>
            </p:cNvPr>
            <p:cNvSpPr>
              <a:spLocks/>
            </p:cNvSpPr>
            <p:nvPr/>
          </p:nvSpPr>
          <p:spPr bwMode="gray">
            <a:xfrm>
              <a:off x="485023" y="2854646"/>
              <a:ext cx="8182128" cy="2130508"/>
            </a:xfrm>
            <a:custGeom>
              <a:avLst/>
              <a:gdLst>
                <a:gd name="T0" fmla="*/ 0 w 10000"/>
                <a:gd name="T1" fmla="*/ 0 h 9621"/>
                <a:gd name="T2" fmla="*/ 0 w 10000"/>
                <a:gd name="T3" fmla="*/ 2411 h 9621"/>
                <a:gd name="T4" fmla="*/ 0 w 10000"/>
                <a:gd name="T5" fmla="*/ 9586 h 9621"/>
                <a:gd name="T6" fmla="*/ 0 w 10000"/>
                <a:gd name="T7" fmla="*/ 9621 h 9621"/>
                <a:gd name="T8" fmla="*/ 10000 w 10000"/>
                <a:gd name="T9" fmla="*/ 9585 h 9621"/>
                <a:gd name="T10" fmla="*/ 10000 w 10000"/>
                <a:gd name="T11" fmla="*/ 9586 h 9621"/>
                <a:gd name="T12" fmla="*/ 9990 w 10000"/>
                <a:gd name="T13" fmla="*/ 2411 h 9621"/>
                <a:gd name="T14" fmla="*/ 9990 w 10000"/>
                <a:gd name="T15" fmla="*/ 0 h 9621"/>
                <a:gd name="T16" fmla="*/ 9990 w 10000"/>
                <a:gd name="T17" fmla="*/ 0 h 9621"/>
                <a:gd name="T18" fmla="*/ 9534 w 10000"/>
                <a:gd name="T19" fmla="*/ 253 h 9621"/>
                <a:gd name="T20" fmla="*/ 9084 w 10000"/>
                <a:gd name="T21" fmla="*/ 477 h 9621"/>
                <a:gd name="T22" fmla="*/ 8628 w 10000"/>
                <a:gd name="T23" fmla="*/ 669 h 9621"/>
                <a:gd name="T24" fmla="*/ 8177 w 10000"/>
                <a:gd name="T25" fmla="*/ 847 h 9621"/>
                <a:gd name="T26" fmla="*/ 7726 w 10000"/>
                <a:gd name="T27" fmla="*/ 984 h 9621"/>
                <a:gd name="T28" fmla="*/ 7279 w 10000"/>
                <a:gd name="T29" fmla="*/ 1087 h 9621"/>
                <a:gd name="T30" fmla="*/ 6832 w 10000"/>
                <a:gd name="T31" fmla="*/ 1176 h 9621"/>
                <a:gd name="T32" fmla="*/ 6393 w 10000"/>
                <a:gd name="T33" fmla="*/ 1236 h 9621"/>
                <a:gd name="T34" fmla="*/ 5962 w 10000"/>
                <a:gd name="T35" fmla="*/ 1279 h 9621"/>
                <a:gd name="T36" fmla="*/ 5534 w 10000"/>
                <a:gd name="T37" fmla="*/ 1294 h 9621"/>
                <a:gd name="T38" fmla="*/ 5120 w 10000"/>
                <a:gd name="T39" fmla="*/ 1294 h 9621"/>
                <a:gd name="T40" fmla="*/ 4709 w 10000"/>
                <a:gd name="T41" fmla="*/ 1294 h 9621"/>
                <a:gd name="T42" fmla="*/ 4311 w 10000"/>
                <a:gd name="T43" fmla="*/ 1266 h 9621"/>
                <a:gd name="T44" fmla="*/ 3923 w 10000"/>
                <a:gd name="T45" fmla="*/ 1221 h 9621"/>
                <a:gd name="T46" fmla="*/ 3548 w 10000"/>
                <a:gd name="T47" fmla="*/ 1161 h 9621"/>
                <a:gd name="T48" fmla="*/ 3187 w 10000"/>
                <a:gd name="T49" fmla="*/ 1101 h 9621"/>
                <a:gd name="T50" fmla="*/ 2840 w 10000"/>
                <a:gd name="T51" fmla="*/ 1026 h 9621"/>
                <a:gd name="T52" fmla="*/ 2505 w 10000"/>
                <a:gd name="T53" fmla="*/ 954 h 9621"/>
                <a:gd name="T54" fmla="*/ 2192 w 10000"/>
                <a:gd name="T55" fmla="*/ 865 h 9621"/>
                <a:gd name="T56" fmla="*/ 1889 w 10000"/>
                <a:gd name="T57" fmla="*/ 775 h 9621"/>
                <a:gd name="T58" fmla="*/ 1346 w 10000"/>
                <a:gd name="T59" fmla="*/ 579 h 9621"/>
                <a:gd name="T60" fmla="*/ 882 w 10000"/>
                <a:gd name="T61" fmla="*/ 400 h 9621"/>
                <a:gd name="T62" fmla="*/ 511 w 10000"/>
                <a:gd name="T63" fmla="*/ 253 h 9621"/>
                <a:gd name="T64" fmla="*/ 234 w 10000"/>
                <a:gd name="T65" fmla="*/ 118 h 9621"/>
                <a:gd name="T66" fmla="*/ 0 w 10000"/>
                <a:gd name="T67" fmla="*/ 0 h 9621"/>
                <a:gd name="T68" fmla="*/ 0 w 10000"/>
                <a:gd name="T69" fmla="*/ 0 h 9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
              <a:extLst>
                <a:ext uri="{FF2B5EF4-FFF2-40B4-BE49-F238E27FC236}">
                  <a16:creationId xmlns="" xmlns:a16="http://schemas.microsoft.com/office/drawing/2014/main" id="{86B0F533-C6DD-441B-8F3C-02EECA805958}"/>
                </a:ext>
              </a:extLst>
            </p:cNvPr>
            <p:cNvSpPr>
              <a:spLocks noEditPoints="1"/>
            </p:cNvSpPr>
            <p:nvPr/>
          </p:nvSpPr>
          <p:spPr bwMode="gray">
            <a:xfrm>
              <a:off x="0" y="0"/>
              <a:ext cx="9144000" cy="6858000"/>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 name="Rectangle 15">
            <a:extLst>
              <a:ext uri="{FF2B5EF4-FFF2-40B4-BE49-F238E27FC236}">
                <a16:creationId xmlns="" xmlns:a16="http://schemas.microsoft.com/office/drawing/2014/main" id="{FB46931F-98EA-4AC2-BC47-B1B5F4935B29}"/>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7" name="Date Placeholder 3">
            <a:extLst>
              <a:ext uri="{FF2B5EF4-FFF2-40B4-BE49-F238E27FC236}">
                <a16:creationId xmlns="" xmlns:a16="http://schemas.microsoft.com/office/drawing/2014/main" id="{79A6A028-5372-40BB-8CFB-8FAF1FF40452}"/>
              </a:ext>
            </a:extLst>
          </p:cNvPr>
          <p:cNvSpPr>
            <a:spLocks noGrp="1"/>
          </p:cNvSpPr>
          <p:nvPr>
            <p:ph type="dt" sz="half" idx="10"/>
          </p:nvPr>
        </p:nvSpPr>
        <p:spPr/>
        <p:txBody>
          <a:bodyPr/>
          <a:lstStyle>
            <a:lvl1pPr>
              <a:defRPr/>
            </a:lvl1pPr>
          </a:lstStyle>
          <a:p>
            <a:pPr>
              <a:defRPr/>
            </a:pPr>
            <a:endParaRPr lang="en-US"/>
          </a:p>
        </p:txBody>
      </p:sp>
      <p:sp>
        <p:nvSpPr>
          <p:cNvPr id="18" name="Footer Placeholder 4">
            <a:extLst>
              <a:ext uri="{FF2B5EF4-FFF2-40B4-BE49-F238E27FC236}">
                <a16:creationId xmlns="" xmlns:a16="http://schemas.microsoft.com/office/drawing/2014/main" id="{B69EC5F8-8040-49A0-A22B-F6D4A38B8F94}"/>
              </a:ext>
            </a:extLst>
          </p:cNvPr>
          <p:cNvSpPr>
            <a:spLocks noGrp="1"/>
          </p:cNvSpPr>
          <p:nvPr>
            <p:ph type="ftr" sz="quarter" idx="11"/>
          </p:nvPr>
        </p:nvSpPr>
        <p:spPr/>
        <p:txBody>
          <a:bodyPr/>
          <a:lstStyle>
            <a:lvl1pPr>
              <a:defRPr/>
            </a:lvl1pPr>
          </a:lstStyle>
          <a:p>
            <a:pPr>
              <a:defRPr/>
            </a:pPr>
            <a:endParaRPr lang="en-US"/>
          </a:p>
        </p:txBody>
      </p:sp>
      <p:sp>
        <p:nvSpPr>
          <p:cNvPr id="19" name="Slide Number Placeholder 5">
            <a:extLst>
              <a:ext uri="{FF2B5EF4-FFF2-40B4-BE49-F238E27FC236}">
                <a16:creationId xmlns="" xmlns:a16="http://schemas.microsoft.com/office/drawing/2014/main" id="{FDB07C6D-CC30-436B-81FF-292F41D6F296}"/>
              </a:ext>
            </a:extLst>
          </p:cNvPr>
          <p:cNvSpPr>
            <a:spLocks noGrp="1"/>
          </p:cNvSpPr>
          <p:nvPr>
            <p:ph type="sldNum" sz="quarter" idx="12"/>
          </p:nvPr>
        </p:nvSpPr>
        <p:spPr/>
        <p:txBody>
          <a:bodyPr/>
          <a:lstStyle>
            <a:lvl1pPr>
              <a:defRPr/>
            </a:lvl1pPr>
          </a:lstStyle>
          <a:p>
            <a:fld id="{49CEC3B2-5AEE-4D2C-B5AE-51A8B3C1E8C1}" type="slidenum">
              <a:rPr lang="en-US" altLang="en-US"/>
              <a:pPr/>
              <a:t>‹#›</a:t>
            </a:fld>
            <a:endParaRPr lang="en-US" altLang="en-US"/>
          </a:p>
        </p:txBody>
      </p:sp>
    </p:spTree>
    <p:extLst>
      <p:ext uri="{BB962C8B-B14F-4D97-AF65-F5344CB8AC3E}">
        <p14:creationId xmlns:p14="http://schemas.microsoft.com/office/powerpoint/2010/main" val="2593463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5" name="Group 26">
            <a:extLst>
              <a:ext uri="{FF2B5EF4-FFF2-40B4-BE49-F238E27FC236}">
                <a16:creationId xmlns="" xmlns:a16="http://schemas.microsoft.com/office/drawing/2014/main" id="{430DAC42-8408-4B0C-9B7D-5245D2B222F9}"/>
              </a:ext>
            </a:extLst>
          </p:cNvPr>
          <p:cNvGrpSpPr>
            <a:grpSpLocks/>
          </p:cNvGrpSpPr>
          <p:nvPr/>
        </p:nvGrpSpPr>
        <p:grpSpPr bwMode="auto">
          <a:xfrm>
            <a:off x="-1588" y="0"/>
            <a:ext cx="9145588" cy="6861175"/>
            <a:chOff x="-1588" y="0"/>
            <a:chExt cx="9145588" cy="6860798"/>
          </a:xfrm>
        </p:grpSpPr>
        <p:sp>
          <p:nvSpPr>
            <p:cNvPr id="6" name="Rectangle 5">
              <a:extLst>
                <a:ext uri="{FF2B5EF4-FFF2-40B4-BE49-F238E27FC236}">
                  <a16:creationId xmlns="" xmlns:a16="http://schemas.microsoft.com/office/drawing/2014/main" id="{EBCEAD37-42DB-4996-B0E9-C0795FAAA4D8}"/>
                </a:ext>
              </a:extLst>
            </p:cNvPr>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a:extLst>
                <a:ext uri="{FF2B5EF4-FFF2-40B4-BE49-F238E27FC236}">
                  <a16:creationId xmlns="" xmlns:a16="http://schemas.microsoft.com/office/drawing/2014/main" id="{5340D431-144F-43FC-839B-2E56A3311F36}"/>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 xmlns:a16="http://schemas.microsoft.com/office/drawing/2014/main" id="{DDA3C155-280D-41F6-8841-F8AA81CDB7AD}"/>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 xmlns:a16="http://schemas.microsoft.com/office/drawing/2014/main" id="{36C06F8E-3DF0-4908-A54F-02C2C6A9E956}"/>
                </a:ext>
              </a:extLst>
            </p:cNvPr>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 xmlns:a16="http://schemas.microsoft.com/office/drawing/2014/main" id="{ACEFC2E8-7649-4522-B0B1-A53248D0F77B}"/>
                </a:ext>
              </a:extLst>
            </p:cNvPr>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 xmlns:a16="http://schemas.microsoft.com/office/drawing/2014/main" id="{41D1C477-9DDA-4CD5-A1CC-D0331EF5BD6E}"/>
                </a:ext>
              </a:extLst>
            </p:cNvPr>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a:extLst>
                <a:ext uri="{FF2B5EF4-FFF2-40B4-BE49-F238E27FC236}">
                  <a16:creationId xmlns="" xmlns:a16="http://schemas.microsoft.com/office/drawing/2014/main" id="{DF20CFB1-6E5C-491F-8B04-A04CDCEB5F5B}"/>
                </a:ext>
              </a:extLst>
            </p:cNvPr>
            <p:cNvSpPr>
              <a:spLocks/>
            </p:cNvSpPr>
            <p:nvPr/>
          </p:nvSpPr>
          <p:spPr bwMode="gray">
            <a:xfrm rot="-589932">
              <a:off x="6359946" y="4309201"/>
              <a:ext cx="2377690" cy="317748"/>
            </a:xfrm>
            <a:custGeom>
              <a:avLst/>
              <a:gdLst>
                <a:gd name="T0" fmla="*/ 85 w 10000"/>
                <a:gd name="T1" fmla="*/ 2532 h 5291"/>
                <a:gd name="T2" fmla="*/ 9958 w 10000"/>
                <a:gd name="T3" fmla="*/ 5291 h 5291"/>
                <a:gd name="T4" fmla="*/ 10000 w 10000"/>
                <a:gd name="T5" fmla="*/ 0 h 5291"/>
                <a:gd name="T6" fmla="*/ 10000 w 10000"/>
                <a:gd name="T7" fmla="*/ 0 h 5291"/>
                <a:gd name="T8" fmla="*/ 9667 w 10000"/>
                <a:gd name="T9" fmla="*/ 204 h 5291"/>
                <a:gd name="T10" fmla="*/ 9334 w 10000"/>
                <a:gd name="T11" fmla="*/ 400 h 5291"/>
                <a:gd name="T12" fmla="*/ 9001 w 10000"/>
                <a:gd name="T13" fmla="*/ 590 h 5291"/>
                <a:gd name="T14" fmla="*/ 8667 w 10000"/>
                <a:gd name="T15" fmla="*/ 753 h 5291"/>
                <a:gd name="T16" fmla="*/ 8333 w 10000"/>
                <a:gd name="T17" fmla="*/ 917 h 5291"/>
                <a:gd name="T18" fmla="*/ 7999 w 10000"/>
                <a:gd name="T19" fmla="*/ 1071 h 5291"/>
                <a:gd name="T20" fmla="*/ 7669 w 10000"/>
                <a:gd name="T21" fmla="*/ 1202 h 5291"/>
                <a:gd name="T22" fmla="*/ 7333 w 10000"/>
                <a:gd name="T23" fmla="*/ 1325 h 5291"/>
                <a:gd name="T24" fmla="*/ 7000 w 10000"/>
                <a:gd name="T25" fmla="*/ 1440 h 5291"/>
                <a:gd name="T26" fmla="*/ 6673 w 10000"/>
                <a:gd name="T27" fmla="*/ 1538 h 5291"/>
                <a:gd name="T28" fmla="*/ 6340 w 10000"/>
                <a:gd name="T29" fmla="*/ 1636 h 5291"/>
                <a:gd name="T30" fmla="*/ 6013 w 10000"/>
                <a:gd name="T31" fmla="*/ 1719 h 5291"/>
                <a:gd name="T32" fmla="*/ 5686 w 10000"/>
                <a:gd name="T33" fmla="*/ 1784 h 5291"/>
                <a:gd name="T34" fmla="*/ 5359 w 10000"/>
                <a:gd name="T35" fmla="*/ 1850 h 5291"/>
                <a:gd name="T36" fmla="*/ 5036 w 10000"/>
                <a:gd name="T37" fmla="*/ 1906 h 5291"/>
                <a:gd name="T38" fmla="*/ 4717 w 10000"/>
                <a:gd name="T39" fmla="*/ 1948 h 5291"/>
                <a:gd name="T40" fmla="*/ 4396 w 10000"/>
                <a:gd name="T41" fmla="*/ 1980 h 5291"/>
                <a:gd name="T42" fmla="*/ 4079 w 10000"/>
                <a:gd name="T43" fmla="*/ 2013 h 5291"/>
                <a:gd name="T44" fmla="*/ 3766 w 10000"/>
                <a:gd name="T45" fmla="*/ 2029 h 5291"/>
                <a:gd name="T46" fmla="*/ 3454 w 10000"/>
                <a:gd name="T47" fmla="*/ 2046 h 5291"/>
                <a:gd name="T48" fmla="*/ 3145 w 10000"/>
                <a:gd name="T49" fmla="*/ 2053 h 5291"/>
                <a:gd name="T50" fmla="*/ 2839 w 10000"/>
                <a:gd name="T51" fmla="*/ 2046 h 5291"/>
                <a:gd name="T52" fmla="*/ 2537 w 10000"/>
                <a:gd name="T53" fmla="*/ 2046 h 5291"/>
                <a:gd name="T54" fmla="*/ 2238 w 10000"/>
                <a:gd name="T55" fmla="*/ 2029 h 5291"/>
                <a:gd name="T56" fmla="*/ 1943 w 10000"/>
                <a:gd name="T57" fmla="*/ 2004 h 5291"/>
                <a:gd name="T58" fmla="*/ 1653 w 10000"/>
                <a:gd name="T59" fmla="*/ 1980 h 5291"/>
                <a:gd name="T60" fmla="*/ 1368 w 10000"/>
                <a:gd name="T61" fmla="*/ 1955 h 5291"/>
                <a:gd name="T62" fmla="*/ 1085 w 10000"/>
                <a:gd name="T63" fmla="*/ 1915 h 5291"/>
                <a:gd name="T64" fmla="*/ 806 w 10000"/>
                <a:gd name="T65" fmla="*/ 1873 h 5291"/>
                <a:gd name="T66" fmla="*/ 533 w 10000"/>
                <a:gd name="T67" fmla="*/ 1833 h 5291"/>
                <a:gd name="T68" fmla="*/ 0 w 10000"/>
                <a:gd name="T69" fmla="*/ 1726 h 5291"/>
                <a:gd name="T70" fmla="*/ 85 w 10000"/>
                <a:gd name="T71"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34">
              <a:extLst>
                <a:ext uri="{FF2B5EF4-FFF2-40B4-BE49-F238E27FC236}">
                  <a16:creationId xmlns="" xmlns:a16="http://schemas.microsoft.com/office/drawing/2014/main" id="{8AEAD728-C4E7-4FAB-88B8-313201B783FB}"/>
                </a:ext>
              </a:extLst>
            </p:cNvPr>
            <p:cNvSpPr>
              <a:spLocks/>
            </p:cNvSpPr>
            <p:nvPr/>
          </p:nvSpPr>
          <p:spPr bwMode="gray">
            <a:xfrm>
              <a:off x="485023" y="4381500"/>
              <a:ext cx="8182128" cy="2130508"/>
            </a:xfrm>
            <a:custGeom>
              <a:avLst/>
              <a:gdLst>
                <a:gd name="T0" fmla="*/ 0 w 10000"/>
                <a:gd name="T1" fmla="*/ 0 h 9621"/>
                <a:gd name="T2" fmla="*/ 0 w 10000"/>
                <a:gd name="T3" fmla="*/ 2411 h 9621"/>
                <a:gd name="T4" fmla="*/ 0 w 10000"/>
                <a:gd name="T5" fmla="*/ 9586 h 9621"/>
                <a:gd name="T6" fmla="*/ 0 w 10000"/>
                <a:gd name="T7" fmla="*/ 9621 h 9621"/>
                <a:gd name="T8" fmla="*/ 10000 w 10000"/>
                <a:gd name="T9" fmla="*/ 9585 h 9621"/>
                <a:gd name="T10" fmla="*/ 10000 w 10000"/>
                <a:gd name="T11" fmla="*/ 9586 h 9621"/>
                <a:gd name="T12" fmla="*/ 9990 w 10000"/>
                <a:gd name="T13" fmla="*/ 2411 h 9621"/>
                <a:gd name="T14" fmla="*/ 9990 w 10000"/>
                <a:gd name="T15" fmla="*/ 0 h 9621"/>
                <a:gd name="T16" fmla="*/ 9990 w 10000"/>
                <a:gd name="T17" fmla="*/ 0 h 9621"/>
                <a:gd name="T18" fmla="*/ 9534 w 10000"/>
                <a:gd name="T19" fmla="*/ 253 h 9621"/>
                <a:gd name="T20" fmla="*/ 9084 w 10000"/>
                <a:gd name="T21" fmla="*/ 477 h 9621"/>
                <a:gd name="T22" fmla="*/ 8628 w 10000"/>
                <a:gd name="T23" fmla="*/ 669 h 9621"/>
                <a:gd name="T24" fmla="*/ 8177 w 10000"/>
                <a:gd name="T25" fmla="*/ 847 h 9621"/>
                <a:gd name="T26" fmla="*/ 7726 w 10000"/>
                <a:gd name="T27" fmla="*/ 984 h 9621"/>
                <a:gd name="T28" fmla="*/ 7279 w 10000"/>
                <a:gd name="T29" fmla="*/ 1087 h 9621"/>
                <a:gd name="T30" fmla="*/ 6832 w 10000"/>
                <a:gd name="T31" fmla="*/ 1176 h 9621"/>
                <a:gd name="T32" fmla="*/ 6393 w 10000"/>
                <a:gd name="T33" fmla="*/ 1236 h 9621"/>
                <a:gd name="T34" fmla="*/ 5962 w 10000"/>
                <a:gd name="T35" fmla="*/ 1279 h 9621"/>
                <a:gd name="T36" fmla="*/ 5534 w 10000"/>
                <a:gd name="T37" fmla="*/ 1294 h 9621"/>
                <a:gd name="T38" fmla="*/ 5120 w 10000"/>
                <a:gd name="T39" fmla="*/ 1294 h 9621"/>
                <a:gd name="T40" fmla="*/ 4709 w 10000"/>
                <a:gd name="T41" fmla="*/ 1294 h 9621"/>
                <a:gd name="T42" fmla="*/ 4311 w 10000"/>
                <a:gd name="T43" fmla="*/ 1266 h 9621"/>
                <a:gd name="T44" fmla="*/ 3923 w 10000"/>
                <a:gd name="T45" fmla="*/ 1221 h 9621"/>
                <a:gd name="T46" fmla="*/ 3548 w 10000"/>
                <a:gd name="T47" fmla="*/ 1161 h 9621"/>
                <a:gd name="T48" fmla="*/ 3187 w 10000"/>
                <a:gd name="T49" fmla="*/ 1101 h 9621"/>
                <a:gd name="T50" fmla="*/ 2840 w 10000"/>
                <a:gd name="T51" fmla="*/ 1026 h 9621"/>
                <a:gd name="T52" fmla="*/ 2505 w 10000"/>
                <a:gd name="T53" fmla="*/ 954 h 9621"/>
                <a:gd name="T54" fmla="*/ 2192 w 10000"/>
                <a:gd name="T55" fmla="*/ 865 h 9621"/>
                <a:gd name="T56" fmla="*/ 1889 w 10000"/>
                <a:gd name="T57" fmla="*/ 775 h 9621"/>
                <a:gd name="T58" fmla="*/ 1346 w 10000"/>
                <a:gd name="T59" fmla="*/ 579 h 9621"/>
                <a:gd name="T60" fmla="*/ 882 w 10000"/>
                <a:gd name="T61" fmla="*/ 400 h 9621"/>
                <a:gd name="T62" fmla="*/ 511 w 10000"/>
                <a:gd name="T63" fmla="*/ 253 h 9621"/>
                <a:gd name="T64" fmla="*/ 234 w 10000"/>
                <a:gd name="T65" fmla="*/ 118 h 9621"/>
                <a:gd name="T66" fmla="*/ 0 w 10000"/>
                <a:gd name="T67" fmla="*/ 0 h 9621"/>
                <a:gd name="T68" fmla="*/ 0 w 10000"/>
                <a:gd name="T69" fmla="*/ 0 h 9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a:extLst>
                <a:ext uri="{FF2B5EF4-FFF2-40B4-BE49-F238E27FC236}">
                  <a16:creationId xmlns="" xmlns:a16="http://schemas.microsoft.com/office/drawing/2014/main" id="{914699EB-CDD9-4D10-8AED-B8D00ECB8BD9}"/>
                </a:ext>
              </a:extLst>
            </p:cNvPr>
            <p:cNvSpPr>
              <a:spLocks noEditPoints="1"/>
            </p:cNvSpPr>
            <p:nvPr/>
          </p:nvSpPr>
          <p:spPr bwMode="gray">
            <a:xfrm>
              <a:off x="0" y="0"/>
              <a:ext cx="9144000" cy="6858000"/>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5" name="TextBox 36">
            <a:extLst>
              <a:ext uri="{FF2B5EF4-FFF2-40B4-BE49-F238E27FC236}">
                <a16:creationId xmlns="" xmlns:a16="http://schemas.microsoft.com/office/drawing/2014/main" id="{BD8CF330-F537-46A5-AA2C-B7E1BD2CF416}"/>
              </a:ext>
            </a:extLst>
          </p:cNvPr>
          <p:cNvSpPr txBox="1">
            <a:spLocks noChangeArrowheads="1"/>
          </p:cNvSpPr>
          <p:nvPr/>
        </p:nvSpPr>
        <p:spPr bwMode="gray">
          <a:xfrm>
            <a:off x="647700" y="652463"/>
            <a:ext cx="601663"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a:r>
              <a:rPr lang="en-US" altLang="en-US" sz="8000">
                <a:solidFill>
                  <a:srgbClr val="EF53A5"/>
                </a:solidFill>
                <a:latin typeface="Arial" panose="020B0604020202020204" pitchFamily="34" charset="0"/>
                <a:cs typeface="Arial" panose="020B0604020202020204" pitchFamily="34" charset="0"/>
              </a:rPr>
              <a:t>“</a:t>
            </a:r>
          </a:p>
        </p:txBody>
      </p:sp>
      <p:sp>
        <p:nvSpPr>
          <p:cNvPr id="18" name="TextBox 37">
            <a:extLst>
              <a:ext uri="{FF2B5EF4-FFF2-40B4-BE49-F238E27FC236}">
                <a16:creationId xmlns="" xmlns:a16="http://schemas.microsoft.com/office/drawing/2014/main" id="{80B6B057-3C73-4C91-AB9F-93BD8ED365AE}"/>
              </a:ext>
            </a:extLst>
          </p:cNvPr>
          <p:cNvSpPr txBox="1">
            <a:spLocks noChangeArrowheads="1"/>
          </p:cNvSpPr>
          <p:nvPr/>
        </p:nvSpPr>
        <p:spPr bwMode="gray">
          <a:xfrm>
            <a:off x="7069138" y="2900363"/>
            <a:ext cx="6191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a:r>
              <a:rPr lang="en-US" altLang="en-US" sz="8000">
                <a:solidFill>
                  <a:srgbClr val="EF53A5"/>
                </a:solidFill>
                <a:latin typeface="Arial" panose="020B0604020202020204" pitchFamily="34" charset="0"/>
                <a:cs typeface="Arial" panose="020B0604020202020204" pitchFamily="34" charset="0"/>
              </a:rPr>
              <a:t>”</a:t>
            </a:r>
          </a:p>
        </p:txBody>
      </p:sp>
      <p:sp>
        <p:nvSpPr>
          <p:cNvPr id="19" name="Rectangle 18">
            <a:extLst>
              <a:ext uri="{FF2B5EF4-FFF2-40B4-BE49-F238E27FC236}">
                <a16:creationId xmlns="" xmlns:a16="http://schemas.microsoft.com/office/drawing/2014/main" id="{D0003357-DAC2-43AD-87C1-FB1809BC23CB}"/>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28060" y="927099"/>
            <a:ext cx="6160385" cy="2882179"/>
          </a:xfrm>
        </p:spPr>
        <p:txBody>
          <a:bodyP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0" name="Date Placeholder 3">
            <a:extLst>
              <a:ext uri="{FF2B5EF4-FFF2-40B4-BE49-F238E27FC236}">
                <a16:creationId xmlns="" xmlns:a16="http://schemas.microsoft.com/office/drawing/2014/main" id="{800F9640-0EC9-42B4-8960-20A33A8FF82D}"/>
              </a:ext>
            </a:extLst>
          </p:cNvPr>
          <p:cNvSpPr>
            <a:spLocks noGrp="1"/>
          </p:cNvSpPr>
          <p:nvPr>
            <p:ph type="dt" sz="half" idx="14"/>
          </p:nvPr>
        </p:nvSpPr>
        <p:spPr/>
        <p:txBody>
          <a:bodyPr/>
          <a:lstStyle>
            <a:lvl1pPr>
              <a:defRPr/>
            </a:lvl1pPr>
          </a:lstStyle>
          <a:p>
            <a:pPr>
              <a:defRPr/>
            </a:pPr>
            <a:endParaRPr lang="en-US"/>
          </a:p>
        </p:txBody>
      </p:sp>
      <p:sp>
        <p:nvSpPr>
          <p:cNvPr id="21" name="Footer Placeholder 4">
            <a:extLst>
              <a:ext uri="{FF2B5EF4-FFF2-40B4-BE49-F238E27FC236}">
                <a16:creationId xmlns="" xmlns:a16="http://schemas.microsoft.com/office/drawing/2014/main" id="{45C292C5-D325-47E5-87A3-E94BFECA0566}"/>
              </a:ext>
            </a:extLst>
          </p:cNvPr>
          <p:cNvSpPr>
            <a:spLocks noGrp="1"/>
          </p:cNvSpPr>
          <p:nvPr>
            <p:ph type="ftr" sz="quarter" idx="15"/>
          </p:nvPr>
        </p:nvSpPr>
        <p:spPr/>
        <p:txBody>
          <a:bodyPr/>
          <a:lstStyle>
            <a:lvl1pPr>
              <a:defRPr/>
            </a:lvl1pPr>
          </a:lstStyle>
          <a:p>
            <a:pPr>
              <a:defRPr/>
            </a:pPr>
            <a:endParaRPr lang="en-US"/>
          </a:p>
        </p:txBody>
      </p:sp>
      <p:sp>
        <p:nvSpPr>
          <p:cNvPr id="22" name="Slide Number Placeholder 5">
            <a:extLst>
              <a:ext uri="{FF2B5EF4-FFF2-40B4-BE49-F238E27FC236}">
                <a16:creationId xmlns="" xmlns:a16="http://schemas.microsoft.com/office/drawing/2014/main" id="{F335B0F5-8E77-4850-BD7F-68C01F903E81}"/>
              </a:ext>
            </a:extLst>
          </p:cNvPr>
          <p:cNvSpPr>
            <a:spLocks noGrp="1"/>
          </p:cNvSpPr>
          <p:nvPr>
            <p:ph type="sldNum" sz="quarter" idx="16"/>
          </p:nvPr>
        </p:nvSpPr>
        <p:spPr/>
        <p:txBody>
          <a:bodyPr/>
          <a:lstStyle>
            <a:lvl1pPr>
              <a:defRPr/>
            </a:lvl1pPr>
          </a:lstStyle>
          <a:p>
            <a:fld id="{FC933B8D-FB89-424A-A030-46B223FC5CDB}" type="slidenum">
              <a:rPr lang="en-US" altLang="en-US"/>
              <a:pPr/>
              <a:t>‹#›</a:t>
            </a:fld>
            <a:endParaRPr lang="en-US" altLang="en-US"/>
          </a:p>
        </p:txBody>
      </p:sp>
    </p:spTree>
    <p:extLst>
      <p:ext uri="{BB962C8B-B14F-4D97-AF65-F5344CB8AC3E}">
        <p14:creationId xmlns:p14="http://schemas.microsoft.com/office/powerpoint/2010/main" val="2173731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4" name="Group 26">
            <a:extLst>
              <a:ext uri="{FF2B5EF4-FFF2-40B4-BE49-F238E27FC236}">
                <a16:creationId xmlns="" xmlns:a16="http://schemas.microsoft.com/office/drawing/2014/main" id="{4E122BE3-C325-4F0A-8722-74DCB7E303B1}"/>
              </a:ext>
            </a:extLst>
          </p:cNvPr>
          <p:cNvGrpSpPr>
            <a:grpSpLocks/>
          </p:cNvGrpSpPr>
          <p:nvPr/>
        </p:nvGrpSpPr>
        <p:grpSpPr bwMode="auto">
          <a:xfrm>
            <a:off x="-1588" y="0"/>
            <a:ext cx="9145588" cy="6861175"/>
            <a:chOff x="-1588" y="0"/>
            <a:chExt cx="9145588" cy="6860798"/>
          </a:xfrm>
        </p:grpSpPr>
        <p:sp>
          <p:nvSpPr>
            <p:cNvPr id="5" name="Rectangle 4">
              <a:extLst>
                <a:ext uri="{FF2B5EF4-FFF2-40B4-BE49-F238E27FC236}">
                  <a16:creationId xmlns="" xmlns:a16="http://schemas.microsoft.com/office/drawing/2014/main" id="{C8F9AC8D-2768-46CB-BC70-3FB3282DCCAC}"/>
                </a:ext>
              </a:extLst>
            </p:cNvPr>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a:extLst>
                <a:ext uri="{FF2B5EF4-FFF2-40B4-BE49-F238E27FC236}">
                  <a16:creationId xmlns="" xmlns:a16="http://schemas.microsoft.com/office/drawing/2014/main" id="{94CEE612-BA88-479D-A039-E1465D6920F7}"/>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a:extLst>
                <a:ext uri="{FF2B5EF4-FFF2-40B4-BE49-F238E27FC236}">
                  <a16:creationId xmlns="" xmlns:a16="http://schemas.microsoft.com/office/drawing/2014/main" id="{6C8CCA67-D1FF-4EA6-BE3A-CC41A9FDB21F}"/>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 xmlns:a16="http://schemas.microsoft.com/office/drawing/2014/main" id="{C54D47B0-FC5C-4F5A-839C-8FF8431B7AFE}"/>
                </a:ext>
              </a:extLst>
            </p:cNvPr>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 xmlns:a16="http://schemas.microsoft.com/office/drawing/2014/main" id="{1DEB552A-9071-4004-B6D6-280B71CD5598}"/>
                </a:ext>
              </a:extLst>
            </p:cNvPr>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 xmlns:a16="http://schemas.microsoft.com/office/drawing/2014/main" id="{265A5BB8-DFE0-42D6-97E8-DD647669E5CC}"/>
                </a:ext>
              </a:extLst>
            </p:cNvPr>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 xmlns:a16="http://schemas.microsoft.com/office/drawing/2014/main" id="{6E5F8BA4-E53C-4998-BBA9-0103D0AA61DF}"/>
                </a:ext>
              </a:extLst>
            </p:cNvPr>
            <p:cNvSpPr>
              <a:spLocks/>
            </p:cNvSpPr>
            <p:nvPr/>
          </p:nvSpPr>
          <p:spPr bwMode="gray">
            <a:xfrm rot="-589932">
              <a:off x="6359946" y="4311243"/>
              <a:ext cx="2377690" cy="317748"/>
            </a:xfrm>
            <a:custGeom>
              <a:avLst/>
              <a:gdLst>
                <a:gd name="T0" fmla="*/ 85 w 10000"/>
                <a:gd name="T1" fmla="*/ 2532 h 5291"/>
                <a:gd name="T2" fmla="*/ 9958 w 10000"/>
                <a:gd name="T3" fmla="*/ 5291 h 5291"/>
                <a:gd name="T4" fmla="*/ 10000 w 10000"/>
                <a:gd name="T5" fmla="*/ 0 h 5291"/>
                <a:gd name="T6" fmla="*/ 10000 w 10000"/>
                <a:gd name="T7" fmla="*/ 0 h 5291"/>
                <a:gd name="T8" fmla="*/ 9667 w 10000"/>
                <a:gd name="T9" fmla="*/ 204 h 5291"/>
                <a:gd name="T10" fmla="*/ 9334 w 10000"/>
                <a:gd name="T11" fmla="*/ 400 h 5291"/>
                <a:gd name="T12" fmla="*/ 9001 w 10000"/>
                <a:gd name="T13" fmla="*/ 590 h 5291"/>
                <a:gd name="T14" fmla="*/ 8667 w 10000"/>
                <a:gd name="T15" fmla="*/ 753 h 5291"/>
                <a:gd name="T16" fmla="*/ 8333 w 10000"/>
                <a:gd name="T17" fmla="*/ 917 h 5291"/>
                <a:gd name="T18" fmla="*/ 7999 w 10000"/>
                <a:gd name="T19" fmla="*/ 1071 h 5291"/>
                <a:gd name="T20" fmla="*/ 7669 w 10000"/>
                <a:gd name="T21" fmla="*/ 1202 h 5291"/>
                <a:gd name="T22" fmla="*/ 7333 w 10000"/>
                <a:gd name="T23" fmla="*/ 1325 h 5291"/>
                <a:gd name="T24" fmla="*/ 7000 w 10000"/>
                <a:gd name="T25" fmla="*/ 1440 h 5291"/>
                <a:gd name="T26" fmla="*/ 6673 w 10000"/>
                <a:gd name="T27" fmla="*/ 1538 h 5291"/>
                <a:gd name="T28" fmla="*/ 6340 w 10000"/>
                <a:gd name="T29" fmla="*/ 1636 h 5291"/>
                <a:gd name="T30" fmla="*/ 6013 w 10000"/>
                <a:gd name="T31" fmla="*/ 1719 h 5291"/>
                <a:gd name="T32" fmla="*/ 5686 w 10000"/>
                <a:gd name="T33" fmla="*/ 1784 h 5291"/>
                <a:gd name="T34" fmla="*/ 5359 w 10000"/>
                <a:gd name="T35" fmla="*/ 1850 h 5291"/>
                <a:gd name="T36" fmla="*/ 5036 w 10000"/>
                <a:gd name="T37" fmla="*/ 1906 h 5291"/>
                <a:gd name="T38" fmla="*/ 4717 w 10000"/>
                <a:gd name="T39" fmla="*/ 1948 h 5291"/>
                <a:gd name="T40" fmla="*/ 4396 w 10000"/>
                <a:gd name="T41" fmla="*/ 1980 h 5291"/>
                <a:gd name="T42" fmla="*/ 4079 w 10000"/>
                <a:gd name="T43" fmla="*/ 2013 h 5291"/>
                <a:gd name="T44" fmla="*/ 3766 w 10000"/>
                <a:gd name="T45" fmla="*/ 2029 h 5291"/>
                <a:gd name="T46" fmla="*/ 3454 w 10000"/>
                <a:gd name="T47" fmla="*/ 2046 h 5291"/>
                <a:gd name="T48" fmla="*/ 3145 w 10000"/>
                <a:gd name="T49" fmla="*/ 2053 h 5291"/>
                <a:gd name="T50" fmla="*/ 2839 w 10000"/>
                <a:gd name="T51" fmla="*/ 2046 h 5291"/>
                <a:gd name="T52" fmla="*/ 2537 w 10000"/>
                <a:gd name="T53" fmla="*/ 2046 h 5291"/>
                <a:gd name="T54" fmla="*/ 2238 w 10000"/>
                <a:gd name="T55" fmla="*/ 2029 h 5291"/>
                <a:gd name="T56" fmla="*/ 1943 w 10000"/>
                <a:gd name="T57" fmla="*/ 2004 h 5291"/>
                <a:gd name="T58" fmla="*/ 1653 w 10000"/>
                <a:gd name="T59" fmla="*/ 1980 h 5291"/>
                <a:gd name="T60" fmla="*/ 1368 w 10000"/>
                <a:gd name="T61" fmla="*/ 1955 h 5291"/>
                <a:gd name="T62" fmla="*/ 1085 w 10000"/>
                <a:gd name="T63" fmla="*/ 1915 h 5291"/>
                <a:gd name="T64" fmla="*/ 806 w 10000"/>
                <a:gd name="T65" fmla="*/ 1873 h 5291"/>
                <a:gd name="T66" fmla="*/ 533 w 10000"/>
                <a:gd name="T67" fmla="*/ 1833 h 5291"/>
                <a:gd name="T68" fmla="*/ 0 w 10000"/>
                <a:gd name="T69" fmla="*/ 1726 h 5291"/>
                <a:gd name="T70" fmla="*/ 85 w 10000"/>
                <a:gd name="T71"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34">
              <a:extLst>
                <a:ext uri="{FF2B5EF4-FFF2-40B4-BE49-F238E27FC236}">
                  <a16:creationId xmlns="" xmlns:a16="http://schemas.microsoft.com/office/drawing/2014/main" id="{01A6B4E4-629D-4B4C-8518-1794D41F3FE6}"/>
                </a:ext>
              </a:extLst>
            </p:cNvPr>
            <p:cNvSpPr>
              <a:spLocks/>
            </p:cNvSpPr>
            <p:nvPr/>
          </p:nvSpPr>
          <p:spPr bwMode="gray">
            <a:xfrm>
              <a:off x="485023" y="4381500"/>
              <a:ext cx="8182128" cy="2130508"/>
            </a:xfrm>
            <a:custGeom>
              <a:avLst/>
              <a:gdLst>
                <a:gd name="T0" fmla="*/ 0 w 10000"/>
                <a:gd name="T1" fmla="*/ 0 h 9621"/>
                <a:gd name="T2" fmla="*/ 0 w 10000"/>
                <a:gd name="T3" fmla="*/ 2411 h 9621"/>
                <a:gd name="T4" fmla="*/ 0 w 10000"/>
                <a:gd name="T5" fmla="*/ 9586 h 9621"/>
                <a:gd name="T6" fmla="*/ 0 w 10000"/>
                <a:gd name="T7" fmla="*/ 9621 h 9621"/>
                <a:gd name="T8" fmla="*/ 10000 w 10000"/>
                <a:gd name="T9" fmla="*/ 9585 h 9621"/>
                <a:gd name="T10" fmla="*/ 10000 w 10000"/>
                <a:gd name="T11" fmla="*/ 9586 h 9621"/>
                <a:gd name="T12" fmla="*/ 9990 w 10000"/>
                <a:gd name="T13" fmla="*/ 2411 h 9621"/>
                <a:gd name="T14" fmla="*/ 9990 w 10000"/>
                <a:gd name="T15" fmla="*/ 0 h 9621"/>
                <a:gd name="T16" fmla="*/ 9990 w 10000"/>
                <a:gd name="T17" fmla="*/ 0 h 9621"/>
                <a:gd name="T18" fmla="*/ 9534 w 10000"/>
                <a:gd name="T19" fmla="*/ 253 h 9621"/>
                <a:gd name="T20" fmla="*/ 9084 w 10000"/>
                <a:gd name="T21" fmla="*/ 477 h 9621"/>
                <a:gd name="T22" fmla="*/ 8628 w 10000"/>
                <a:gd name="T23" fmla="*/ 669 h 9621"/>
                <a:gd name="T24" fmla="*/ 8177 w 10000"/>
                <a:gd name="T25" fmla="*/ 847 h 9621"/>
                <a:gd name="T26" fmla="*/ 7726 w 10000"/>
                <a:gd name="T27" fmla="*/ 984 h 9621"/>
                <a:gd name="T28" fmla="*/ 7279 w 10000"/>
                <a:gd name="T29" fmla="*/ 1087 h 9621"/>
                <a:gd name="T30" fmla="*/ 6832 w 10000"/>
                <a:gd name="T31" fmla="*/ 1176 h 9621"/>
                <a:gd name="T32" fmla="*/ 6393 w 10000"/>
                <a:gd name="T33" fmla="*/ 1236 h 9621"/>
                <a:gd name="T34" fmla="*/ 5962 w 10000"/>
                <a:gd name="T35" fmla="*/ 1279 h 9621"/>
                <a:gd name="T36" fmla="*/ 5534 w 10000"/>
                <a:gd name="T37" fmla="*/ 1294 h 9621"/>
                <a:gd name="T38" fmla="*/ 5120 w 10000"/>
                <a:gd name="T39" fmla="*/ 1294 h 9621"/>
                <a:gd name="T40" fmla="*/ 4709 w 10000"/>
                <a:gd name="T41" fmla="*/ 1294 h 9621"/>
                <a:gd name="T42" fmla="*/ 4311 w 10000"/>
                <a:gd name="T43" fmla="*/ 1266 h 9621"/>
                <a:gd name="T44" fmla="*/ 3923 w 10000"/>
                <a:gd name="T45" fmla="*/ 1221 h 9621"/>
                <a:gd name="T46" fmla="*/ 3548 w 10000"/>
                <a:gd name="T47" fmla="*/ 1161 h 9621"/>
                <a:gd name="T48" fmla="*/ 3187 w 10000"/>
                <a:gd name="T49" fmla="*/ 1101 h 9621"/>
                <a:gd name="T50" fmla="*/ 2840 w 10000"/>
                <a:gd name="T51" fmla="*/ 1026 h 9621"/>
                <a:gd name="T52" fmla="*/ 2505 w 10000"/>
                <a:gd name="T53" fmla="*/ 954 h 9621"/>
                <a:gd name="T54" fmla="*/ 2192 w 10000"/>
                <a:gd name="T55" fmla="*/ 865 h 9621"/>
                <a:gd name="T56" fmla="*/ 1889 w 10000"/>
                <a:gd name="T57" fmla="*/ 775 h 9621"/>
                <a:gd name="T58" fmla="*/ 1346 w 10000"/>
                <a:gd name="T59" fmla="*/ 579 h 9621"/>
                <a:gd name="T60" fmla="*/ 882 w 10000"/>
                <a:gd name="T61" fmla="*/ 400 h 9621"/>
                <a:gd name="T62" fmla="*/ 511 w 10000"/>
                <a:gd name="T63" fmla="*/ 253 h 9621"/>
                <a:gd name="T64" fmla="*/ 234 w 10000"/>
                <a:gd name="T65" fmla="*/ 118 h 9621"/>
                <a:gd name="T66" fmla="*/ 0 w 10000"/>
                <a:gd name="T67" fmla="*/ 0 h 9621"/>
                <a:gd name="T68" fmla="*/ 0 w 10000"/>
                <a:gd name="T69" fmla="*/ 0 h 9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5">
              <a:extLst>
                <a:ext uri="{FF2B5EF4-FFF2-40B4-BE49-F238E27FC236}">
                  <a16:creationId xmlns="" xmlns:a16="http://schemas.microsoft.com/office/drawing/2014/main" id="{AAB26795-E8D6-40EF-A0F7-9CAC224FC7B5}"/>
                </a:ext>
              </a:extLst>
            </p:cNvPr>
            <p:cNvSpPr>
              <a:spLocks noEditPoints="1"/>
            </p:cNvSpPr>
            <p:nvPr/>
          </p:nvSpPr>
          <p:spPr bwMode="gray">
            <a:xfrm>
              <a:off x="0" y="0"/>
              <a:ext cx="9144000" cy="6858000"/>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4" name="Rectangle 13">
            <a:extLst>
              <a:ext uri="{FF2B5EF4-FFF2-40B4-BE49-F238E27FC236}">
                <a16:creationId xmlns="" xmlns:a16="http://schemas.microsoft.com/office/drawing/2014/main" id="{8C0CDC43-137C-47AE-9652-1DA4479CB02F}"/>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5" name="Date Placeholder 3">
            <a:extLst>
              <a:ext uri="{FF2B5EF4-FFF2-40B4-BE49-F238E27FC236}">
                <a16:creationId xmlns="" xmlns:a16="http://schemas.microsoft.com/office/drawing/2014/main" id="{DBCFC080-A516-4401-A9A4-89B9302CD20D}"/>
              </a:ext>
            </a:extLst>
          </p:cNvPr>
          <p:cNvSpPr>
            <a:spLocks noGrp="1"/>
          </p:cNvSpPr>
          <p:nvPr>
            <p:ph type="dt" sz="half" idx="10"/>
          </p:nvPr>
        </p:nvSpPr>
        <p:spPr/>
        <p:txBody>
          <a:bodyPr/>
          <a:lstStyle>
            <a:lvl1pPr>
              <a:defRPr/>
            </a:lvl1pPr>
          </a:lstStyle>
          <a:p>
            <a:pPr>
              <a:defRPr/>
            </a:pPr>
            <a:endParaRPr lang="en-US"/>
          </a:p>
        </p:txBody>
      </p:sp>
      <p:sp>
        <p:nvSpPr>
          <p:cNvPr id="16" name="Footer Placeholder 4">
            <a:extLst>
              <a:ext uri="{FF2B5EF4-FFF2-40B4-BE49-F238E27FC236}">
                <a16:creationId xmlns="" xmlns:a16="http://schemas.microsoft.com/office/drawing/2014/main" id="{58C3D13B-28C1-4A8A-929C-1BC08C5038E8}"/>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 xmlns:a16="http://schemas.microsoft.com/office/drawing/2014/main" id="{19867A68-0B6C-49F1-B948-52CDCE6828D1}"/>
              </a:ext>
            </a:extLst>
          </p:cNvPr>
          <p:cNvSpPr>
            <a:spLocks noGrp="1"/>
          </p:cNvSpPr>
          <p:nvPr>
            <p:ph type="sldNum" sz="quarter" idx="12"/>
          </p:nvPr>
        </p:nvSpPr>
        <p:spPr/>
        <p:txBody>
          <a:bodyPr/>
          <a:lstStyle>
            <a:lvl1pPr>
              <a:defRPr/>
            </a:lvl1pPr>
          </a:lstStyle>
          <a:p>
            <a:fld id="{2CCBA501-7488-4FE4-B865-A7FCE3D7F977}" type="slidenum">
              <a:rPr lang="en-US" altLang="en-US"/>
              <a:pPr/>
              <a:t>‹#›</a:t>
            </a:fld>
            <a:endParaRPr lang="en-US" altLang="en-US"/>
          </a:p>
        </p:txBody>
      </p:sp>
    </p:spTree>
    <p:extLst>
      <p:ext uri="{BB962C8B-B14F-4D97-AF65-F5344CB8AC3E}">
        <p14:creationId xmlns:p14="http://schemas.microsoft.com/office/powerpoint/2010/main" val="568745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cxnSp>
        <p:nvCxnSpPr>
          <p:cNvPr id="9" name="Straight Connector 8">
            <a:extLst>
              <a:ext uri="{FF2B5EF4-FFF2-40B4-BE49-F238E27FC236}">
                <a16:creationId xmlns="" xmlns:a16="http://schemas.microsoft.com/office/drawing/2014/main" id="{EA3BFA1F-1BCF-495D-B64B-EEB74240EC50}"/>
              </a:ext>
            </a:extLst>
          </p:cNvPr>
          <p:cNvCxnSpPr/>
          <p:nvPr/>
        </p:nvCxnSpPr>
        <p:spPr>
          <a:xfrm>
            <a:off x="3294063"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 xmlns:a16="http://schemas.microsoft.com/office/drawing/2014/main" id="{CE834462-AED7-4780-9616-FF9457A2C05D}"/>
              </a:ext>
            </a:extLst>
          </p:cNvPr>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Date Placeholder 6">
            <a:extLst>
              <a:ext uri="{FF2B5EF4-FFF2-40B4-BE49-F238E27FC236}">
                <a16:creationId xmlns="" xmlns:a16="http://schemas.microsoft.com/office/drawing/2014/main" id="{D8732683-594F-44EC-91A6-1111936698D7}"/>
              </a:ext>
            </a:extLst>
          </p:cNvPr>
          <p:cNvSpPr>
            <a:spLocks noGrp="1"/>
          </p:cNvSpPr>
          <p:nvPr>
            <p:ph type="dt" sz="half" idx="18"/>
          </p:nvPr>
        </p:nvSpPr>
        <p:spPr/>
        <p:txBody>
          <a:bodyPr/>
          <a:lstStyle>
            <a:lvl1pPr>
              <a:defRPr/>
            </a:lvl1pPr>
          </a:lstStyle>
          <a:p>
            <a:pPr>
              <a:defRPr/>
            </a:pPr>
            <a:endParaRPr lang="en-US"/>
          </a:p>
        </p:txBody>
      </p:sp>
      <p:sp>
        <p:nvSpPr>
          <p:cNvPr id="12" name="Footer Placeholder 7">
            <a:extLst>
              <a:ext uri="{FF2B5EF4-FFF2-40B4-BE49-F238E27FC236}">
                <a16:creationId xmlns="" xmlns:a16="http://schemas.microsoft.com/office/drawing/2014/main" id="{A4AE19A2-7685-41AC-8D23-178FAF5A86FD}"/>
              </a:ext>
            </a:extLst>
          </p:cNvPr>
          <p:cNvSpPr>
            <a:spLocks noGrp="1"/>
          </p:cNvSpPr>
          <p:nvPr>
            <p:ph type="ftr" sz="quarter" idx="19"/>
          </p:nvPr>
        </p:nvSpPr>
        <p:spPr/>
        <p:txBody>
          <a:bodyPr/>
          <a:lstStyle>
            <a:lvl1pPr>
              <a:defRPr/>
            </a:lvl1pPr>
          </a:lstStyle>
          <a:p>
            <a:pPr>
              <a:defRPr/>
            </a:pPr>
            <a:endParaRPr lang="en-US"/>
          </a:p>
        </p:txBody>
      </p:sp>
      <p:sp>
        <p:nvSpPr>
          <p:cNvPr id="13" name="Slide Number Placeholder 8">
            <a:extLst>
              <a:ext uri="{FF2B5EF4-FFF2-40B4-BE49-F238E27FC236}">
                <a16:creationId xmlns="" xmlns:a16="http://schemas.microsoft.com/office/drawing/2014/main" id="{DC9348C5-2D16-416F-B7C5-AB26E64F9846}"/>
              </a:ext>
            </a:extLst>
          </p:cNvPr>
          <p:cNvSpPr>
            <a:spLocks noGrp="1"/>
          </p:cNvSpPr>
          <p:nvPr>
            <p:ph type="sldNum" sz="quarter" idx="20"/>
          </p:nvPr>
        </p:nvSpPr>
        <p:spPr/>
        <p:txBody>
          <a:bodyPr/>
          <a:lstStyle>
            <a:lvl1pPr>
              <a:defRPr/>
            </a:lvl1pPr>
          </a:lstStyle>
          <a:p>
            <a:fld id="{2BBDFE78-7A43-40EA-9A7A-93295D399E8A}" type="slidenum">
              <a:rPr lang="en-US" altLang="en-US"/>
              <a:pPr/>
              <a:t>‹#›</a:t>
            </a:fld>
            <a:endParaRPr lang="en-US" altLang="en-US"/>
          </a:p>
        </p:txBody>
      </p:sp>
    </p:spTree>
    <p:extLst>
      <p:ext uri="{BB962C8B-B14F-4D97-AF65-F5344CB8AC3E}">
        <p14:creationId xmlns:p14="http://schemas.microsoft.com/office/powerpoint/2010/main" val="1592367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cxnSp>
        <p:nvCxnSpPr>
          <p:cNvPr id="12" name="Straight Connector 11">
            <a:extLst>
              <a:ext uri="{FF2B5EF4-FFF2-40B4-BE49-F238E27FC236}">
                <a16:creationId xmlns="" xmlns:a16="http://schemas.microsoft.com/office/drawing/2014/main" id="{00DA30CA-7A63-4988-BE80-6EE39C13A863}"/>
              </a:ext>
            </a:extLst>
          </p:cNvPr>
          <p:cNvCxnSpPr/>
          <p:nvPr/>
        </p:nvCxnSpPr>
        <p:spPr>
          <a:xfrm>
            <a:off x="3289300"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 xmlns:a16="http://schemas.microsoft.com/office/drawing/2014/main" id="{89A877E8-1518-4653-A90A-18D61341996F}"/>
              </a:ext>
            </a:extLst>
          </p:cNvPr>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3" name="Text Placeholder 3"/>
          <p:cNvSpPr>
            <a:spLocks noGrp="1"/>
          </p:cNvSpPr>
          <p:nvPr>
            <p:ph type="body" sz="half" idx="18"/>
          </p:nvPr>
        </p:nvSpPr>
        <p:spPr>
          <a:xfrm>
            <a:off x="866439" y="4837558"/>
            <a:ext cx="2313432"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4" name="Text Placeholder 3"/>
          <p:cNvSpPr>
            <a:spLocks noGrp="1"/>
          </p:cNvSpPr>
          <p:nvPr>
            <p:ph type="body" sz="half" idx="19"/>
          </p:nvPr>
        </p:nvSpPr>
        <p:spPr>
          <a:xfrm>
            <a:off x="3411125" y="484820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7" name="Text Placeholder 3"/>
          <p:cNvSpPr>
            <a:spLocks noGrp="1"/>
          </p:cNvSpPr>
          <p:nvPr>
            <p:ph type="body" sz="half" idx="20"/>
          </p:nvPr>
        </p:nvSpPr>
        <p:spPr>
          <a:xfrm>
            <a:off x="5958642" y="483755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Date Placeholder 6">
            <a:extLst>
              <a:ext uri="{FF2B5EF4-FFF2-40B4-BE49-F238E27FC236}">
                <a16:creationId xmlns="" xmlns:a16="http://schemas.microsoft.com/office/drawing/2014/main" id="{8E516058-B494-44C1-883D-B37BCE49F6F4}"/>
              </a:ext>
            </a:extLst>
          </p:cNvPr>
          <p:cNvSpPr>
            <a:spLocks noGrp="1"/>
          </p:cNvSpPr>
          <p:nvPr>
            <p:ph type="dt" sz="half" idx="23"/>
          </p:nvPr>
        </p:nvSpPr>
        <p:spPr/>
        <p:txBody>
          <a:bodyPr/>
          <a:lstStyle>
            <a:lvl1pPr>
              <a:defRPr/>
            </a:lvl1pPr>
          </a:lstStyle>
          <a:p>
            <a:pPr>
              <a:defRPr/>
            </a:pPr>
            <a:endParaRPr lang="en-US"/>
          </a:p>
        </p:txBody>
      </p:sp>
      <p:sp>
        <p:nvSpPr>
          <p:cNvPr id="16" name="Footer Placeholder 7">
            <a:extLst>
              <a:ext uri="{FF2B5EF4-FFF2-40B4-BE49-F238E27FC236}">
                <a16:creationId xmlns="" xmlns:a16="http://schemas.microsoft.com/office/drawing/2014/main" id="{9DD5158C-13B9-4F65-9E01-86330AA5C4BB}"/>
              </a:ext>
            </a:extLst>
          </p:cNvPr>
          <p:cNvSpPr>
            <a:spLocks noGrp="1"/>
          </p:cNvSpPr>
          <p:nvPr>
            <p:ph type="ftr" sz="quarter" idx="24"/>
          </p:nvPr>
        </p:nvSpPr>
        <p:spPr/>
        <p:txBody>
          <a:bodyPr/>
          <a:lstStyle>
            <a:lvl1pPr>
              <a:defRPr/>
            </a:lvl1pPr>
          </a:lstStyle>
          <a:p>
            <a:pPr>
              <a:defRPr/>
            </a:pPr>
            <a:endParaRPr lang="en-US"/>
          </a:p>
        </p:txBody>
      </p:sp>
      <p:sp>
        <p:nvSpPr>
          <p:cNvPr id="17" name="Slide Number Placeholder 8">
            <a:extLst>
              <a:ext uri="{FF2B5EF4-FFF2-40B4-BE49-F238E27FC236}">
                <a16:creationId xmlns="" xmlns:a16="http://schemas.microsoft.com/office/drawing/2014/main" id="{BF4815CE-C483-49B1-A5B4-20D82568A02C}"/>
              </a:ext>
            </a:extLst>
          </p:cNvPr>
          <p:cNvSpPr>
            <a:spLocks noGrp="1"/>
          </p:cNvSpPr>
          <p:nvPr>
            <p:ph type="sldNum" sz="quarter" idx="25"/>
          </p:nvPr>
        </p:nvSpPr>
        <p:spPr/>
        <p:txBody>
          <a:bodyPr/>
          <a:lstStyle>
            <a:lvl1pPr>
              <a:defRPr/>
            </a:lvl1pPr>
          </a:lstStyle>
          <a:p>
            <a:fld id="{9F9CD5B9-CA59-45F9-8426-A794D5E2C25D}" type="slidenum">
              <a:rPr lang="en-US" altLang="en-US"/>
              <a:pPr/>
              <a:t>‹#›</a:t>
            </a:fld>
            <a:endParaRPr lang="en-US" altLang="en-US"/>
          </a:p>
        </p:txBody>
      </p:sp>
    </p:spTree>
    <p:extLst>
      <p:ext uri="{BB962C8B-B14F-4D97-AF65-F5344CB8AC3E}">
        <p14:creationId xmlns:p14="http://schemas.microsoft.com/office/powerpoint/2010/main" val="27924081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0E6239DF-A67B-49A5-A4FA-F233AE4C6099}"/>
              </a:ext>
            </a:extLst>
          </p:cNvPr>
          <p:cNvSpPr>
            <a:spLocks noGrp="1"/>
          </p:cNvSpPr>
          <p:nvPr>
            <p:ph type="dt" sz="half" idx="10"/>
          </p:nvPr>
        </p:nvSpPr>
        <p:spPr>
          <a:xfrm>
            <a:off x="7621588" y="6388100"/>
            <a:ext cx="990600" cy="228600"/>
          </a:xfrm>
        </p:spPr>
        <p:txBody>
          <a:bodyPr/>
          <a:lstStyle>
            <a:lvl1pPr>
              <a:defRPr/>
            </a:lvl1pPr>
          </a:lstStyle>
          <a:p>
            <a:pPr>
              <a:defRPr/>
            </a:pPr>
            <a:endParaRPr lang="en-US"/>
          </a:p>
        </p:txBody>
      </p:sp>
      <p:sp>
        <p:nvSpPr>
          <p:cNvPr id="5" name="Footer Placeholder 4">
            <a:extLst>
              <a:ext uri="{FF2B5EF4-FFF2-40B4-BE49-F238E27FC236}">
                <a16:creationId xmlns="" xmlns:a16="http://schemas.microsoft.com/office/drawing/2014/main" id="{2CB49BB5-BBC7-43A9-B00B-8123CB956582}"/>
              </a:ext>
            </a:extLst>
          </p:cNvPr>
          <p:cNvSpPr>
            <a:spLocks noGrp="1"/>
          </p:cNvSpPr>
          <p:nvPr>
            <p:ph type="ftr" sz="quarter" idx="11"/>
          </p:nvPr>
        </p:nvSpPr>
        <p:spPr>
          <a:xfrm>
            <a:off x="515938" y="6388100"/>
            <a:ext cx="3859212" cy="228600"/>
          </a:xfrm>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8F5FEFE5-DF3C-439C-88C8-5B3FBE2F3A14}"/>
              </a:ext>
            </a:extLst>
          </p:cNvPr>
          <p:cNvSpPr>
            <a:spLocks noGrp="1"/>
          </p:cNvSpPr>
          <p:nvPr>
            <p:ph type="sldNum" sz="quarter" idx="12"/>
          </p:nvPr>
        </p:nvSpPr>
        <p:spPr/>
        <p:txBody>
          <a:bodyPr/>
          <a:lstStyle>
            <a:lvl1pPr>
              <a:defRPr/>
            </a:lvl1pPr>
          </a:lstStyle>
          <a:p>
            <a:fld id="{BA5E612D-C55D-432F-83FD-137C686A028E}" type="slidenum">
              <a:rPr lang="en-US" altLang="en-US"/>
              <a:pPr/>
              <a:t>‹#›</a:t>
            </a:fld>
            <a:endParaRPr lang="en-US" altLang="en-US"/>
          </a:p>
        </p:txBody>
      </p:sp>
    </p:spTree>
    <p:extLst>
      <p:ext uri="{BB962C8B-B14F-4D97-AF65-F5344CB8AC3E}">
        <p14:creationId xmlns:p14="http://schemas.microsoft.com/office/powerpoint/2010/main" val="27519148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4" name="Group 26">
            <a:extLst>
              <a:ext uri="{FF2B5EF4-FFF2-40B4-BE49-F238E27FC236}">
                <a16:creationId xmlns="" xmlns:a16="http://schemas.microsoft.com/office/drawing/2014/main" id="{F18178ED-935D-4C9B-B639-12FEF26D3490}"/>
              </a:ext>
            </a:extLst>
          </p:cNvPr>
          <p:cNvGrpSpPr>
            <a:grpSpLocks/>
          </p:cNvGrpSpPr>
          <p:nvPr/>
        </p:nvGrpSpPr>
        <p:grpSpPr bwMode="auto">
          <a:xfrm>
            <a:off x="-1588" y="0"/>
            <a:ext cx="9120188" cy="6861175"/>
            <a:chOff x="-1588" y="0"/>
            <a:chExt cx="9120420" cy="6860798"/>
          </a:xfrm>
        </p:grpSpPr>
        <p:sp>
          <p:nvSpPr>
            <p:cNvPr id="5" name="Rectangle 4">
              <a:extLst>
                <a:ext uri="{FF2B5EF4-FFF2-40B4-BE49-F238E27FC236}">
                  <a16:creationId xmlns="" xmlns:a16="http://schemas.microsoft.com/office/drawing/2014/main" id="{1CBC02D1-D0E7-4A22-AB16-EC8FB4A726C5}"/>
                </a:ext>
              </a:extLst>
            </p:cNvPr>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a:extLst>
                <a:ext uri="{FF2B5EF4-FFF2-40B4-BE49-F238E27FC236}">
                  <a16:creationId xmlns="" xmlns:a16="http://schemas.microsoft.com/office/drawing/2014/main" id="{E785ECBB-F123-4713-9590-5DB29FE2EE20}"/>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a:extLst>
                <a:ext uri="{FF2B5EF4-FFF2-40B4-BE49-F238E27FC236}">
                  <a16:creationId xmlns="" xmlns:a16="http://schemas.microsoft.com/office/drawing/2014/main" id="{FC78524A-914D-4D7A-9840-15B946D859C5}"/>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 xmlns:a16="http://schemas.microsoft.com/office/drawing/2014/main" id="{055963A7-1063-47D5-84BE-3D44761EA204}"/>
                </a:ext>
              </a:extLst>
            </p:cNvPr>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 xmlns:a16="http://schemas.microsoft.com/office/drawing/2014/main" id="{ED74E708-19EE-424D-9BB0-DBBDA3FCAFC9}"/>
                </a:ext>
              </a:extLst>
            </p:cNvPr>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 xmlns:a16="http://schemas.microsoft.com/office/drawing/2014/main" id="{E5D792A8-84B3-4CE6-A17F-C25BDFCD749B}"/>
                </a:ext>
              </a:extLst>
            </p:cNvPr>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 xmlns:a16="http://schemas.microsoft.com/office/drawing/2014/main" id="{48DA635E-09EB-44C0-A0F2-27F444CE2911}"/>
                </a:ext>
              </a:extLst>
            </p:cNvPr>
            <p:cNvSpPr>
              <a:spLocks/>
            </p:cNvSpPr>
            <p:nvPr/>
          </p:nvSpPr>
          <p:spPr bwMode="gray">
            <a:xfrm rot="4966650">
              <a:off x="4673046" y="5107506"/>
              <a:ext cx="2377690" cy="317748"/>
            </a:xfrm>
            <a:custGeom>
              <a:avLst/>
              <a:gdLst>
                <a:gd name="T0" fmla="*/ 85 w 10000"/>
                <a:gd name="T1" fmla="*/ 2532 h 5291"/>
                <a:gd name="T2" fmla="*/ 9958 w 10000"/>
                <a:gd name="T3" fmla="*/ 5291 h 5291"/>
                <a:gd name="T4" fmla="*/ 10000 w 10000"/>
                <a:gd name="T5" fmla="*/ 0 h 5291"/>
                <a:gd name="T6" fmla="*/ 10000 w 10000"/>
                <a:gd name="T7" fmla="*/ 0 h 5291"/>
                <a:gd name="T8" fmla="*/ 9667 w 10000"/>
                <a:gd name="T9" fmla="*/ 204 h 5291"/>
                <a:gd name="T10" fmla="*/ 9334 w 10000"/>
                <a:gd name="T11" fmla="*/ 400 h 5291"/>
                <a:gd name="T12" fmla="*/ 9001 w 10000"/>
                <a:gd name="T13" fmla="*/ 590 h 5291"/>
                <a:gd name="T14" fmla="*/ 8667 w 10000"/>
                <a:gd name="T15" fmla="*/ 753 h 5291"/>
                <a:gd name="T16" fmla="*/ 8333 w 10000"/>
                <a:gd name="T17" fmla="*/ 917 h 5291"/>
                <a:gd name="T18" fmla="*/ 7999 w 10000"/>
                <a:gd name="T19" fmla="*/ 1071 h 5291"/>
                <a:gd name="T20" fmla="*/ 7669 w 10000"/>
                <a:gd name="T21" fmla="*/ 1202 h 5291"/>
                <a:gd name="T22" fmla="*/ 7333 w 10000"/>
                <a:gd name="T23" fmla="*/ 1325 h 5291"/>
                <a:gd name="T24" fmla="*/ 7000 w 10000"/>
                <a:gd name="T25" fmla="*/ 1440 h 5291"/>
                <a:gd name="T26" fmla="*/ 6673 w 10000"/>
                <a:gd name="T27" fmla="*/ 1538 h 5291"/>
                <a:gd name="T28" fmla="*/ 6340 w 10000"/>
                <a:gd name="T29" fmla="*/ 1636 h 5291"/>
                <a:gd name="T30" fmla="*/ 6013 w 10000"/>
                <a:gd name="T31" fmla="*/ 1719 h 5291"/>
                <a:gd name="T32" fmla="*/ 5686 w 10000"/>
                <a:gd name="T33" fmla="*/ 1784 h 5291"/>
                <a:gd name="T34" fmla="*/ 5359 w 10000"/>
                <a:gd name="T35" fmla="*/ 1850 h 5291"/>
                <a:gd name="T36" fmla="*/ 5036 w 10000"/>
                <a:gd name="T37" fmla="*/ 1906 h 5291"/>
                <a:gd name="T38" fmla="*/ 4717 w 10000"/>
                <a:gd name="T39" fmla="*/ 1948 h 5291"/>
                <a:gd name="T40" fmla="*/ 4396 w 10000"/>
                <a:gd name="T41" fmla="*/ 1980 h 5291"/>
                <a:gd name="T42" fmla="*/ 4079 w 10000"/>
                <a:gd name="T43" fmla="*/ 2013 h 5291"/>
                <a:gd name="T44" fmla="*/ 3766 w 10000"/>
                <a:gd name="T45" fmla="*/ 2029 h 5291"/>
                <a:gd name="T46" fmla="*/ 3454 w 10000"/>
                <a:gd name="T47" fmla="*/ 2046 h 5291"/>
                <a:gd name="T48" fmla="*/ 3145 w 10000"/>
                <a:gd name="T49" fmla="*/ 2053 h 5291"/>
                <a:gd name="T50" fmla="*/ 2839 w 10000"/>
                <a:gd name="T51" fmla="*/ 2046 h 5291"/>
                <a:gd name="T52" fmla="*/ 2537 w 10000"/>
                <a:gd name="T53" fmla="*/ 2046 h 5291"/>
                <a:gd name="T54" fmla="*/ 2238 w 10000"/>
                <a:gd name="T55" fmla="*/ 2029 h 5291"/>
                <a:gd name="T56" fmla="*/ 1943 w 10000"/>
                <a:gd name="T57" fmla="*/ 2004 h 5291"/>
                <a:gd name="T58" fmla="*/ 1653 w 10000"/>
                <a:gd name="T59" fmla="*/ 1980 h 5291"/>
                <a:gd name="T60" fmla="*/ 1368 w 10000"/>
                <a:gd name="T61" fmla="*/ 1955 h 5291"/>
                <a:gd name="T62" fmla="*/ 1085 w 10000"/>
                <a:gd name="T63" fmla="*/ 1915 h 5291"/>
                <a:gd name="T64" fmla="*/ 806 w 10000"/>
                <a:gd name="T65" fmla="*/ 1873 h 5291"/>
                <a:gd name="T66" fmla="*/ 533 w 10000"/>
                <a:gd name="T67" fmla="*/ 1833 h 5291"/>
                <a:gd name="T68" fmla="*/ 0 w 10000"/>
                <a:gd name="T69" fmla="*/ 1726 h 5291"/>
                <a:gd name="T70" fmla="*/ 85 w 10000"/>
                <a:gd name="T71"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2" name="Rectangle 11">
            <a:extLst>
              <a:ext uri="{FF2B5EF4-FFF2-40B4-BE49-F238E27FC236}">
                <a16:creationId xmlns="" xmlns:a16="http://schemas.microsoft.com/office/drawing/2014/main" id="{DED2F761-B985-48C8-8E4D-335EE20B75E0}"/>
              </a:ext>
            </a:extLst>
          </p:cNvPr>
          <p:cNvSpPr/>
          <p:nvPr/>
        </p:nvSpPr>
        <p:spPr>
          <a:xfrm>
            <a:off x="414338" y="401638"/>
            <a:ext cx="4611687"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a:extLst>
              <a:ext uri="{FF2B5EF4-FFF2-40B4-BE49-F238E27FC236}">
                <a16:creationId xmlns="" xmlns:a16="http://schemas.microsoft.com/office/drawing/2014/main" id="{D137EA74-DE7E-414E-B962-887D32060423}"/>
              </a:ext>
            </a:extLst>
          </p:cNvPr>
          <p:cNvSpPr>
            <a:spLocks/>
          </p:cNvSpPr>
          <p:nvPr/>
        </p:nvSpPr>
        <p:spPr bwMode="gray">
          <a:xfrm rot="5400000">
            <a:off x="1298575" y="1765301"/>
            <a:ext cx="5997575" cy="3327400"/>
          </a:xfrm>
          <a:custGeom>
            <a:avLst/>
            <a:gdLst>
              <a:gd name="T0" fmla="*/ 0 w 4960"/>
              <a:gd name="T1" fmla="*/ 0 h 2752"/>
              <a:gd name="T2" fmla="*/ 0 w 4960"/>
              <a:gd name="T3" fmla="*/ 324 h 2752"/>
              <a:gd name="T4" fmla="*/ 0 w 4960"/>
              <a:gd name="T5" fmla="*/ 1992 h 2752"/>
              <a:gd name="T6" fmla="*/ 0 w 4960"/>
              <a:gd name="T7" fmla="*/ 2752 h 2752"/>
              <a:gd name="T8" fmla="*/ 4960 w 4960"/>
              <a:gd name="T9" fmla="*/ 2752 h 2752"/>
              <a:gd name="T10" fmla="*/ 4960 w 4960"/>
              <a:gd name="T11" fmla="*/ 1992 h 2752"/>
              <a:gd name="T12" fmla="*/ 4960 w 4960"/>
              <a:gd name="T13" fmla="*/ 324 h 2752"/>
              <a:gd name="T14" fmla="*/ 4960 w 4960"/>
              <a:gd name="T15" fmla="*/ 0 h 2752"/>
              <a:gd name="T16" fmla="*/ 4960 w 4960"/>
              <a:gd name="T17" fmla="*/ 0 h 2752"/>
              <a:gd name="T18" fmla="*/ 4734 w 4960"/>
              <a:gd name="T19" fmla="*/ 34 h 2752"/>
              <a:gd name="T20" fmla="*/ 4510 w 4960"/>
              <a:gd name="T21" fmla="*/ 64 h 2752"/>
              <a:gd name="T22" fmla="*/ 4284 w 4960"/>
              <a:gd name="T23" fmla="*/ 90 h 2752"/>
              <a:gd name="T24" fmla="*/ 4060 w 4960"/>
              <a:gd name="T25" fmla="*/ 114 h 2752"/>
              <a:gd name="T26" fmla="*/ 3836 w 4960"/>
              <a:gd name="T27" fmla="*/ 132 h 2752"/>
              <a:gd name="T28" fmla="*/ 3614 w 4960"/>
              <a:gd name="T29" fmla="*/ 146 h 2752"/>
              <a:gd name="T30" fmla="*/ 3392 w 4960"/>
              <a:gd name="T31" fmla="*/ 158 h 2752"/>
              <a:gd name="T32" fmla="*/ 3174 w 4960"/>
              <a:gd name="T33" fmla="*/ 166 h 2752"/>
              <a:gd name="T34" fmla="*/ 2960 w 4960"/>
              <a:gd name="T35" fmla="*/ 172 h 2752"/>
              <a:gd name="T36" fmla="*/ 2748 w 4960"/>
              <a:gd name="T37" fmla="*/ 174 h 2752"/>
              <a:gd name="T38" fmla="*/ 2542 w 4960"/>
              <a:gd name="T39" fmla="*/ 174 h 2752"/>
              <a:gd name="T40" fmla="*/ 2338 w 4960"/>
              <a:gd name="T41" fmla="*/ 174 h 2752"/>
              <a:gd name="T42" fmla="*/ 2140 w 4960"/>
              <a:gd name="T43" fmla="*/ 170 h 2752"/>
              <a:gd name="T44" fmla="*/ 1948 w 4960"/>
              <a:gd name="T45" fmla="*/ 164 h 2752"/>
              <a:gd name="T46" fmla="*/ 1762 w 4960"/>
              <a:gd name="T47" fmla="*/ 156 h 2752"/>
              <a:gd name="T48" fmla="*/ 1582 w 4960"/>
              <a:gd name="T49" fmla="*/ 148 h 2752"/>
              <a:gd name="T50" fmla="*/ 1410 w 4960"/>
              <a:gd name="T51" fmla="*/ 138 h 2752"/>
              <a:gd name="T52" fmla="*/ 1244 w 4960"/>
              <a:gd name="T53" fmla="*/ 128 h 2752"/>
              <a:gd name="T54" fmla="*/ 1088 w 4960"/>
              <a:gd name="T55" fmla="*/ 116 h 2752"/>
              <a:gd name="T56" fmla="*/ 938 w 4960"/>
              <a:gd name="T57" fmla="*/ 104 h 2752"/>
              <a:gd name="T58" fmla="*/ 668 w 4960"/>
              <a:gd name="T59" fmla="*/ 78 h 2752"/>
              <a:gd name="T60" fmla="*/ 438 w 4960"/>
              <a:gd name="T61" fmla="*/ 54 h 2752"/>
              <a:gd name="T62" fmla="*/ 254 w 4960"/>
              <a:gd name="T63" fmla="*/ 34 h 2752"/>
              <a:gd name="T64" fmla="*/ 116 w 4960"/>
              <a:gd name="T65" fmla="*/ 16 h 2752"/>
              <a:gd name="T66" fmla="*/ 0 w 4960"/>
              <a:gd name="T67" fmla="*/ 0 h 2752"/>
              <a:gd name="T68" fmla="*/ 0 w 4960"/>
              <a:gd name="T69" fmla="*/ 0 h 2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a:extLst>
              <a:ext uri="{FF2B5EF4-FFF2-40B4-BE49-F238E27FC236}">
                <a16:creationId xmlns="" xmlns:a16="http://schemas.microsoft.com/office/drawing/2014/main" id="{EE18F1E5-5710-48DD-A6D7-4B12ACD8666B}"/>
              </a:ext>
            </a:extLst>
          </p:cNvPr>
          <p:cNvSpPr>
            <a:spLocks noEditPoints="1"/>
          </p:cNvSpPr>
          <p:nvPr/>
        </p:nvSpPr>
        <p:spPr bwMode="gray">
          <a:xfrm>
            <a:off x="0" y="0"/>
            <a:ext cx="9144000" cy="6858000"/>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Rectangle 14">
            <a:extLst>
              <a:ext uri="{FF2B5EF4-FFF2-40B4-BE49-F238E27FC236}">
                <a16:creationId xmlns="" xmlns:a16="http://schemas.microsoft.com/office/drawing/2014/main" id="{8B2EB85C-B0F7-45E4-B2C8-742A0F095038}"/>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74928" y="1447799"/>
            <a:ext cx="1113516" cy="45720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3">
            <a:extLst>
              <a:ext uri="{FF2B5EF4-FFF2-40B4-BE49-F238E27FC236}">
                <a16:creationId xmlns="" xmlns:a16="http://schemas.microsoft.com/office/drawing/2014/main" id="{85F0D02B-1A1B-4E60-AAD9-03FE2647A8C2}"/>
              </a:ext>
            </a:extLst>
          </p:cNvPr>
          <p:cNvSpPr>
            <a:spLocks noGrp="1"/>
          </p:cNvSpPr>
          <p:nvPr>
            <p:ph type="dt" sz="half" idx="10"/>
          </p:nvPr>
        </p:nvSpPr>
        <p:spPr/>
        <p:txBody>
          <a:bodyPr/>
          <a:lstStyle>
            <a:lvl1pPr>
              <a:defRPr/>
            </a:lvl1pPr>
          </a:lstStyle>
          <a:p>
            <a:pPr>
              <a:defRPr/>
            </a:pPr>
            <a:endParaRPr lang="en-US"/>
          </a:p>
        </p:txBody>
      </p:sp>
      <p:sp>
        <p:nvSpPr>
          <p:cNvPr id="17" name="Footer Placeholder 4">
            <a:extLst>
              <a:ext uri="{FF2B5EF4-FFF2-40B4-BE49-F238E27FC236}">
                <a16:creationId xmlns="" xmlns:a16="http://schemas.microsoft.com/office/drawing/2014/main" id="{683322FC-1E91-4B61-B540-30EF928CD32C}"/>
              </a:ext>
            </a:extLst>
          </p:cNvPr>
          <p:cNvSpPr>
            <a:spLocks noGrp="1"/>
          </p:cNvSpPr>
          <p:nvPr>
            <p:ph type="ftr" sz="quarter" idx="11"/>
          </p:nvPr>
        </p:nvSpPr>
        <p:spPr>
          <a:xfrm>
            <a:off x="538163" y="6365875"/>
            <a:ext cx="3860800" cy="228600"/>
          </a:xfrm>
        </p:spPr>
        <p:txBody>
          <a:bodyPr/>
          <a:lstStyle>
            <a:lvl1pPr>
              <a:defRPr/>
            </a:lvl1pPr>
          </a:lstStyle>
          <a:p>
            <a:pPr>
              <a:defRPr/>
            </a:pPr>
            <a:endParaRPr lang="en-US"/>
          </a:p>
        </p:txBody>
      </p:sp>
      <p:sp>
        <p:nvSpPr>
          <p:cNvPr id="18" name="Slide Number Placeholder 5">
            <a:extLst>
              <a:ext uri="{FF2B5EF4-FFF2-40B4-BE49-F238E27FC236}">
                <a16:creationId xmlns="" xmlns:a16="http://schemas.microsoft.com/office/drawing/2014/main" id="{ADC42A58-F9E8-4909-BCAE-160F4429E381}"/>
              </a:ext>
            </a:extLst>
          </p:cNvPr>
          <p:cNvSpPr>
            <a:spLocks noGrp="1"/>
          </p:cNvSpPr>
          <p:nvPr>
            <p:ph type="sldNum" sz="quarter" idx="12"/>
          </p:nvPr>
        </p:nvSpPr>
        <p:spPr/>
        <p:txBody>
          <a:bodyPr/>
          <a:lstStyle>
            <a:lvl1pPr>
              <a:defRPr/>
            </a:lvl1pPr>
          </a:lstStyle>
          <a:p>
            <a:fld id="{F0FD455B-E223-4AB3-B9F3-487F9ED6B20D}" type="slidenum">
              <a:rPr lang="en-US" altLang="en-US"/>
              <a:pPr/>
              <a:t>‹#›</a:t>
            </a:fld>
            <a:endParaRPr lang="en-US" altLang="en-US"/>
          </a:p>
        </p:txBody>
      </p:sp>
    </p:spTree>
    <p:extLst>
      <p:ext uri="{BB962C8B-B14F-4D97-AF65-F5344CB8AC3E}">
        <p14:creationId xmlns:p14="http://schemas.microsoft.com/office/powerpoint/2010/main" val="591472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7AC0AA6C-3D7B-4629-9FF3-52EDCE809E06}"/>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 xmlns:a16="http://schemas.microsoft.com/office/drawing/2014/main" id="{931D0E6B-04A9-411A-BCB8-F948833DD51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E8E8AD03-A014-46FF-9C73-1240FD35E472}"/>
              </a:ext>
            </a:extLst>
          </p:cNvPr>
          <p:cNvSpPr>
            <a:spLocks noGrp="1"/>
          </p:cNvSpPr>
          <p:nvPr>
            <p:ph type="sldNum" sz="quarter" idx="12"/>
          </p:nvPr>
        </p:nvSpPr>
        <p:spPr/>
        <p:txBody>
          <a:bodyPr/>
          <a:lstStyle>
            <a:lvl1pPr>
              <a:defRPr/>
            </a:lvl1pPr>
          </a:lstStyle>
          <a:p>
            <a:fld id="{609B52A8-0FCF-4345-9A63-CCC9F4122058}" type="slidenum">
              <a:rPr lang="en-US" altLang="en-US"/>
              <a:pPr/>
              <a:t>‹#›</a:t>
            </a:fld>
            <a:endParaRPr lang="en-US" altLang="en-US"/>
          </a:p>
        </p:txBody>
      </p:sp>
    </p:spTree>
    <p:extLst>
      <p:ext uri="{BB962C8B-B14F-4D97-AF65-F5344CB8AC3E}">
        <p14:creationId xmlns:p14="http://schemas.microsoft.com/office/powerpoint/2010/main" val="1878855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4" name="Group 26">
            <a:extLst>
              <a:ext uri="{FF2B5EF4-FFF2-40B4-BE49-F238E27FC236}">
                <a16:creationId xmlns="" xmlns:a16="http://schemas.microsoft.com/office/drawing/2014/main" id="{5CEC7123-418D-4C3E-B040-4D6CEF9CE3D4}"/>
              </a:ext>
            </a:extLst>
          </p:cNvPr>
          <p:cNvGrpSpPr>
            <a:grpSpLocks/>
          </p:cNvGrpSpPr>
          <p:nvPr/>
        </p:nvGrpSpPr>
        <p:grpSpPr bwMode="auto">
          <a:xfrm>
            <a:off x="-1588" y="0"/>
            <a:ext cx="9145588" cy="6861175"/>
            <a:chOff x="-1588" y="0"/>
            <a:chExt cx="9145588" cy="6860798"/>
          </a:xfrm>
        </p:grpSpPr>
        <p:sp>
          <p:nvSpPr>
            <p:cNvPr id="5" name="Rectangle 4">
              <a:extLst>
                <a:ext uri="{FF2B5EF4-FFF2-40B4-BE49-F238E27FC236}">
                  <a16:creationId xmlns="" xmlns:a16="http://schemas.microsoft.com/office/drawing/2014/main" id="{8711AE97-E611-4183-9A5B-AEECA10CB0D7}"/>
                </a:ext>
              </a:extLst>
            </p:cNvPr>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a:extLst>
                <a:ext uri="{FF2B5EF4-FFF2-40B4-BE49-F238E27FC236}">
                  <a16:creationId xmlns="" xmlns:a16="http://schemas.microsoft.com/office/drawing/2014/main" id="{0383F147-40E8-4AF3-AD11-1F74C303DE5C}"/>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a:extLst>
                <a:ext uri="{FF2B5EF4-FFF2-40B4-BE49-F238E27FC236}">
                  <a16:creationId xmlns="" xmlns:a16="http://schemas.microsoft.com/office/drawing/2014/main" id="{648ACEE9-CE71-45EA-862C-7F8C505489F0}"/>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 xmlns:a16="http://schemas.microsoft.com/office/drawing/2014/main" id="{00A6B329-3175-4AAB-9843-E73E450BC0FA}"/>
                </a:ext>
              </a:extLst>
            </p:cNvPr>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 xmlns:a16="http://schemas.microsoft.com/office/drawing/2014/main" id="{D977AA23-DCBE-4605-A9A8-F2225E580AB4}"/>
                </a:ext>
              </a:extLst>
            </p:cNvPr>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 xmlns:a16="http://schemas.microsoft.com/office/drawing/2014/main" id="{05475843-2E07-47BB-9EF8-EAF0B9A2AB58}"/>
                </a:ext>
              </a:extLst>
            </p:cNvPr>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 xmlns:a16="http://schemas.microsoft.com/office/drawing/2014/main" id="{D317E801-FB3D-4D30-94EA-79A1270F2ED0}"/>
                </a:ext>
              </a:extLst>
            </p:cNvPr>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a:extLst>
                <a:ext uri="{FF2B5EF4-FFF2-40B4-BE49-F238E27FC236}">
                  <a16:creationId xmlns="" xmlns:a16="http://schemas.microsoft.com/office/drawing/2014/main" id="{4B14ED2C-D5CE-40C5-A99B-190969937EA3}"/>
                </a:ext>
              </a:extLst>
            </p:cNvPr>
            <p:cNvSpPr>
              <a:spLocks/>
            </p:cNvSpPr>
            <p:nvPr/>
          </p:nvSpPr>
          <p:spPr bwMode="gray">
            <a:xfrm rot="-5400000">
              <a:off x="3105027" y="1765596"/>
              <a:ext cx="5995993" cy="3326809"/>
            </a:xfrm>
            <a:custGeom>
              <a:avLst/>
              <a:gdLst>
                <a:gd name="T0" fmla="*/ 0 w 4960"/>
                <a:gd name="T1" fmla="*/ 0 h 2752"/>
                <a:gd name="T2" fmla="*/ 0 w 4960"/>
                <a:gd name="T3" fmla="*/ 324 h 2752"/>
                <a:gd name="T4" fmla="*/ 0 w 4960"/>
                <a:gd name="T5" fmla="*/ 1992 h 2752"/>
                <a:gd name="T6" fmla="*/ 0 w 4960"/>
                <a:gd name="T7" fmla="*/ 2752 h 2752"/>
                <a:gd name="T8" fmla="*/ 4960 w 4960"/>
                <a:gd name="T9" fmla="*/ 2752 h 2752"/>
                <a:gd name="T10" fmla="*/ 4960 w 4960"/>
                <a:gd name="T11" fmla="*/ 1992 h 2752"/>
                <a:gd name="T12" fmla="*/ 4960 w 4960"/>
                <a:gd name="T13" fmla="*/ 324 h 2752"/>
                <a:gd name="T14" fmla="*/ 4960 w 4960"/>
                <a:gd name="T15" fmla="*/ 0 h 2752"/>
                <a:gd name="T16" fmla="*/ 4960 w 4960"/>
                <a:gd name="T17" fmla="*/ 0 h 2752"/>
                <a:gd name="T18" fmla="*/ 4734 w 4960"/>
                <a:gd name="T19" fmla="*/ 34 h 2752"/>
                <a:gd name="T20" fmla="*/ 4510 w 4960"/>
                <a:gd name="T21" fmla="*/ 64 h 2752"/>
                <a:gd name="T22" fmla="*/ 4284 w 4960"/>
                <a:gd name="T23" fmla="*/ 90 h 2752"/>
                <a:gd name="T24" fmla="*/ 4060 w 4960"/>
                <a:gd name="T25" fmla="*/ 114 h 2752"/>
                <a:gd name="T26" fmla="*/ 3836 w 4960"/>
                <a:gd name="T27" fmla="*/ 132 h 2752"/>
                <a:gd name="T28" fmla="*/ 3614 w 4960"/>
                <a:gd name="T29" fmla="*/ 146 h 2752"/>
                <a:gd name="T30" fmla="*/ 3392 w 4960"/>
                <a:gd name="T31" fmla="*/ 158 h 2752"/>
                <a:gd name="T32" fmla="*/ 3174 w 4960"/>
                <a:gd name="T33" fmla="*/ 166 h 2752"/>
                <a:gd name="T34" fmla="*/ 2960 w 4960"/>
                <a:gd name="T35" fmla="*/ 172 h 2752"/>
                <a:gd name="T36" fmla="*/ 2748 w 4960"/>
                <a:gd name="T37" fmla="*/ 174 h 2752"/>
                <a:gd name="T38" fmla="*/ 2542 w 4960"/>
                <a:gd name="T39" fmla="*/ 174 h 2752"/>
                <a:gd name="T40" fmla="*/ 2338 w 4960"/>
                <a:gd name="T41" fmla="*/ 174 h 2752"/>
                <a:gd name="T42" fmla="*/ 2140 w 4960"/>
                <a:gd name="T43" fmla="*/ 170 h 2752"/>
                <a:gd name="T44" fmla="*/ 1948 w 4960"/>
                <a:gd name="T45" fmla="*/ 164 h 2752"/>
                <a:gd name="T46" fmla="*/ 1762 w 4960"/>
                <a:gd name="T47" fmla="*/ 156 h 2752"/>
                <a:gd name="T48" fmla="*/ 1582 w 4960"/>
                <a:gd name="T49" fmla="*/ 148 h 2752"/>
                <a:gd name="T50" fmla="*/ 1410 w 4960"/>
                <a:gd name="T51" fmla="*/ 138 h 2752"/>
                <a:gd name="T52" fmla="*/ 1244 w 4960"/>
                <a:gd name="T53" fmla="*/ 128 h 2752"/>
                <a:gd name="T54" fmla="*/ 1088 w 4960"/>
                <a:gd name="T55" fmla="*/ 116 h 2752"/>
                <a:gd name="T56" fmla="*/ 938 w 4960"/>
                <a:gd name="T57" fmla="*/ 104 h 2752"/>
                <a:gd name="T58" fmla="*/ 668 w 4960"/>
                <a:gd name="T59" fmla="*/ 78 h 2752"/>
                <a:gd name="T60" fmla="*/ 438 w 4960"/>
                <a:gd name="T61" fmla="*/ 54 h 2752"/>
                <a:gd name="T62" fmla="*/ 254 w 4960"/>
                <a:gd name="T63" fmla="*/ 34 h 2752"/>
                <a:gd name="T64" fmla="*/ 116 w 4960"/>
                <a:gd name="T65" fmla="*/ 16 h 2752"/>
                <a:gd name="T66" fmla="*/ 0 w 4960"/>
                <a:gd name="T67" fmla="*/ 0 h 2752"/>
                <a:gd name="T68" fmla="*/ 0 w 4960"/>
                <a:gd name="T69" fmla="*/ 0 h 2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5">
              <a:extLst>
                <a:ext uri="{FF2B5EF4-FFF2-40B4-BE49-F238E27FC236}">
                  <a16:creationId xmlns="" xmlns:a16="http://schemas.microsoft.com/office/drawing/2014/main" id="{4E44E476-9021-4DEA-8CC4-1527A1DEFEB8}"/>
                </a:ext>
              </a:extLst>
            </p:cNvPr>
            <p:cNvSpPr>
              <a:spLocks/>
            </p:cNvSpPr>
            <p:nvPr/>
          </p:nvSpPr>
          <p:spPr bwMode="gray">
            <a:xfrm rot="-5912394">
              <a:off x="3320102" y="1458373"/>
              <a:ext cx="2377690" cy="317748"/>
            </a:xfrm>
            <a:custGeom>
              <a:avLst/>
              <a:gdLst>
                <a:gd name="T0" fmla="*/ 85 w 10000"/>
                <a:gd name="T1" fmla="*/ 2532 h 5291"/>
                <a:gd name="T2" fmla="*/ 9958 w 10000"/>
                <a:gd name="T3" fmla="*/ 5291 h 5291"/>
                <a:gd name="T4" fmla="*/ 10000 w 10000"/>
                <a:gd name="T5" fmla="*/ 0 h 5291"/>
                <a:gd name="T6" fmla="*/ 10000 w 10000"/>
                <a:gd name="T7" fmla="*/ 0 h 5291"/>
                <a:gd name="T8" fmla="*/ 9667 w 10000"/>
                <a:gd name="T9" fmla="*/ 204 h 5291"/>
                <a:gd name="T10" fmla="*/ 9334 w 10000"/>
                <a:gd name="T11" fmla="*/ 400 h 5291"/>
                <a:gd name="T12" fmla="*/ 9001 w 10000"/>
                <a:gd name="T13" fmla="*/ 590 h 5291"/>
                <a:gd name="T14" fmla="*/ 8667 w 10000"/>
                <a:gd name="T15" fmla="*/ 753 h 5291"/>
                <a:gd name="T16" fmla="*/ 8333 w 10000"/>
                <a:gd name="T17" fmla="*/ 917 h 5291"/>
                <a:gd name="T18" fmla="*/ 7999 w 10000"/>
                <a:gd name="T19" fmla="*/ 1071 h 5291"/>
                <a:gd name="T20" fmla="*/ 7669 w 10000"/>
                <a:gd name="T21" fmla="*/ 1202 h 5291"/>
                <a:gd name="T22" fmla="*/ 7333 w 10000"/>
                <a:gd name="T23" fmla="*/ 1325 h 5291"/>
                <a:gd name="T24" fmla="*/ 7000 w 10000"/>
                <a:gd name="T25" fmla="*/ 1440 h 5291"/>
                <a:gd name="T26" fmla="*/ 6673 w 10000"/>
                <a:gd name="T27" fmla="*/ 1538 h 5291"/>
                <a:gd name="T28" fmla="*/ 6340 w 10000"/>
                <a:gd name="T29" fmla="*/ 1636 h 5291"/>
                <a:gd name="T30" fmla="*/ 6013 w 10000"/>
                <a:gd name="T31" fmla="*/ 1719 h 5291"/>
                <a:gd name="T32" fmla="*/ 5686 w 10000"/>
                <a:gd name="T33" fmla="*/ 1784 h 5291"/>
                <a:gd name="T34" fmla="*/ 5359 w 10000"/>
                <a:gd name="T35" fmla="*/ 1850 h 5291"/>
                <a:gd name="T36" fmla="*/ 5036 w 10000"/>
                <a:gd name="T37" fmla="*/ 1906 h 5291"/>
                <a:gd name="T38" fmla="*/ 4717 w 10000"/>
                <a:gd name="T39" fmla="*/ 1948 h 5291"/>
                <a:gd name="T40" fmla="*/ 4396 w 10000"/>
                <a:gd name="T41" fmla="*/ 1980 h 5291"/>
                <a:gd name="T42" fmla="*/ 4079 w 10000"/>
                <a:gd name="T43" fmla="*/ 2013 h 5291"/>
                <a:gd name="T44" fmla="*/ 3766 w 10000"/>
                <a:gd name="T45" fmla="*/ 2029 h 5291"/>
                <a:gd name="T46" fmla="*/ 3454 w 10000"/>
                <a:gd name="T47" fmla="*/ 2046 h 5291"/>
                <a:gd name="T48" fmla="*/ 3145 w 10000"/>
                <a:gd name="T49" fmla="*/ 2053 h 5291"/>
                <a:gd name="T50" fmla="*/ 2839 w 10000"/>
                <a:gd name="T51" fmla="*/ 2046 h 5291"/>
                <a:gd name="T52" fmla="*/ 2537 w 10000"/>
                <a:gd name="T53" fmla="*/ 2046 h 5291"/>
                <a:gd name="T54" fmla="*/ 2238 w 10000"/>
                <a:gd name="T55" fmla="*/ 2029 h 5291"/>
                <a:gd name="T56" fmla="*/ 1943 w 10000"/>
                <a:gd name="T57" fmla="*/ 2004 h 5291"/>
                <a:gd name="T58" fmla="*/ 1653 w 10000"/>
                <a:gd name="T59" fmla="*/ 1980 h 5291"/>
                <a:gd name="T60" fmla="*/ 1368 w 10000"/>
                <a:gd name="T61" fmla="*/ 1955 h 5291"/>
                <a:gd name="T62" fmla="*/ 1085 w 10000"/>
                <a:gd name="T63" fmla="*/ 1915 h 5291"/>
                <a:gd name="T64" fmla="*/ 806 w 10000"/>
                <a:gd name="T65" fmla="*/ 1873 h 5291"/>
                <a:gd name="T66" fmla="*/ 533 w 10000"/>
                <a:gd name="T67" fmla="*/ 1833 h 5291"/>
                <a:gd name="T68" fmla="*/ 0 w 10000"/>
                <a:gd name="T69" fmla="*/ 1726 h 5291"/>
                <a:gd name="T70" fmla="*/ 85 w 10000"/>
                <a:gd name="T71"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a:extLst>
                <a:ext uri="{FF2B5EF4-FFF2-40B4-BE49-F238E27FC236}">
                  <a16:creationId xmlns="" xmlns:a16="http://schemas.microsoft.com/office/drawing/2014/main" id="{5936052F-582C-4028-B0AE-ADD0D70E0F31}"/>
                </a:ext>
              </a:extLst>
            </p:cNvPr>
            <p:cNvSpPr>
              <a:spLocks noEditPoints="1"/>
            </p:cNvSpPr>
            <p:nvPr/>
          </p:nvSpPr>
          <p:spPr bwMode="gray">
            <a:xfrm>
              <a:off x="0" y="0"/>
              <a:ext cx="9144000" cy="6858000"/>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5" name="Rectangle 14">
            <a:extLst>
              <a:ext uri="{FF2B5EF4-FFF2-40B4-BE49-F238E27FC236}">
                <a16:creationId xmlns="" xmlns:a16="http://schemas.microsoft.com/office/drawing/2014/main" id="{6C0FD70A-942A-4BCD-8AF3-D45D159172EA}"/>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77534" y="2257588"/>
            <a:ext cx="3090672" cy="3020344"/>
          </a:xfrm>
        </p:spPr>
        <p:txBody>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6" name="Date Placeholder 3">
            <a:extLst>
              <a:ext uri="{FF2B5EF4-FFF2-40B4-BE49-F238E27FC236}">
                <a16:creationId xmlns="" xmlns:a16="http://schemas.microsoft.com/office/drawing/2014/main" id="{DC45D59A-C559-43E4-8CCB-11A56E7C4712}"/>
              </a:ext>
            </a:extLst>
          </p:cNvPr>
          <p:cNvSpPr>
            <a:spLocks noGrp="1"/>
          </p:cNvSpPr>
          <p:nvPr>
            <p:ph type="dt" sz="half" idx="10"/>
          </p:nvPr>
        </p:nvSpPr>
        <p:spPr/>
        <p:txBody>
          <a:bodyPr/>
          <a:lstStyle>
            <a:lvl1pPr>
              <a:defRPr/>
            </a:lvl1pPr>
          </a:lstStyle>
          <a:p>
            <a:pPr>
              <a:defRPr/>
            </a:pPr>
            <a:endParaRPr lang="en-US"/>
          </a:p>
        </p:txBody>
      </p:sp>
      <p:sp>
        <p:nvSpPr>
          <p:cNvPr id="17" name="Footer Placeholder 4">
            <a:extLst>
              <a:ext uri="{FF2B5EF4-FFF2-40B4-BE49-F238E27FC236}">
                <a16:creationId xmlns="" xmlns:a16="http://schemas.microsoft.com/office/drawing/2014/main" id="{5BB46BEE-B0AC-4D3F-A8DE-20F2E477632D}"/>
              </a:ext>
            </a:extLst>
          </p:cNvPr>
          <p:cNvSpPr>
            <a:spLocks noGrp="1"/>
          </p:cNvSpPr>
          <p:nvPr>
            <p:ph type="ftr" sz="quarter" idx="11"/>
          </p:nvPr>
        </p:nvSpPr>
        <p:spPr/>
        <p:txBody>
          <a:bodyPr/>
          <a:lstStyle>
            <a:lvl1pPr>
              <a:defRPr/>
            </a:lvl1pPr>
          </a:lstStyle>
          <a:p>
            <a:pPr>
              <a:defRPr/>
            </a:pPr>
            <a:endParaRPr lang="en-US"/>
          </a:p>
        </p:txBody>
      </p:sp>
      <p:sp>
        <p:nvSpPr>
          <p:cNvPr id="18" name="Slide Number Placeholder 5">
            <a:extLst>
              <a:ext uri="{FF2B5EF4-FFF2-40B4-BE49-F238E27FC236}">
                <a16:creationId xmlns="" xmlns:a16="http://schemas.microsoft.com/office/drawing/2014/main" id="{6AFBAD2B-1FA7-459F-9D32-FE9EB1BCCC72}"/>
              </a:ext>
            </a:extLst>
          </p:cNvPr>
          <p:cNvSpPr>
            <a:spLocks noGrp="1"/>
          </p:cNvSpPr>
          <p:nvPr>
            <p:ph type="sldNum" sz="quarter" idx="12"/>
          </p:nvPr>
        </p:nvSpPr>
        <p:spPr/>
        <p:txBody>
          <a:bodyPr/>
          <a:lstStyle>
            <a:lvl1pPr>
              <a:defRPr/>
            </a:lvl1pPr>
          </a:lstStyle>
          <a:p>
            <a:fld id="{1350DBF5-471C-4802-AD01-356719E6FD05}" type="slidenum">
              <a:rPr lang="en-US" altLang="en-US"/>
              <a:pPr/>
              <a:t>‹#›</a:t>
            </a:fld>
            <a:endParaRPr lang="en-US" altLang="en-US"/>
          </a:p>
        </p:txBody>
      </p:sp>
    </p:spTree>
    <p:extLst>
      <p:ext uri="{BB962C8B-B14F-4D97-AF65-F5344CB8AC3E}">
        <p14:creationId xmlns:p14="http://schemas.microsoft.com/office/powerpoint/2010/main" val="241389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 xmlns:a16="http://schemas.microsoft.com/office/drawing/2014/main" id="{7BAB022E-098E-4638-9480-91147F5A15BF}"/>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 xmlns:a16="http://schemas.microsoft.com/office/drawing/2014/main" id="{02C4A168-C2DF-42CE-9CB8-8FB91E639C7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 xmlns:a16="http://schemas.microsoft.com/office/drawing/2014/main" id="{6CA97B49-8D05-4A37-9ACA-69D374BD2A7A}"/>
              </a:ext>
            </a:extLst>
          </p:cNvPr>
          <p:cNvSpPr>
            <a:spLocks noGrp="1"/>
          </p:cNvSpPr>
          <p:nvPr>
            <p:ph type="sldNum" sz="quarter" idx="12"/>
          </p:nvPr>
        </p:nvSpPr>
        <p:spPr/>
        <p:txBody>
          <a:bodyPr/>
          <a:lstStyle>
            <a:lvl1pPr>
              <a:defRPr/>
            </a:lvl1pPr>
          </a:lstStyle>
          <a:p>
            <a:fld id="{6398BE57-B01E-4C97-9CCB-8B00BEFB656A}" type="slidenum">
              <a:rPr lang="en-US" altLang="en-US"/>
              <a:pPr/>
              <a:t>‹#›</a:t>
            </a:fld>
            <a:endParaRPr lang="en-US" altLang="en-US"/>
          </a:p>
        </p:txBody>
      </p:sp>
    </p:spTree>
    <p:extLst>
      <p:ext uri="{BB962C8B-B14F-4D97-AF65-F5344CB8AC3E}">
        <p14:creationId xmlns:p14="http://schemas.microsoft.com/office/powerpoint/2010/main" val="2421179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 xmlns:a16="http://schemas.microsoft.com/office/drawing/2014/main" id="{879BAC33-E7B1-47B1-8F29-BB113139DAA1}"/>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 xmlns:a16="http://schemas.microsoft.com/office/drawing/2014/main" id="{CF803482-B220-4F5A-895F-AC5EEB07ACDD}"/>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 xmlns:a16="http://schemas.microsoft.com/office/drawing/2014/main" id="{7E53D518-AF4C-4FA1-8F5A-DB3DA8F22874}"/>
              </a:ext>
            </a:extLst>
          </p:cNvPr>
          <p:cNvSpPr>
            <a:spLocks noGrp="1"/>
          </p:cNvSpPr>
          <p:nvPr>
            <p:ph type="sldNum" sz="quarter" idx="12"/>
          </p:nvPr>
        </p:nvSpPr>
        <p:spPr/>
        <p:txBody>
          <a:bodyPr/>
          <a:lstStyle>
            <a:lvl1pPr>
              <a:defRPr/>
            </a:lvl1pPr>
          </a:lstStyle>
          <a:p>
            <a:fld id="{44CCC7F4-34B6-4E86-A227-1A0C961F69AE}" type="slidenum">
              <a:rPr lang="en-US" altLang="en-US"/>
              <a:pPr/>
              <a:t>‹#›</a:t>
            </a:fld>
            <a:endParaRPr lang="en-US" altLang="en-US"/>
          </a:p>
        </p:txBody>
      </p:sp>
    </p:spTree>
    <p:extLst>
      <p:ext uri="{BB962C8B-B14F-4D97-AF65-F5344CB8AC3E}">
        <p14:creationId xmlns:p14="http://schemas.microsoft.com/office/powerpoint/2010/main" val="1818870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 xmlns:a16="http://schemas.microsoft.com/office/drawing/2014/main" id="{0D74A296-9C9E-4E79-A087-B337FBA7543C}"/>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 xmlns:a16="http://schemas.microsoft.com/office/drawing/2014/main" id="{0F46C4CE-F0EE-4F10-AD4F-DFAFEC4D896D}"/>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 xmlns:a16="http://schemas.microsoft.com/office/drawing/2014/main" id="{CA7845FD-0CEA-4554-BEBC-276F98BF720C}"/>
              </a:ext>
            </a:extLst>
          </p:cNvPr>
          <p:cNvSpPr>
            <a:spLocks noGrp="1"/>
          </p:cNvSpPr>
          <p:nvPr>
            <p:ph type="sldNum" sz="quarter" idx="12"/>
          </p:nvPr>
        </p:nvSpPr>
        <p:spPr/>
        <p:txBody>
          <a:bodyPr/>
          <a:lstStyle>
            <a:lvl1pPr>
              <a:defRPr/>
            </a:lvl1pPr>
          </a:lstStyle>
          <a:p>
            <a:fld id="{35FBD3AE-4967-4087-8FE4-DBDAC85C465C}" type="slidenum">
              <a:rPr lang="en-US" altLang="en-US"/>
              <a:pPr/>
              <a:t>‹#›</a:t>
            </a:fld>
            <a:endParaRPr lang="en-US" altLang="en-US"/>
          </a:p>
        </p:txBody>
      </p:sp>
    </p:spTree>
    <p:extLst>
      <p:ext uri="{BB962C8B-B14F-4D97-AF65-F5344CB8AC3E}">
        <p14:creationId xmlns:p14="http://schemas.microsoft.com/office/powerpoint/2010/main" val="426455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8C3CDC10-BA1B-4B84-99C0-9D2BBB38567C}"/>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Date Placeholder 1">
            <a:extLst>
              <a:ext uri="{FF2B5EF4-FFF2-40B4-BE49-F238E27FC236}">
                <a16:creationId xmlns="" xmlns:a16="http://schemas.microsoft.com/office/drawing/2014/main" id="{3D3752ED-A8E6-448D-B4BA-1A796499E50C}"/>
              </a:ext>
            </a:extLst>
          </p:cNvPr>
          <p:cNvSpPr>
            <a:spLocks noGrp="1"/>
          </p:cNvSpPr>
          <p:nvPr>
            <p:ph type="dt" sz="half" idx="10"/>
          </p:nvPr>
        </p:nvSpPr>
        <p:spPr/>
        <p:txBody>
          <a:bodyPr/>
          <a:lstStyle>
            <a:lvl1pPr>
              <a:defRPr/>
            </a:lvl1pPr>
          </a:lstStyle>
          <a:p>
            <a:pPr>
              <a:defRPr/>
            </a:pPr>
            <a:endParaRPr lang="en-US"/>
          </a:p>
        </p:txBody>
      </p:sp>
      <p:sp>
        <p:nvSpPr>
          <p:cNvPr id="4" name="Footer Placeholder 2">
            <a:extLst>
              <a:ext uri="{FF2B5EF4-FFF2-40B4-BE49-F238E27FC236}">
                <a16:creationId xmlns="" xmlns:a16="http://schemas.microsoft.com/office/drawing/2014/main" id="{3C4A22AB-09E9-4B87-A3EF-1579A78C0943}"/>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3">
            <a:extLst>
              <a:ext uri="{FF2B5EF4-FFF2-40B4-BE49-F238E27FC236}">
                <a16:creationId xmlns="" xmlns:a16="http://schemas.microsoft.com/office/drawing/2014/main" id="{F3352B03-ED7C-42C4-BBFD-A0C53A994C13}"/>
              </a:ext>
            </a:extLst>
          </p:cNvPr>
          <p:cNvSpPr>
            <a:spLocks noGrp="1"/>
          </p:cNvSpPr>
          <p:nvPr>
            <p:ph type="sldNum" sz="quarter" idx="12"/>
          </p:nvPr>
        </p:nvSpPr>
        <p:spPr/>
        <p:txBody>
          <a:bodyPr/>
          <a:lstStyle>
            <a:lvl1pPr>
              <a:defRPr/>
            </a:lvl1pPr>
          </a:lstStyle>
          <a:p>
            <a:fld id="{E9E1DA59-B45E-4684-831C-61E3A0E2EB2A}" type="slidenum">
              <a:rPr lang="en-US" altLang="en-US"/>
              <a:pPr/>
              <a:t>‹#›</a:t>
            </a:fld>
            <a:endParaRPr lang="en-US" altLang="en-US"/>
          </a:p>
        </p:txBody>
      </p:sp>
    </p:spTree>
    <p:extLst>
      <p:ext uri="{BB962C8B-B14F-4D97-AF65-F5344CB8AC3E}">
        <p14:creationId xmlns:p14="http://schemas.microsoft.com/office/powerpoint/2010/main" val="696229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5" name="Group 26">
            <a:extLst>
              <a:ext uri="{FF2B5EF4-FFF2-40B4-BE49-F238E27FC236}">
                <a16:creationId xmlns="" xmlns:a16="http://schemas.microsoft.com/office/drawing/2014/main" id="{4E24A0A2-2068-47A0-A8E5-620487DACC17}"/>
              </a:ext>
            </a:extLst>
          </p:cNvPr>
          <p:cNvGrpSpPr>
            <a:grpSpLocks/>
          </p:cNvGrpSpPr>
          <p:nvPr/>
        </p:nvGrpSpPr>
        <p:grpSpPr bwMode="auto">
          <a:xfrm>
            <a:off x="-1588" y="0"/>
            <a:ext cx="9145588" cy="6861175"/>
            <a:chOff x="-1588" y="0"/>
            <a:chExt cx="9145588" cy="6860798"/>
          </a:xfrm>
        </p:grpSpPr>
        <p:sp>
          <p:nvSpPr>
            <p:cNvPr id="6" name="Rectangle 5">
              <a:extLst>
                <a:ext uri="{FF2B5EF4-FFF2-40B4-BE49-F238E27FC236}">
                  <a16:creationId xmlns="" xmlns:a16="http://schemas.microsoft.com/office/drawing/2014/main" id="{B764D881-2CFB-4F67-8304-7468D133D9FB}"/>
                </a:ext>
              </a:extLst>
            </p:cNvPr>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a:extLst>
                <a:ext uri="{FF2B5EF4-FFF2-40B4-BE49-F238E27FC236}">
                  <a16:creationId xmlns="" xmlns:a16="http://schemas.microsoft.com/office/drawing/2014/main" id="{7E0F9FCE-9297-4988-9B63-56FF242BAC26}"/>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 xmlns:a16="http://schemas.microsoft.com/office/drawing/2014/main" id="{DB0677AF-48FB-4523-9987-82AB13404CD8}"/>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 xmlns:a16="http://schemas.microsoft.com/office/drawing/2014/main" id="{56D018B6-37CB-4E0A-B781-45C93FB93E1A}"/>
                </a:ext>
              </a:extLst>
            </p:cNvPr>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 xmlns:a16="http://schemas.microsoft.com/office/drawing/2014/main" id="{A5C3A38C-2A9C-4EEB-A8DC-229FAE420AD8}"/>
                </a:ext>
              </a:extLst>
            </p:cNvPr>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 xmlns:a16="http://schemas.microsoft.com/office/drawing/2014/main" id="{DF00D284-D2B1-4882-9D4E-EEFFD4B3A24C}"/>
                </a:ext>
              </a:extLst>
            </p:cNvPr>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 xmlns:a16="http://schemas.microsoft.com/office/drawing/2014/main" id="{2FFD2340-08AE-471F-AE8F-04126C163E11}"/>
                </a:ext>
              </a:extLst>
            </p:cNvPr>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4">
              <a:extLst>
                <a:ext uri="{FF2B5EF4-FFF2-40B4-BE49-F238E27FC236}">
                  <a16:creationId xmlns="" xmlns:a16="http://schemas.microsoft.com/office/drawing/2014/main" id="{20D7CA0C-3690-49BA-B50C-C2FDDF4AF828}"/>
                </a:ext>
              </a:extLst>
            </p:cNvPr>
            <p:cNvSpPr>
              <a:spLocks/>
            </p:cNvSpPr>
            <p:nvPr/>
          </p:nvSpPr>
          <p:spPr bwMode="gray">
            <a:xfrm rot="-5400000">
              <a:off x="2548536" y="1765596"/>
              <a:ext cx="5995993" cy="3326809"/>
            </a:xfrm>
            <a:custGeom>
              <a:avLst/>
              <a:gdLst>
                <a:gd name="T0" fmla="*/ 0 w 4960"/>
                <a:gd name="T1" fmla="*/ 0 h 2752"/>
                <a:gd name="T2" fmla="*/ 0 w 4960"/>
                <a:gd name="T3" fmla="*/ 324 h 2752"/>
                <a:gd name="T4" fmla="*/ 0 w 4960"/>
                <a:gd name="T5" fmla="*/ 1992 h 2752"/>
                <a:gd name="T6" fmla="*/ 0 w 4960"/>
                <a:gd name="T7" fmla="*/ 2752 h 2752"/>
                <a:gd name="T8" fmla="*/ 4960 w 4960"/>
                <a:gd name="T9" fmla="*/ 2752 h 2752"/>
                <a:gd name="T10" fmla="*/ 4960 w 4960"/>
                <a:gd name="T11" fmla="*/ 1992 h 2752"/>
                <a:gd name="T12" fmla="*/ 4960 w 4960"/>
                <a:gd name="T13" fmla="*/ 324 h 2752"/>
                <a:gd name="T14" fmla="*/ 4960 w 4960"/>
                <a:gd name="T15" fmla="*/ 0 h 2752"/>
                <a:gd name="T16" fmla="*/ 4960 w 4960"/>
                <a:gd name="T17" fmla="*/ 0 h 2752"/>
                <a:gd name="T18" fmla="*/ 4734 w 4960"/>
                <a:gd name="T19" fmla="*/ 34 h 2752"/>
                <a:gd name="T20" fmla="*/ 4510 w 4960"/>
                <a:gd name="T21" fmla="*/ 64 h 2752"/>
                <a:gd name="T22" fmla="*/ 4284 w 4960"/>
                <a:gd name="T23" fmla="*/ 90 h 2752"/>
                <a:gd name="T24" fmla="*/ 4060 w 4960"/>
                <a:gd name="T25" fmla="*/ 114 h 2752"/>
                <a:gd name="T26" fmla="*/ 3836 w 4960"/>
                <a:gd name="T27" fmla="*/ 132 h 2752"/>
                <a:gd name="T28" fmla="*/ 3614 w 4960"/>
                <a:gd name="T29" fmla="*/ 146 h 2752"/>
                <a:gd name="T30" fmla="*/ 3392 w 4960"/>
                <a:gd name="T31" fmla="*/ 158 h 2752"/>
                <a:gd name="T32" fmla="*/ 3174 w 4960"/>
                <a:gd name="T33" fmla="*/ 166 h 2752"/>
                <a:gd name="T34" fmla="*/ 2960 w 4960"/>
                <a:gd name="T35" fmla="*/ 172 h 2752"/>
                <a:gd name="T36" fmla="*/ 2748 w 4960"/>
                <a:gd name="T37" fmla="*/ 174 h 2752"/>
                <a:gd name="T38" fmla="*/ 2542 w 4960"/>
                <a:gd name="T39" fmla="*/ 174 h 2752"/>
                <a:gd name="T40" fmla="*/ 2338 w 4960"/>
                <a:gd name="T41" fmla="*/ 174 h 2752"/>
                <a:gd name="T42" fmla="*/ 2140 w 4960"/>
                <a:gd name="T43" fmla="*/ 170 h 2752"/>
                <a:gd name="T44" fmla="*/ 1948 w 4960"/>
                <a:gd name="T45" fmla="*/ 164 h 2752"/>
                <a:gd name="T46" fmla="*/ 1762 w 4960"/>
                <a:gd name="T47" fmla="*/ 156 h 2752"/>
                <a:gd name="T48" fmla="*/ 1582 w 4960"/>
                <a:gd name="T49" fmla="*/ 148 h 2752"/>
                <a:gd name="T50" fmla="*/ 1410 w 4960"/>
                <a:gd name="T51" fmla="*/ 138 h 2752"/>
                <a:gd name="T52" fmla="*/ 1244 w 4960"/>
                <a:gd name="T53" fmla="*/ 128 h 2752"/>
                <a:gd name="T54" fmla="*/ 1088 w 4960"/>
                <a:gd name="T55" fmla="*/ 116 h 2752"/>
                <a:gd name="T56" fmla="*/ 938 w 4960"/>
                <a:gd name="T57" fmla="*/ 104 h 2752"/>
                <a:gd name="T58" fmla="*/ 668 w 4960"/>
                <a:gd name="T59" fmla="*/ 78 h 2752"/>
                <a:gd name="T60" fmla="*/ 438 w 4960"/>
                <a:gd name="T61" fmla="*/ 54 h 2752"/>
                <a:gd name="T62" fmla="*/ 254 w 4960"/>
                <a:gd name="T63" fmla="*/ 34 h 2752"/>
                <a:gd name="T64" fmla="*/ 116 w 4960"/>
                <a:gd name="T65" fmla="*/ 16 h 2752"/>
                <a:gd name="T66" fmla="*/ 0 w 4960"/>
                <a:gd name="T67" fmla="*/ 0 h 2752"/>
                <a:gd name="T68" fmla="*/ 0 w 4960"/>
                <a:gd name="T69" fmla="*/ 0 h 2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a:extLst>
                <a:ext uri="{FF2B5EF4-FFF2-40B4-BE49-F238E27FC236}">
                  <a16:creationId xmlns="" xmlns:a16="http://schemas.microsoft.com/office/drawing/2014/main" id="{52E3445F-D98D-4E98-8010-0505D96D1DD1}"/>
                </a:ext>
              </a:extLst>
            </p:cNvPr>
            <p:cNvSpPr>
              <a:spLocks/>
            </p:cNvSpPr>
            <p:nvPr/>
          </p:nvSpPr>
          <p:spPr bwMode="gray">
            <a:xfrm rot="-5912394">
              <a:off x="2769747" y="1458373"/>
              <a:ext cx="2377690" cy="317748"/>
            </a:xfrm>
            <a:custGeom>
              <a:avLst/>
              <a:gdLst>
                <a:gd name="T0" fmla="*/ 85 w 10000"/>
                <a:gd name="T1" fmla="*/ 2532 h 5291"/>
                <a:gd name="T2" fmla="*/ 9958 w 10000"/>
                <a:gd name="T3" fmla="*/ 5291 h 5291"/>
                <a:gd name="T4" fmla="*/ 10000 w 10000"/>
                <a:gd name="T5" fmla="*/ 0 h 5291"/>
                <a:gd name="T6" fmla="*/ 10000 w 10000"/>
                <a:gd name="T7" fmla="*/ 0 h 5291"/>
                <a:gd name="T8" fmla="*/ 9667 w 10000"/>
                <a:gd name="T9" fmla="*/ 204 h 5291"/>
                <a:gd name="T10" fmla="*/ 9334 w 10000"/>
                <a:gd name="T11" fmla="*/ 400 h 5291"/>
                <a:gd name="T12" fmla="*/ 9001 w 10000"/>
                <a:gd name="T13" fmla="*/ 590 h 5291"/>
                <a:gd name="T14" fmla="*/ 8667 w 10000"/>
                <a:gd name="T15" fmla="*/ 753 h 5291"/>
                <a:gd name="T16" fmla="*/ 8333 w 10000"/>
                <a:gd name="T17" fmla="*/ 917 h 5291"/>
                <a:gd name="T18" fmla="*/ 7999 w 10000"/>
                <a:gd name="T19" fmla="*/ 1071 h 5291"/>
                <a:gd name="T20" fmla="*/ 7669 w 10000"/>
                <a:gd name="T21" fmla="*/ 1202 h 5291"/>
                <a:gd name="T22" fmla="*/ 7333 w 10000"/>
                <a:gd name="T23" fmla="*/ 1325 h 5291"/>
                <a:gd name="T24" fmla="*/ 7000 w 10000"/>
                <a:gd name="T25" fmla="*/ 1440 h 5291"/>
                <a:gd name="T26" fmla="*/ 6673 w 10000"/>
                <a:gd name="T27" fmla="*/ 1538 h 5291"/>
                <a:gd name="T28" fmla="*/ 6340 w 10000"/>
                <a:gd name="T29" fmla="*/ 1636 h 5291"/>
                <a:gd name="T30" fmla="*/ 6013 w 10000"/>
                <a:gd name="T31" fmla="*/ 1719 h 5291"/>
                <a:gd name="T32" fmla="*/ 5686 w 10000"/>
                <a:gd name="T33" fmla="*/ 1784 h 5291"/>
                <a:gd name="T34" fmla="*/ 5359 w 10000"/>
                <a:gd name="T35" fmla="*/ 1850 h 5291"/>
                <a:gd name="T36" fmla="*/ 5036 w 10000"/>
                <a:gd name="T37" fmla="*/ 1906 h 5291"/>
                <a:gd name="T38" fmla="*/ 4717 w 10000"/>
                <a:gd name="T39" fmla="*/ 1948 h 5291"/>
                <a:gd name="T40" fmla="*/ 4396 w 10000"/>
                <a:gd name="T41" fmla="*/ 1980 h 5291"/>
                <a:gd name="T42" fmla="*/ 4079 w 10000"/>
                <a:gd name="T43" fmla="*/ 2013 h 5291"/>
                <a:gd name="T44" fmla="*/ 3766 w 10000"/>
                <a:gd name="T45" fmla="*/ 2029 h 5291"/>
                <a:gd name="T46" fmla="*/ 3454 w 10000"/>
                <a:gd name="T47" fmla="*/ 2046 h 5291"/>
                <a:gd name="T48" fmla="*/ 3145 w 10000"/>
                <a:gd name="T49" fmla="*/ 2053 h 5291"/>
                <a:gd name="T50" fmla="*/ 2839 w 10000"/>
                <a:gd name="T51" fmla="*/ 2046 h 5291"/>
                <a:gd name="T52" fmla="*/ 2537 w 10000"/>
                <a:gd name="T53" fmla="*/ 2046 h 5291"/>
                <a:gd name="T54" fmla="*/ 2238 w 10000"/>
                <a:gd name="T55" fmla="*/ 2029 h 5291"/>
                <a:gd name="T56" fmla="*/ 1943 w 10000"/>
                <a:gd name="T57" fmla="*/ 2004 h 5291"/>
                <a:gd name="T58" fmla="*/ 1653 w 10000"/>
                <a:gd name="T59" fmla="*/ 1980 h 5291"/>
                <a:gd name="T60" fmla="*/ 1368 w 10000"/>
                <a:gd name="T61" fmla="*/ 1955 h 5291"/>
                <a:gd name="T62" fmla="*/ 1085 w 10000"/>
                <a:gd name="T63" fmla="*/ 1915 h 5291"/>
                <a:gd name="T64" fmla="*/ 806 w 10000"/>
                <a:gd name="T65" fmla="*/ 1873 h 5291"/>
                <a:gd name="T66" fmla="*/ 533 w 10000"/>
                <a:gd name="T67" fmla="*/ 1833 h 5291"/>
                <a:gd name="T68" fmla="*/ 0 w 10000"/>
                <a:gd name="T69" fmla="*/ 1726 h 5291"/>
                <a:gd name="T70" fmla="*/ 85 w 10000"/>
                <a:gd name="T71"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
              <a:extLst>
                <a:ext uri="{FF2B5EF4-FFF2-40B4-BE49-F238E27FC236}">
                  <a16:creationId xmlns="" xmlns:a16="http://schemas.microsoft.com/office/drawing/2014/main" id="{2A83C9D1-44D7-4002-A455-9C2B1309C08F}"/>
                </a:ext>
              </a:extLst>
            </p:cNvPr>
            <p:cNvSpPr>
              <a:spLocks noEditPoints="1"/>
            </p:cNvSpPr>
            <p:nvPr/>
          </p:nvSpPr>
          <p:spPr bwMode="gray">
            <a:xfrm>
              <a:off x="0" y="0"/>
              <a:ext cx="9144000" cy="6858000"/>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 name="Rectangle 15">
            <a:extLst>
              <a:ext uri="{FF2B5EF4-FFF2-40B4-BE49-F238E27FC236}">
                <a16:creationId xmlns="" xmlns:a16="http://schemas.microsoft.com/office/drawing/2014/main" id="{B72D23BB-271D-4DB0-B740-7D3618966486}"/>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7" name="Date Placeholder 4">
            <a:extLst>
              <a:ext uri="{FF2B5EF4-FFF2-40B4-BE49-F238E27FC236}">
                <a16:creationId xmlns="" xmlns:a16="http://schemas.microsoft.com/office/drawing/2014/main" id="{CAC3BED8-8C31-4BFF-9175-B84FD4583FA1}"/>
              </a:ext>
            </a:extLst>
          </p:cNvPr>
          <p:cNvSpPr>
            <a:spLocks noGrp="1"/>
          </p:cNvSpPr>
          <p:nvPr>
            <p:ph type="dt" sz="half" idx="10"/>
          </p:nvPr>
        </p:nvSpPr>
        <p:spPr/>
        <p:txBody>
          <a:bodyPr/>
          <a:lstStyle>
            <a:lvl1pPr>
              <a:defRPr/>
            </a:lvl1pPr>
          </a:lstStyle>
          <a:p>
            <a:pPr>
              <a:defRPr/>
            </a:pPr>
            <a:endParaRPr lang="en-US"/>
          </a:p>
        </p:txBody>
      </p:sp>
      <p:sp>
        <p:nvSpPr>
          <p:cNvPr id="18" name="Footer Placeholder 5">
            <a:extLst>
              <a:ext uri="{FF2B5EF4-FFF2-40B4-BE49-F238E27FC236}">
                <a16:creationId xmlns="" xmlns:a16="http://schemas.microsoft.com/office/drawing/2014/main" id="{9ED5B6DF-4B4E-414E-B7CA-3BE0DFD046F1}"/>
              </a:ext>
            </a:extLst>
          </p:cNvPr>
          <p:cNvSpPr>
            <a:spLocks noGrp="1"/>
          </p:cNvSpPr>
          <p:nvPr>
            <p:ph type="ftr" sz="quarter" idx="11"/>
          </p:nvPr>
        </p:nvSpPr>
        <p:spPr/>
        <p:txBody>
          <a:bodyPr/>
          <a:lstStyle>
            <a:lvl1pPr>
              <a:defRPr/>
            </a:lvl1pPr>
          </a:lstStyle>
          <a:p>
            <a:pPr>
              <a:defRPr/>
            </a:pPr>
            <a:endParaRPr lang="en-US"/>
          </a:p>
        </p:txBody>
      </p:sp>
      <p:sp>
        <p:nvSpPr>
          <p:cNvPr id="19" name="Slide Number Placeholder 6">
            <a:extLst>
              <a:ext uri="{FF2B5EF4-FFF2-40B4-BE49-F238E27FC236}">
                <a16:creationId xmlns="" xmlns:a16="http://schemas.microsoft.com/office/drawing/2014/main" id="{D88A8E91-8D3B-4D85-8441-4FDD9BB704E2}"/>
              </a:ext>
            </a:extLst>
          </p:cNvPr>
          <p:cNvSpPr>
            <a:spLocks noGrp="1"/>
          </p:cNvSpPr>
          <p:nvPr>
            <p:ph type="sldNum" sz="quarter" idx="12"/>
          </p:nvPr>
        </p:nvSpPr>
        <p:spPr/>
        <p:txBody>
          <a:bodyPr/>
          <a:lstStyle>
            <a:lvl1pPr>
              <a:defRPr/>
            </a:lvl1pPr>
          </a:lstStyle>
          <a:p>
            <a:fld id="{F6EBF248-F3D5-40C7-8928-6D71FFEBE264}" type="slidenum">
              <a:rPr lang="en-US" altLang="en-US"/>
              <a:pPr/>
              <a:t>‹#›</a:t>
            </a:fld>
            <a:endParaRPr lang="en-US" altLang="en-US"/>
          </a:p>
        </p:txBody>
      </p:sp>
    </p:spTree>
    <p:extLst>
      <p:ext uri="{BB962C8B-B14F-4D97-AF65-F5344CB8AC3E}">
        <p14:creationId xmlns:p14="http://schemas.microsoft.com/office/powerpoint/2010/main" val="2847550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5" name="Group 26">
            <a:extLst>
              <a:ext uri="{FF2B5EF4-FFF2-40B4-BE49-F238E27FC236}">
                <a16:creationId xmlns="" xmlns:a16="http://schemas.microsoft.com/office/drawing/2014/main" id="{0DEBDDB6-ED49-4EE7-BA89-1C962AA2DA9B}"/>
              </a:ext>
            </a:extLst>
          </p:cNvPr>
          <p:cNvGrpSpPr>
            <a:grpSpLocks/>
          </p:cNvGrpSpPr>
          <p:nvPr/>
        </p:nvGrpSpPr>
        <p:grpSpPr bwMode="auto">
          <a:xfrm>
            <a:off x="-1588" y="0"/>
            <a:ext cx="9145588" cy="6861175"/>
            <a:chOff x="-1588" y="0"/>
            <a:chExt cx="9145588" cy="6860798"/>
          </a:xfrm>
        </p:grpSpPr>
        <p:sp>
          <p:nvSpPr>
            <p:cNvPr id="6" name="Rectangle 5">
              <a:extLst>
                <a:ext uri="{FF2B5EF4-FFF2-40B4-BE49-F238E27FC236}">
                  <a16:creationId xmlns="" xmlns:a16="http://schemas.microsoft.com/office/drawing/2014/main" id="{BF0A46E0-A0F9-4C92-BF70-19216C238CF1}"/>
                </a:ext>
              </a:extLst>
            </p:cNvPr>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a:extLst>
                <a:ext uri="{FF2B5EF4-FFF2-40B4-BE49-F238E27FC236}">
                  <a16:creationId xmlns="" xmlns:a16="http://schemas.microsoft.com/office/drawing/2014/main" id="{F389C4DE-FD84-46A1-A9DE-1005E8040EF7}"/>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 xmlns:a16="http://schemas.microsoft.com/office/drawing/2014/main" id="{7C4FB836-DDFD-48DE-AE0E-FE0B4FF49FE5}"/>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 xmlns:a16="http://schemas.microsoft.com/office/drawing/2014/main" id="{8F8385C0-2520-4DD1-9D2B-18C4C45CCD29}"/>
                </a:ext>
              </a:extLst>
            </p:cNvPr>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 xmlns:a16="http://schemas.microsoft.com/office/drawing/2014/main" id="{3CEF2085-E7D7-4B54-9204-CDE1D1561645}"/>
                </a:ext>
              </a:extLst>
            </p:cNvPr>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 xmlns:a16="http://schemas.microsoft.com/office/drawing/2014/main" id="{5DFFBD92-D9BC-4629-A37C-E0862DEF7827}"/>
                </a:ext>
              </a:extLst>
            </p:cNvPr>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 xmlns:a16="http://schemas.microsoft.com/office/drawing/2014/main" id="{15092B86-3069-4D52-9E6B-69551790534A}"/>
                </a:ext>
              </a:extLst>
            </p:cNvPr>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4">
              <a:extLst>
                <a:ext uri="{FF2B5EF4-FFF2-40B4-BE49-F238E27FC236}">
                  <a16:creationId xmlns="" xmlns:a16="http://schemas.microsoft.com/office/drawing/2014/main" id="{AD0054A2-B6A4-43FD-ADAB-A2F2556200E3}"/>
                </a:ext>
              </a:extLst>
            </p:cNvPr>
            <p:cNvSpPr>
              <a:spLocks/>
            </p:cNvSpPr>
            <p:nvPr/>
          </p:nvSpPr>
          <p:spPr bwMode="gray">
            <a:xfrm rot="-5400000">
              <a:off x="2852610" y="1765596"/>
              <a:ext cx="5995993" cy="3326809"/>
            </a:xfrm>
            <a:custGeom>
              <a:avLst/>
              <a:gdLst>
                <a:gd name="T0" fmla="*/ 0 w 4960"/>
                <a:gd name="T1" fmla="*/ 0 h 2752"/>
                <a:gd name="T2" fmla="*/ 0 w 4960"/>
                <a:gd name="T3" fmla="*/ 324 h 2752"/>
                <a:gd name="T4" fmla="*/ 0 w 4960"/>
                <a:gd name="T5" fmla="*/ 1992 h 2752"/>
                <a:gd name="T6" fmla="*/ 0 w 4960"/>
                <a:gd name="T7" fmla="*/ 2752 h 2752"/>
                <a:gd name="T8" fmla="*/ 4960 w 4960"/>
                <a:gd name="T9" fmla="*/ 2752 h 2752"/>
                <a:gd name="T10" fmla="*/ 4960 w 4960"/>
                <a:gd name="T11" fmla="*/ 1992 h 2752"/>
                <a:gd name="T12" fmla="*/ 4960 w 4960"/>
                <a:gd name="T13" fmla="*/ 324 h 2752"/>
                <a:gd name="T14" fmla="*/ 4960 w 4960"/>
                <a:gd name="T15" fmla="*/ 0 h 2752"/>
                <a:gd name="T16" fmla="*/ 4960 w 4960"/>
                <a:gd name="T17" fmla="*/ 0 h 2752"/>
                <a:gd name="T18" fmla="*/ 4734 w 4960"/>
                <a:gd name="T19" fmla="*/ 34 h 2752"/>
                <a:gd name="T20" fmla="*/ 4510 w 4960"/>
                <a:gd name="T21" fmla="*/ 64 h 2752"/>
                <a:gd name="T22" fmla="*/ 4284 w 4960"/>
                <a:gd name="T23" fmla="*/ 90 h 2752"/>
                <a:gd name="T24" fmla="*/ 4060 w 4960"/>
                <a:gd name="T25" fmla="*/ 114 h 2752"/>
                <a:gd name="T26" fmla="*/ 3836 w 4960"/>
                <a:gd name="T27" fmla="*/ 132 h 2752"/>
                <a:gd name="T28" fmla="*/ 3614 w 4960"/>
                <a:gd name="T29" fmla="*/ 146 h 2752"/>
                <a:gd name="T30" fmla="*/ 3392 w 4960"/>
                <a:gd name="T31" fmla="*/ 158 h 2752"/>
                <a:gd name="T32" fmla="*/ 3174 w 4960"/>
                <a:gd name="T33" fmla="*/ 166 h 2752"/>
                <a:gd name="T34" fmla="*/ 2960 w 4960"/>
                <a:gd name="T35" fmla="*/ 172 h 2752"/>
                <a:gd name="T36" fmla="*/ 2748 w 4960"/>
                <a:gd name="T37" fmla="*/ 174 h 2752"/>
                <a:gd name="T38" fmla="*/ 2542 w 4960"/>
                <a:gd name="T39" fmla="*/ 174 h 2752"/>
                <a:gd name="T40" fmla="*/ 2338 w 4960"/>
                <a:gd name="T41" fmla="*/ 174 h 2752"/>
                <a:gd name="T42" fmla="*/ 2140 w 4960"/>
                <a:gd name="T43" fmla="*/ 170 h 2752"/>
                <a:gd name="T44" fmla="*/ 1948 w 4960"/>
                <a:gd name="T45" fmla="*/ 164 h 2752"/>
                <a:gd name="T46" fmla="*/ 1762 w 4960"/>
                <a:gd name="T47" fmla="*/ 156 h 2752"/>
                <a:gd name="T48" fmla="*/ 1582 w 4960"/>
                <a:gd name="T49" fmla="*/ 148 h 2752"/>
                <a:gd name="T50" fmla="*/ 1410 w 4960"/>
                <a:gd name="T51" fmla="*/ 138 h 2752"/>
                <a:gd name="T52" fmla="*/ 1244 w 4960"/>
                <a:gd name="T53" fmla="*/ 128 h 2752"/>
                <a:gd name="T54" fmla="*/ 1088 w 4960"/>
                <a:gd name="T55" fmla="*/ 116 h 2752"/>
                <a:gd name="T56" fmla="*/ 938 w 4960"/>
                <a:gd name="T57" fmla="*/ 104 h 2752"/>
                <a:gd name="T58" fmla="*/ 668 w 4960"/>
                <a:gd name="T59" fmla="*/ 78 h 2752"/>
                <a:gd name="T60" fmla="*/ 438 w 4960"/>
                <a:gd name="T61" fmla="*/ 54 h 2752"/>
                <a:gd name="T62" fmla="*/ 254 w 4960"/>
                <a:gd name="T63" fmla="*/ 34 h 2752"/>
                <a:gd name="T64" fmla="*/ 116 w 4960"/>
                <a:gd name="T65" fmla="*/ 16 h 2752"/>
                <a:gd name="T66" fmla="*/ 0 w 4960"/>
                <a:gd name="T67" fmla="*/ 0 h 2752"/>
                <a:gd name="T68" fmla="*/ 0 w 4960"/>
                <a:gd name="T69" fmla="*/ 0 h 2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a:extLst>
                <a:ext uri="{FF2B5EF4-FFF2-40B4-BE49-F238E27FC236}">
                  <a16:creationId xmlns="" xmlns:a16="http://schemas.microsoft.com/office/drawing/2014/main" id="{7C60FFC2-4FBD-4DA1-A53E-9571504FD5C9}"/>
                </a:ext>
              </a:extLst>
            </p:cNvPr>
            <p:cNvSpPr>
              <a:spLocks/>
            </p:cNvSpPr>
            <p:nvPr/>
          </p:nvSpPr>
          <p:spPr bwMode="gray">
            <a:xfrm rot="-5912394">
              <a:off x="3074559" y="1458373"/>
              <a:ext cx="2377690" cy="317748"/>
            </a:xfrm>
            <a:custGeom>
              <a:avLst/>
              <a:gdLst>
                <a:gd name="T0" fmla="*/ 85 w 10000"/>
                <a:gd name="T1" fmla="*/ 2532 h 5291"/>
                <a:gd name="T2" fmla="*/ 9958 w 10000"/>
                <a:gd name="T3" fmla="*/ 5291 h 5291"/>
                <a:gd name="T4" fmla="*/ 10000 w 10000"/>
                <a:gd name="T5" fmla="*/ 0 h 5291"/>
                <a:gd name="T6" fmla="*/ 10000 w 10000"/>
                <a:gd name="T7" fmla="*/ 0 h 5291"/>
                <a:gd name="T8" fmla="*/ 9667 w 10000"/>
                <a:gd name="T9" fmla="*/ 204 h 5291"/>
                <a:gd name="T10" fmla="*/ 9334 w 10000"/>
                <a:gd name="T11" fmla="*/ 400 h 5291"/>
                <a:gd name="T12" fmla="*/ 9001 w 10000"/>
                <a:gd name="T13" fmla="*/ 590 h 5291"/>
                <a:gd name="T14" fmla="*/ 8667 w 10000"/>
                <a:gd name="T15" fmla="*/ 753 h 5291"/>
                <a:gd name="T16" fmla="*/ 8333 w 10000"/>
                <a:gd name="T17" fmla="*/ 917 h 5291"/>
                <a:gd name="T18" fmla="*/ 7999 w 10000"/>
                <a:gd name="T19" fmla="*/ 1071 h 5291"/>
                <a:gd name="T20" fmla="*/ 7669 w 10000"/>
                <a:gd name="T21" fmla="*/ 1202 h 5291"/>
                <a:gd name="T22" fmla="*/ 7333 w 10000"/>
                <a:gd name="T23" fmla="*/ 1325 h 5291"/>
                <a:gd name="T24" fmla="*/ 7000 w 10000"/>
                <a:gd name="T25" fmla="*/ 1440 h 5291"/>
                <a:gd name="T26" fmla="*/ 6673 w 10000"/>
                <a:gd name="T27" fmla="*/ 1538 h 5291"/>
                <a:gd name="T28" fmla="*/ 6340 w 10000"/>
                <a:gd name="T29" fmla="*/ 1636 h 5291"/>
                <a:gd name="T30" fmla="*/ 6013 w 10000"/>
                <a:gd name="T31" fmla="*/ 1719 h 5291"/>
                <a:gd name="T32" fmla="*/ 5686 w 10000"/>
                <a:gd name="T33" fmla="*/ 1784 h 5291"/>
                <a:gd name="T34" fmla="*/ 5359 w 10000"/>
                <a:gd name="T35" fmla="*/ 1850 h 5291"/>
                <a:gd name="T36" fmla="*/ 5036 w 10000"/>
                <a:gd name="T37" fmla="*/ 1906 h 5291"/>
                <a:gd name="T38" fmla="*/ 4717 w 10000"/>
                <a:gd name="T39" fmla="*/ 1948 h 5291"/>
                <a:gd name="T40" fmla="*/ 4396 w 10000"/>
                <a:gd name="T41" fmla="*/ 1980 h 5291"/>
                <a:gd name="T42" fmla="*/ 4079 w 10000"/>
                <a:gd name="T43" fmla="*/ 2013 h 5291"/>
                <a:gd name="T44" fmla="*/ 3766 w 10000"/>
                <a:gd name="T45" fmla="*/ 2029 h 5291"/>
                <a:gd name="T46" fmla="*/ 3454 w 10000"/>
                <a:gd name="T47" fmla="*/ 2046 h 5291"/>
                <a:gd name="T48" fmla="*/ 3145 w 10000"/>
                <a:gd name="T49" fmla="*/ 2053 h 5291"/>
                <a:gd name="T50" fmla="*/ 2839 w 10000"/>
                <a:gd name="T51" fmla="*/ 2046 h 5291"/>
                <a:gd name="T52" fmla="*/ 2537 w 10000"/>
                <a:gd name="T53" fmla="*/ 2046 h 5291"/>
                <a:gd name="T54" fmla="*/ 2238 w 10000"/>
                <a:gd name="T55" fmla="*/ 2029 h 5291"/>
                <a:gd name="T56" fmla="*/ 1943 w 10000"/>
                <a:gd name="T57" fmla="*/ 2004 h 5291"/>
                <a:gd name="T58" fmla="*/ 1653 w 10000"/>
                <a:gd name="T59" fmla="*/ 1980 h 5291"/>
                <a:gd name="T60" fmla="*/ 1368 w 10000"/>
                <a:gd name="T61" fmla="*/ 1955 h 5291"/>
                <a:gd name="T62" fmla="*/ 1085 w 10000"/>
                <a:gd name="T63" fmla="*/ 1915 h 5291"/>
                <a:gd name="T64" fmla="*/ 806 w 10000"/>
                <a:gd name="T65" fmla="*/ 1873 h 5291"/>
                <a:gd name="T66" fmla="*/ 533 w 10000"/>
                <a:gd name="T67" fmla="*/ 1833 h 5291"/>
                <a:gd name="T68" fmla="*/ 0 w 10000"/>
                <a:gd name="T69" fmla="*/ 1726 h 5291"/>
                <a:gd name="T70" fmla="*/ 85 w 10000"/>
                <a:gd name="T71"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
              <a:extLst>
                <a:ext uri="{FF2B5EF4-FFF2-40B4-BE49-F238E27FC236}">
                  <a16:creationId xmlns="" xmlns:a16="http://schemas.microsoft.com/office/drawing/2014/main" id="{E56E0E0F-7010-4BA1-AA08-401C29EA8C7A}"/>
                </a:ext>
              </a:extLst>
            </p:cNvPr>
            <p:cNvSpPr>
              <a:spLocks noEditPoints="1"/>
            </p:cNvSpPr>
            <p:nvPr/>
          </p:nvSpPr>
          <p:spPr bwMode="gray">
            <a:xfrm>
              <a:off x="0" y="0"/>
              <a:ext cx="9144000" cy="6858000"/>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 name="Rectangle 15">
            <a:extLst>
              <a:ext uri="{FF2B5EF4-FFF2-40B4-BE49-F238E27FC236}">
                <a16:creationId xmlns="" xmlns:a16="http://schemas.microsoft.com/office/drawing/2014/main" id="{5141C736-A584-40A1-AB10-83CB897637D6}"/>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7" name="Date Placeholder 4">
            <a:extLst>
              <a:ext uri="{FF2B5EF4-FFF2-40B4-BE49-F238E27FC236}">
                <a16:creationId xmlns="" xmlns:a16="http://schemas.microsoft.com/office/drawing/2014/main" id="{CF47A4B1-4E77-4873-8936-3A1355BC3F2B}"/>
              </a:ext>
            </a:extLst>
          </p:cNvPr>
          <p:cNvSpPr>
            <a:spLocks noGrp="1"/>
          </p:cNvSpPr>
          <p:nvPr>
            <p:ph type="dt" sz="half" idx="10"/>
          </p:nvPr>
        </p:nvSpPr>
        <p:spPr/>
        <p:txBody>
          <a:bodyPr/>
          <a:lstStyle>
            <a:lvl1pPr>
              <a:defRPr/>
            </a:lvl1pPr>
          </a:lstStyle>
          <a:p>
            <a:pPr>
              <a:defRPr/>
            </a:pPr>
            <a:endParaRPr lang="en-US"/>
          </a:p>
        </p:txBody>
      </p:sp>
      <p:sp>
        <p:nvSpPr>
          <p:cNvPr id="18" name="Footer Placeholder 5">
            <a:extLst>
              <a:ext uri="{FF2B5EF4-FFF2-40B4-BE49-F238E27FC236}">
                <a16:creationId xmlns="" xmlns:a16="http://schemas.microsoft.com/office/drawing/2014/main" id="{A75E2DFD-A28E-4E82-8C78-55F031F8C30E}"/>
              </a:ext>
            </a:extLst>
          </p:cNvPr>
          <p:cNvSpPr>
            <a:spLocks noGrp="1"/>
          </p:cNvSpPr>
          <p:nvPr>
            <p:ph type="ftr" sz="quarter" idx="11"/>
          </p:nvPr>
        </p:nvSpPr>
        <p:spPr/>
        <p:txBody>
          <a:bodyPr/>
          <a:lstStyle>
            <a:lvl1pPr>
              <a:defRPr/>
            </a:lvl1pPr>
          </a:lstStyle>
          <a:p>
            <a:pPr>
              <a:defRPr/>
            </a:pPr>
            <a:endParaRPr lang="en-US"/>
          </a:p>
        </p:txBody>
      </p:sp>
      <p:sp>
        <p:nvSpPr>
          <p:cNvPr id="19" name="Slide Number Placeholder 6">
            <a:extLst>
              <a:ext uri="{FF2B5EF4-FFF2-40B4-BE49-F238E27FC236}">
                <a16:creationId xmlns="" xmlns:a16="http://schemas.microsoft.com/office/drawing/2014/main" id="{0E68C16F-DF19-4B06-B866-AE7319F079EE}"/>
              </a:ext>
            </a:extLst>
          </p:cNvPr>
          <p:cNvSpPr>
            <a:spLocks noGrp="1"/>
          </p:cNvSpPr>
          <p:nvPr>
            <p:ph type="sldNum" sz="quarter" idx="12"/>
          </p:nvPr>
        </p:nvSpPr>
        <p:spPr/>
        <p:txBody>
          <a:bodyPr/>
          <a:lstStyle>
            <a:lvl1pPr>
              <a:defRPr/>
            </a:lvl1pPr>
          </a:lstStyle>
          <a:p>
            <a:fld id="{18FE217E-6447-4CF8-8FCF-1871A24C76C9}" type="slidenum">
              <a:rPr lang="en-US" altLang="en-US"/>
              <a:pPr/>
              <a:t>‹#›</a:t>
            </a:fld>
            <a:endParaRPr lang="en-US" altLang="en-US"/>
          </a:p>
        </p:txBody>
      </p:sp>
    </p:spTree>
    <p:extLst>
      <p:ext uri="{BB962C8B-B14F-4D97-AF65-F5344CB8AC3E}">
        <p14:creationId xmlns:p14="http://schemas.microsoft.com/office/powerpoint/2010/main" val="1703642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5">
            <a:extLst>
              <a:ext uri="{FF2B5EF4-FFF2-40B4-BE49-F238E27FC236}">
                <a16:creationId xmlns="" xmlns:a16="http://schemas.microsoft.com/office/drawing/2014/main" id="{63B97C5D-A178-494D-9595-7644D6CABE56}"/>
              </a:ext>
            </a:extLst>
          </p:cNvPr>
          <p:cNvGrpSpPr>
            <a:grpSpLocks/>
          </p:cNvGrpSpPr>
          <p:nvPr/>
        </p:nvGrpSpPr>
        <p:grpSpPr bwMode="auto">
          <a:xfrm>
            <a:off x="-1588" y="0"/>
            <a:ext cx="9145588" cy="6861175"/>
            <a:chOff x="-1588" y="0"/>
            <a:chExt cx="9145588" cy="6860798"/>
          </a:xfrm>
        </p:grpSpPr>
        <p:sp>
          <p:nvSpPr>
            <p:cNvPr id="14" name="Rectangle 13">
              <a:extLst>
                <a:ext uri="{FF2B5EF4-FFF2-40B4-BE49-F238E27FC236}">
                  <a16:creationId xmlns="" xmlns:a16="http://schemas.microsoft.com/office/drawing/2014/main" id="{82467457-5BB6-422D-9653-5F9D63441289}"/>
                </a:ext>
              </a:extLst>
            </p:cNvPr>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a:extLst>
                <a:ext uri="{FF2B5EF4-FFF2-40B4-BE49-F238E27FC236}">
                  <a16:creationId xmlns="" xmlns:a16="http://schemas.microsoft.com/office/drawing/2014/main" id="{E83DD316-9775-4E80-8B88-C3EB9DB80254}"/>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 xmlns:a16="http://schemas.microsoft.com/office/drawing/2014/main" id="{91707449-944A-4698-9F86-4000E2A9A312}"/>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a:extLst>
                <a:ext uri="{FF2B5EF4-FFF2-40B4-BE49-F238E27FC236}">
                  <a16:creationId xmlns="" xmlns:a16="http://schemas.microsoft.com/office/drawing/2014/main" id="{B41338C6-33CD-45F4-9F96-36886FC8EA4B}"/>
                </a:ext>
              </a:extLst>
            </p:cNvPr>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a:extLst>
                <a:ext uri="{FF2B5EF4-FFF2-40B4-BE49-F238E27FC236}">
                  <a16:creationId xmlns="" xmlns:a16="http://schemas.microsoft.com/office/drawing/2014/main" id="{042036B8-4671-4C9D-83FF-3624C0CCCA84}"/>
                </a:ext>
              </a:extLst>
            </p:cNvPr>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 xmlns:a16="http://schemas.microsoft.com/office/drawing/2014/main" id="{95AFC356-12EF-44C1-893D-4D3262C3376F}"/>
                </a:ext>
              </a:extLst>
            </p:cNvPr>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51" name="Freeform 5">
              <a:extLst>
                <a:ext uri="{FF2B5EF4-FFF2-40B4-BE49-F238E27FC236}">
                  <a16:creationId xmlns="" xmlns:a16="http://schemas.microsoft.com/office/drawing/2014/main" id="{5B545151-2E13-40A9-927F-58FF67581B03}"/>
                </a:ext>
              </a:extLst>
            </p:cNvPr>
            <p:cNvSpPr>
              <a:spLocks/>
            </p:cNvSpPr>
            <p:nvPr/>
          </p:nvSpPr>
          <p:spPr bwMode="gray">
            <a:xfrm rot="-589932">
              <a:off x="6359946" y="1790293"/>
              <a:ext cx="2377690" cy="317748"/>
            </a:xfrm>
            <a:custGeom>
              <a:avLst/>
              <a:gdLst>
                <a:gd name="T0" fmla="*/ 85 w 10000"/>
                <a:gd name="T1" fmla="*/ 2532 h 5291"/>
                <a:gd name="T2" fmla="*/ 9958 w 10000"/>
                <a:gd name="T3" fmla="*/ 5291 h 5291"/>
                <a:gd name="T4" fmla="*/ 10000 w 10000"/>
                <a:gd name="T5" fmla="*/ 0 h 5291"/>
                <a:gd name="T6" fmla="*/ 10000 w 10000"/>
                <a:gd name="T7" fmla="*/ 0 h 5291"/>
                <a:gd name="T8" fmla="*/ 9667 w 10000"/>
                <a:gd name="T9" fmla="*/ 204 h 5291"/>
                <a:gd name="T10" fmla="*/ 9334 w 10000"/>
                <a:gd name="T11" fmla="*/ 400 h 5291"/>
                <a:gd name="T12" fmla="*/ 9001 w 10000"/>
                <a:gd name="T13" fmla="*/ 590 h 5291"/>
                <a:gd name="T14" fmla="*/ 8667 w 10000"/>
                <a:gd name="T15" fmla="*/ 753 h 5291"/>
                <a:gd name="T16" fmla="*/ 8333 w 10000"/>
                <a:gd name="T17" fmla="*/ 917 h 5291"/>
                <a:gd name="T18" fmla="*/ 7999 w 10000"/>
                <a:gd name="T19" fmla="*/ 1071 h 5291"/>
                <a:gd name="T20" fmla="*/ 7669 w 10000"/>
                <a:gd name="T21" fmla="*/ 1202 h 5291"/>
                <a:gd name="T22" fmla="*/ 7333 w 10000"/>
                <a:gd name="T23" fmla="*/ 1325 h 5291"/>
                <a:gd name="T24" fmla="*/ 7000 w 10000"/>
                <a:gd name="T25" fmla="*/ 1440 h 5291"/>
                <a:gd name="T26" fmla="*/ 6673 w 10000"/>
                <a:gd name="T27" fmla="*/ 1538 h 5291"/>
                <a:gd name="T28" fmla="*/ 6340 w 10000"/>
                <a:gd name="T29" fmla="*/ 1636 h 5291"/>
                <a:gd name="T30" fmla="*/ 6013 w 10000"/>
                <a:gd name="T31" fmla="*/ 1719 h 5291"/>
                <a:gd name="T32" fmla="*/ 5686 w 10000"/>
                <a:gd name="T33" fmla="*/ 1784 h 5291"/>
                <a:gd name="T34" fmla="*/ 5359 w 10000"/>
                <a:gd name="T35" fmla="*/ 1850 h 5291"/>
                <a:gd name="T36" fmla="*/ 5036 w 10000"/>
                <a:gd name="T37" fmla="*/ 1906 h 5291"/>
                <a:gd name="T38" fmla="*/ 4717 w 10000"/>
                <a:gd name="T39" fmla="*/ 1948 h 5291"/>
                <a:gd name="T40" fmla="*/ 4396 w 10000"/>
                <a:gd name="T41" fmla="*/ 1980 h 5291"/>
                <a:gd name="T42" fmla="*/ 4079 w 10000"/>
                <a:gd name="T43" fmla="*/ 2013 h 5291"/>
                <a:gd name="T44" fmla="*/ 3766 w 10000"/>
                <a:gd name="T45" fmla="*/ 2029 h 5291"/>
                <a:gd name="T46" fmla="*/ 3454 w 10000"/>
                <a:gd name="T47" fmla="*/ 2046 h 5291"/>
                <a:gd name="T48" fmla="*/ 3145 w 10000"/>
                <a:gd name="T49" fmla="*/ 2053 h 5291"/>
                <a:gd name="T50" fmla="*/ 2839 w 10000"/>
                <a:gd name="T51" fmla="*/ 2046 h 5291"/>
                <a:gd name="T52" fmla="*/ 2537 w 10000"/>
                <a:gd name="T53" fmla="*/ 2046 h 5291"/>
                <a:gd name="T54" fmla="*/ 2238 w 10000"/>
                <a:gd name="T55" fmla="*/ 2029 h 5291"/>
                <a:gd name="T56" fmla="*/ 1943 w 10000"/>
                <a:gd name="T57" fmla="*/ 2004 h 5291"/>
                <a:gd name="T58" fmla="*/ 1653 w 10000"/>
                <a:gd name="T59" fmla="*/ 1980 h 5291"/>
                <a:gd name="T60" fmla="*/ 1368 w 10000"/>
                <a:gd name="T61" fmla="*/ 1955 h 5291"/>
                <a:gd name="T62" fmla="*/ 1085 w 10000"/>
                <a:gd name="T63" fmla="*/ 1915 h 5291"/>
                <a:gd name="T64" fmla="*/ 806 w 10000"/>
                <a:gd name="T65" fmla="*/ 1873 h 5291"/>
                <a:gd name="T66" fmla="*/ 533 w 10000"/>
                <a:gd name="T67" fmla="*/ 1833 h 5291"/>
                <a:gd name="T68" fmla="*/ 0 w 10000"/>
                <a:gd name="T69" fmla="*/ 1726 h 5291"/>
                <a:gd name="T70" fmla="*/ 85 w 10000"/>
                <a:gd name="T71"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2" name="Freeform 24">
              <a:extLst>
                <a:ext uri="{FF2B5EF4-FFF2-40B4-BE49-F238E27FC236}">
                  <a16:creationId xmlns="" xmlns:a16="http://schemas.microsoft.com/office/drawing/2014/main" id="{DBC04BE8-D6A2-49A3-96CB-9E8028863FDF}"/>
                </a:ext>
              </a:extLst>
            </p:cNvPr>
            <p:cNvSpPr>
              <a:spLocks/>
            </p:cNvSpPr>
            <p:nvPr/>
          </p:nvSpPr>
          <p:spPr bwMode="gray">
            <a:xfrm>
              <a:off x="485023" y="1856450"/>
              <a:ext cx="8173954" cy="4535226"/>
            </a:xfrm>
            <a:custGeom>
              <a:avLst/>
              <a:gdLst>
                <a:gd name="T0" fmla="*/ 0 w 4960"/>
                <a:gd name="T1" fmla="*/ 0 h 2752"/>
                <a:gd name="T2" fmla="*/ 0 w 4960"/>
                <a:gd name="T3" fmla="*/ 324 h 2752"/>
                <a:gd name="T4" fmla="*/ 0 w 4960"/>
                <a:gd name="T5" fmla="*/ 1992 h 2752"/>
                <a:gd name="T6" fmla="*/ 0 w 4960"/>
                <a:gd name="T7" fmla="*/ 2752 h 2752"/>
                <a:gd name="T8" fmla="*/ 4960 w 4960"/>
                <a:gd name="T9" fmla="*/ 2752 h 2752"/>
                <a:gd name="T10" fmla="*/ 4960 w 4960"/>
                <a:gd name="T11" fmla="*/ 1992 h 2752"/>
                <a:gd name="T12" fmla="*/ 4960 w 4960"/>
                <a:gd name="T13" fmla="*/ 324 h 2752"/>
                <a:gd name="T14" fmla="*/ 4960 w 4960"/>
                <a:gd name="T15" fmla="*/ 0 h 2752"/>
                <a:gd name="T16" fmla="*/ 4960 w 4960"/>
                <a:gd name="T17" fmla="*/ 0 h 2752"/>
                <a:gd name="T18" fmla="*/ 4734 w 4960"/>
                <a:gd name="T19" fmla="*/ 34 h 2752"/>
                <a:gd name="T20" fmla="*/ 4510 w 4960"/>
                <a:gd name="T21" fmla="*/ 64 h 2752"/>
                <a:gd name="T22" fmla="*/ 4284 w 4960"/>
                <a:gd name="T23" fmla="*/ 90 h 2752"/>
                <a:gd name="T24" fmla="*/ 4060 w 4960"/>
                <a:gd name="T25" fmla="*/ 114 h 2752"/>
                <a:gd name="T26" fmla="*/ 3836 w 4960"/>
                <a:gd name="T27" fmla="*/ 132 h 2752"/>
                <a:gd name="T28" fmla="*/ 3614 w 4960"/>
                <a:gd name="T29" fmla="*/ 146 h 2752"/>
                <a:gd name="T30" fmla="*/ 3392 w 4960"/>
                <a:gd name="T31" fmla="*/ 158 h 2752"/>
                <a:gd name="T32" fmla="*/ 3174 w 4960"/>
                <a:gd name="T33" fmla="*/ 166 h 2752"/>
                <a:gd name="T34" fmla="*/ 2960 w 4960"/>
                <a:gd name="T35" fmla="*/ 172 h 2752"/>
                <a:gd name="T36" fmla="*/ 2748 w 4960"/>
                <a:gd name="T37" fmla="*/ 174 h 2752"/>
                <a:gd name="T38" fmla="*/ 2542 w 4960"/>
                <a:gd name="T39" fmla="*/ 174 h 2752"/>
                <a:gd name="T40" fmla="*/ 2338 w 4960"/>
                <a:gd name="T41" fmla="*/ 174 h 2752"/>
                <a:gd name="T42" fmla="*/ 2140 w 4960"/>
                <a:gd name="T43" fmla="*/ 170 h 2752"/>
                <a:gd name="T44" fmla="*/ 1948 w 4960"/>
                <a:gd name="T45" fmla="*/ 164 h 2752"/>
                <a:gd name="T46" fmla="*/ 1762 w 4960"/>
                <a:gd name="T47" fmla="*/ 156 h 2752"/>
                <a:gd name="T48" fmla="*/ 1582 w 4960"/>
                <a:gd name="T49" fmla="*/ 148 h 2752"/>
                <a:gd name="T50" fmla="*/ 1410 w 4960"/>
                <a:gd name="T51" fmla="*/ 138 h 2752"/>
                <a:gd name="T52" fmla="*/ 1244 w 4960"/>
                <a:gd name="T53" fmla="*/ 128 h 2752"/>
                <a:gd name="T54" fmla="*/ 1088 w 4960"/>
                <a:gd name="T55" fmla="*/ 116 h 2752"/>
                <a:gd name="T56" fmla="*/ 938 w 4960"/>
                <a:gd name="T57" fmla="*/ 104 h 2752"/>
                <a:gd name="T58" fmla="*/ 668 w 4960"/>
                <a:gd name="T59" fmla="*/ 78 h 2752"/>
                <a:gd name="T60" fmla="*/ 438 w 4960"/>
                <a:gd name="T61" fmla="*/ 54 h 2752"/>
                <a:gd name="T62" fmla="*/ 254 w 4960"/>
                <a:gd name="T63" fmla="*/ 34 h 2752"/>
                <a:gd name="T64" fmla="*/ 116 w 4960"/>
                <a:gd name="T65" fmla="*/ 16 h 2752"/>
                <a:gd name="T66" fmla="*/ 0 w 4960"/>
                <a:gd name="T67" fmla="*/ 0 h 2752"/>
                <a:gd name="T68" fmla="*/ 0 w 4960"/>
                <a:gd name="T69" fmla="*/ 0 h 2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3" name="Freeform 5">
              <a:extLst>
                <a:ext uri="{FF2B5EF4-FFF2-40B4-BE49-F238E27FC236}">
                  <a16:creationId xmlns="" xmlns:a16="http://schemas.microsoft.com/office/drawing/2014/main" id="{67CFA2A6-A993-4168-B58F-C4DCDAFDCBCC}"/>
                </a:ext>
              </a:extLst>
            </p:cNvPr>
            <p:cNvSpPr>
              <a:spLocks noEditPoints="1"/>
            </p:cNvSpPr>
            <p:nvPr/>
          </p:nvSpPr>
          <p:spPr bwMode="gray">
            <a:xfrm>
              <a:off x="0" y="0"/>
              <a:ext cx="9144000" cy="6858000"/>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027" name="Title Placeholder 1">
            <a:extLst>
              <a:ext uri="{FF2B5EF4-FFF2-40B4-BE49-F238E27FC236}">
                <a16:creationId xmlns="" xmlns:a16="http://schemas.microsoft.com/office/drawing/2014/main" id="{8EB4EDD2-C640-4FB4-AD10-E1AC1815E6E2}"/>
              </a:ext>
            </a:extLst>
          </p:cNvPr>
          <p:cNvSpPr>
            <a:spLocks noGrp="1"/>
          </p:cNvSpPr>
          <p:nvPr>
            <p:ph type="title"/>
          </p:nvPr>
        </p:nvSpPr>
        <p:spPr bwMode="gray">
          <a:xfrm>
            <a:off x="866775" y="927100"/>
            <a:ext cx="6345238"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 xmlns:a16="http://schemas.microsoft.com/office/drawing/2014/main" id="{20331EC4-2099-4113-BE4E-2CBBBAD075F2}"/>
              </a:ext>
            </a:extLst>
          </p:cNvPr>
          <p:cNvSpPr>
            <a:spLocks noGrp="1"/>
          </p:cNvSpPr>
          <p:nvPr>
            <p:ph type="body" idx="1"/>
          </p:nvPr>
        </p:nvSpPr>
        <p:spPr bwMode="auto">
          <a:xfrm>
            <a:off x="863600" y="2489200"/>
            <a:ext cx="6346825"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 xmlns:a16="http://schemas.microsoft.com/office/drawing/2014/main" id="{BDAA92A5-9117-41E0-A393-7E55847BEE50}"/>
              </a:ext>
            </a:extLst>
          </p:cNvPr>
          <p:cNvSpPr>
            <a:spLocks noGrp="1"/>
          </p:cNvSpPr>
          <p:nvPr>
            <p:ph type="dt" sz="half" idx="2"/>
          </p:nvPr>
        </p:nvSpPr>
        <p:spPr>
          <a:xfrm>
            <a:off x="7573963" y="6365875"/>
            <a:ext cx="990600" cy="228600"/>
          </a:xfrm>
          <a:prstGeom prst="rect">
            <a:avLst/>
          </a:prstGeom>
        </p:spPr>
        <p:txBody>
          <a:bodyPr vert="horz" lIns="91440" tIns="45720" rIns="91440" bIns="45720" rtlCol="0" anchor="b"/>
          <a:lstStyle>
            <a:lvl1pPr algn="r">
              <a:defRPr sz="900" b="1" i="0">
                <a:solidFill>
                  <a:schemeClr val="accent1"/>
                </a:solidFill>
              </a:defRPr>
            </a:lvl1pPr>
          </a:lstStyle>
          <a:p>
            <a:pPr>
              <a:defRPr/>
            </a:pPr>
            <a:endParaRPr lang="en-US"/>
          </a:p>
        </p:txBody>
      </p:sp>
      <p:sp>
        <p:nvSpPr>
          <p:cNvPr id="5" name="Footer Placeholder 4">
            <a:extLst>
              <a:ext uri="{FF2B5EF4-FFF2-40B4-BE49-F238E27FC236}">
                <a16:creationId xmlns="" xmlns:a16="http://schemas.microsoft.com/office/drawing/2014/main" id="{55219B54-1586-4F20-A3C9-0B162313DCE9}"/>
              </a:ext>
            </a:extLst>
          </p:cNvPr>
          <p:cNvSpPr>
            <a:spLocks noGrp="1"/>
          </p:cNvSpPr>
          <p:nvPr>
            <p:ph type="ftr" sz="quarter" idx="3"/>
          </p:nvPr>
        </p:nvSpPr>
        <p:spPr>
          <a:xfrm>
            <a:off x="590550" y="6365875"/>
            <a:ext cx="3860800" cy="228600"/>
          </a:xfrm>
          <a:prstGeom prst="rect">
            <a:avLst/>
          </a:prstGeom>
        </p:spPr>
        <p:txBody>
          <a:bodyPr vert="horz" lIns="91440" tIns="45720" rIns="91440" bIns="45720" rtlCol="0" anchor="b"/>
          <a:lstStyle>
            <a:lvl1pPr algn="l">
              <a:defRPr sz="900" b="1" i="0">
                <a:solidFill>
                  <a:schemeClr val="accent1"/>
                </a:solidFill>
              </a:defRPr>
            </a:lvl1pPr>
          </a:lstStyle>
          <a:p>
            <a:pPr>
              <a:defRPr/>
            </a:pPr>
            <a:endParaRPr lang="en-US"/>
          </a:p>
        </p:txBody>
      </p:sp>
      <p:sp>
        <p:nvSpPr>
          <p:cNvPr id="26" name="Rectangle 25">
            <a:extLst>
              <a:ext uri="{FF2B5EF4-FFF2-40B4-BE49-F238E27FC236}">
                <a16:creationId xmlns="" xmlns:a16="http://schemas.microsoft.com/office/drawing/2014/main" id="{D2EA03CC-9F69-427A-BBCC-13E4F20869EB}"/>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a:extLst>
              <a:ext uri="{FF2B5EF4-FFF2-40B4-BE49-F238E27FC236}">
                <a16:creationId xmlns="" xmlns:a16="http://schemas.microsoft.com/office/drawing/2014/main" id="{B89D0BC2-B0DA-4AD2-942A-3175D3429C02}"/>
              </a:ext>
            </a:extLst>
          </p:cNvPr>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prstTxWarp prst="textNoShape">
              <a:avLst/>
            </a:prstTxWarp>
          </a:bodyPr>
          <a:lstStyle>
            <a:lvl1pPr algn="ctr">
              <a:defRPr sz="2800">
                <a:solidFill>
                  <a:schemeClr val="bg1"/>
                </a:solidFill>
              </a:defRPr>
            </a:lvl1pPr>
          </a:lstStyle>
          <a:p>
            <a:fld id="{5D07BAEF-2487-40C9-8E4E-32A867A840A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26" r:id="rId1"/>
    <p:sldLayoutId id="2147483722" r:id="rId2"/>
    <p:sldLayoutId id="2147483727" r:id="rId3"/>
    <p:sldLayoutId id="2147483723" r:id="rId4"/>
    <p:sldLayoutId id="2147483724" r:id="rId5"/>
    <p:sldLayoutId id="2147483725"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Lst>
  <p:txStyles>
    <p:titleStyle>
      <a:lvl1pPr algn="l" defTabSz="457200" rtl="0" fontAlgn="base">
        <a:spcBef>
          <a:spcPct val="0"/>
        </a:spcBef>
        <a:spcAft>
          <a:spcPct val="0"/>
        </a:spcAft>
        <a:defRPr sz="3200" kern="1200">
          <a:solidFill>
            <a:schemeClr val="bg1"/>
          </a:solidFill>
          <a:latin typeface="+mj-lt"/>
          <a:ea typeface="+mj-ea"/>
          <a:cs typeface="+mj-cs"/>
        </a:defRPr>
      </a:lvl1pPr>
      <a:lvl2pPr algn="l" defTabSz="457200" rtl="0" fontAlgn="base">
        <a:spcBef>
          <a:spcPct val="0"/>
        </a:spcBef>
        <a:spcAft>
          <a:spcPct val="0"/>
        </a:spcAft>
        <a:defRPr sz="3200">
          <a:solidFill>
            <a:schemeClr val="bg1"/>
          </a:solidFill>
          <a:latin typeface="Century Gothic" panose="020B0502020202020204" pitchFamily="34" charset="0"/>
        </a:defRPr>
      </a:lvl2pPr>
      <a:lvl3pPr algn="l" defTabSz="457200" rtl="0" fontAlgn="base">
        <a:spcBef>
          <a:spcPct val="0"/>
        </a:spcBef>
        <a:spcAft>
          <a:spcPct val="0"/>
        </a:spcAft>
        <a:defRPr sz="3200">
          <a:solidFill>
            <a:schemeClr val="bg1"/>
          </a:solidFill>
          <a:latin typeface="Century Gothic" panose="020B0502020202020204" pitchFamily="34" charset="0"/>
        </a:defRPr>
      </a:lvl3pPr>
      <a:lvl4pPr algn="l" defTabSz="457200" rtl="0" fontAlgn="base">
        <a:spcBef>
          <a:spcPct val="0"/>
        </a:spcBef>
        <a:spcAft>
          <a:spcPct val="0"/>
        </a:spcAft>
        <a:defRPr sz="3200">
          <a:solidFill>
            <a:schemeClr val="bg1"/>
          </a:solidFill>
          <a:latin typeface="Century Gothic" panose="020B0502020202020204" pitchFamily="34" charset="0"/>
        </a:defRPr>
      </a:lvl4pPr>
      <a:lvl5pPr algn="l" defTabSz="457200" rtl="0" fontAlgn="base">
        <a:spcBef>
          <a:spcPct val="0"/>
        </a:spcBef>
        <a:spcAft>
          <a:spcPct val="0"/>
        </a:spcAft>
        <a:defRPr sz="3200">
          <a:solidFill>
            <a:schemeClr val="bg1"/>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685800" indent="-282575" algn="l" defTabSz="457200" rtl="0" fontAlgn="base">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958850" indent="-228600" algn="l" defTabSz="457200" rtl="0" fontAlgn="base">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233488"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1508125"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 xmlns:a16="http://schemas.microsoft.com/office/drawing/2014/main" id="{5152C041-BE3D-4FD3-A1FA-43BF7E9D5DAA}"/>
              </a:ext>
            </a:extLst>
          </p:cNvPr>
          <p:cNvSpPr>
            <a:spLocks noGrp="1" noChangeArrowheads="1"/>
          </p:cNvSpPr>
          <p:nvPr>
            <p:ph type="ctrTitle"/>
          </p:nvPr>
        </p:nvSpPr>
        <p:spPr>
          <a:xfrm>
            <a:off x="762000" y="2743200"/>
            <a:ext cx="7591425" cy="1423988"/>
          </a:xfrm>
          <a:solidFill>
            <a:schemeClr val="tx1"/>
          </a:solidFill>
          <a:ln w="28575">
            <a:solidFill>
              <a:schemeClr val="bg1"/>
            </a:solidFill>
            <a:miter lim="800000"/>
            <a:headEnd/>
            <a:tailEnd/>
          </a:ln>
        </p:spPr>
        <p:txBody>
          <a:bodyPr/>
          <a:lstStyle/>
          <a:p>
            <a:pPr algn="ctr"/>
            <a:r>
              <a:rPr lang="en-US" altLang="en-US" sz="4000" b="1" dirty="0"/>
              <a:t>KESELAMATAN &amp; KEAMANAN LABORATORIUM</a:t>
            </a:r>
          </a:p>
        </p:txBody>
      </p:sp>
      <p:sp>
        <p:nvSpPr>
          <p:cNvPr id="2" name="TextBox 1"/>
          <p:cNvSpPr txBox="1"/>
          <p:nvPr/>
        </p:nvSpPr>
        <p:spPr>
          <a:xfrm>
            <a:off x="976312" y="1066800"/>
            <a:ext cx="7162800" cy="954107"/>
          </a:xfrm>
          <a:prstGeom prst="rect">
            <a:avLst/>
          </a:prstGeom>
          <a:noFill/>
        </p:spPr>
        <p:txBody>
          <a:bodyPr wrap="square" rtlCol="0">
            <a:spAutoFit/>
          </a:bodyPr>
          <a:lstStyle/>
          <a:p>
            <a:r>
              <a:rPr lang="en-US" sz="2800" b="1" dirty="0" smtClean="0">
                <a:solidFill>
                  <a:srgbClr val="FFFF00"/>
                </a:solidFill>
              </a:rPr>
              <a:t>KESELAMATAN DAN KESEHATAN KERJA (K3) DI LABORATORIUM</a:t>
            </a:r>
            <a:endParaRPr lang="en-US" sz="2800" b="1" dirty="0">
              <a:solidFill>
                <a:srgbClr val="FFFF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 xmlns:a16="http://schemas.microsoft.com/office/drawing/2014/main" id="{455A4820-9E0E-4864-979E-248743F442D2}"/>
              </a:ext>
            </a:extLst>
          </p:cNvPr>
          <p:cNvSpPr>
            <a:spLocks noGrp="1" noChangeArrowheads="1"/>
          </p:cNvSpPr>
          <p:nvPr>
            <p:ph type="title"/>
          </p:nvPr>
        </p:nvSpPr>
        <p:spPr>
          <a:xfrm>
            <a:off x="865188" y="927100"/>
            <a:ext cx="6345237" cy="709613"/>
          </a:xfrm>
        </p:spPr>
        <p:txBody>
          <a:bodyPr/>
          <a:lstStyle/>
          <a:p>
            <a:r>
              <a:rPr lang="en-US" altLang="en-US"/>
              <a:t>Jika terjadi kecelakaan….?</a:t>
            </a:r>
          </a:p>
        </p:txBody>
      </p:sp>
      <p:sp>
        <p:nvSpPr>
          <p:cNvPr id="24579" name="Rectangle 3">
            <a:extLst>
              <a:ext uri="{FF2B5EF4-FFF2-40B4-BE49-F238E27FC236}">
                <a16:creationId xmlns="" xmlns:a16="http://schemas.microsoft.com/office/drawing/2014/main" id="{2AD12C4A-DCC7-4C93-A5AF-021E76D3D255}"/>
              </a:ext>
            </a:extLst>
          </p:cNvPr>
          <p:cNvSpPr>
            <a:spLocks noGrp="1" noChangeArrowheads="1"/>
          </p:cNvSpPr>
          <p:nvPr>
            <p:ph idx="1"/>
          </p:nvPr>
        </p:nvSpPr>
        <p:spPr>
          <a:xfrm>
            <a:off x="371475" y="2057400"/>
            <a:ext cx="8804275" cy="4343400"/>
          </a:xfrm>
        </p:spPr>
        <p:txBody>
          <a:bodyPr/>
          <a:lstStyle/>
          <a:p>
            <a:r>
              <a:rPr lang="en-US" altLang="en-US" sz="2400" b="1" dirty="0" err="1"/>
              <a:t>Setiap</a:t>
            </a:r>
            <a:r>
              <a:rPr lang="en-US" altLang="en-US" sz="2400" b="1" dirty="0"/>
              <a:t> orang </a:t>
            </a:r>
            <a:r>
              <a:rPr lang="en-US" altLang="en-US" sz="2400" b="1" dirty="0" smtClean="0"/>
              <a:t>(</a:t>
            </a:r>
            <a:r>
              <a:rPr lang="en-US" altLang="en-US" sz="2400" b="1" dirty="0" err="1" smtClean="0"/>
              <a:t>Dosen</a:t>
            </a:r>
            <a:r>
              <a:rPr lang="en-US" altLang="en-US" sz="2400" b="1" dirty="0" smtClean="0"/>
              <a:t>, </a:t>
            </a:r>
            <a:r>
              <a:rPr lang="en-US" altLang="en-US" sz="2400" b="1" dirty="0" err="1" smtClean="0"/>
              <a:t>Mhs</a:t>
            </a:r>
            <a:r>
              <a:rPr lang="en-US" altLang="en-US" sz="2400" b="1" dirty="0" smtClean="0"/>
              <a:t>, </a:t>
            </a:r>
            <a:r>
              <a:rPr lang="en-US" altLang="en-US" sz="2400" b="1" dirty="0" err="1"/>
              <a:t>laboran</a:t>
            </a:r>
            <a:r>
              <a:rPr lang="en-US" altLang="en-US" sz="2400" b="1" dirty="0"/>
              <a:t>) </a:t>
            </a:r>
            <a:r>
              <a:rPr lang="en-US" altLang="en-US" sz="2400" b="1" dirty="0" err="1"/>
              <a:t>harus</a:t>
            </a:r>
            <a:r>
              <a:rPr lang="en-US" altLang="en-US" sz="2400" b="1" dirty="0"/>
              <a:t> </a:t>
            </a:r>
            <a:r>
              <a:rPr lang="en-US" altLang="en-US" sz="2400" b="1" dirty="0" err="1"/>
              <a:t>tanggap</a:t>
            </a:r>
            <a:r>
              <a:rPr lang="en-US" altLang="en-US" sz="2400" b="1" dirty="0"/>
              <a:t> </a:t>
            </a:r>
            <a:r>
              <a:rPr lang="en-US" altLang="en-US" sz="2400" b="1" dirty="0" err="1"/>
              <a:t>menghadapi</a:t>
            </a:r>
            <a:r>
              <a:rPr lang="en-US" altLang="en-US" sz="2400" b="1" dirty="0"/>
              <a:t> </a:t>
            </a:r>
            <a:r>
              <a:rPr lang="en-US" altLang="en-US" sz="2400" b="1" dirty="0" err="1"/>
              <a:t>kecelakaan</a:t>
            </a:r>
            <a:r>
              <a:rPr lang="en-US" altLang="en-US" sz="2400" b="1" dirty="0"/>
              <a:t>.</a:t>
            </a:r>
          </a:p>
          <a:p>
            <a:r>
              <a:rPr lang="en-US" altLang="en-US" sz="2400" b="1" dirty="0" err="1"/>
              <a:t>Bertindak</a:t>
            </a:r>
            <a:r>
              <a:rPr lang="en-US" altLang="en-US" sz="2400" b="1" dirty="0"/>
              <a:t> </a:t>
            </a:r>
            <a:r>
              <a:rPr lang="en-US" altLang="en-US" sz="2400" b="1" dirty="0" err="1"/>
              <a:t>efektif</a:t>
            </a:r>
            <a:r>
              <a:rPr lang="en-US" altLang="en-US" sz="2400" b="1" dirty="0"/>
              <a:t> </a:t>
            </a:r>
            <a:r>
              <a:rPr lang="en-US" altLang="en-US" sz="2400" b="1" dirty="0" err="1"/>
              <a:t>dan</a:t>
            </a:r>
            <a:r>
              <a:rPr lang="en-US" altLang="en-US" sz="2400" b="1" dirty="0"/>
              <a:t> </a:t>
            </a:r>
            <a:r>
              <a:rPr lang="en-US" altLang="en-US" sz="2400" b="1" dirty="0" err="1"/>
              <a:t>efisien</a:t>
            </a:r>
            <a:r>
              <a:rPr lang="en-US" altLang="en-US" sz="2400" b="1" dirty="0"/>
              <a:t>.</a:t>
            </a:r>
          </a:p>
          <a:p>
            <a:r>
              <a:rPr lang="en-US" altLang="en-US" sz="2400" b="1" dirty="0" err="1"/>
              <a:t>Kenali</a:t>
            </a:r>
            <a:r>
              <a:rPr lang="en-US" altLang="en-US" sz="2400" b="1" dirty="0"/>
              <a:t> </a:t>
            </a:r>
            <a:r>
              <a:rPr lang="en-US" altLang="en-US" sz="2400" b="1" dirty="0" err="1"/>
              <a:t>kondisi</a:t>
            </a:r>
            <a:r>
              <a:rPr lang="en-US" altLang="en-US" sz="2400" b="1" dirty="0"/>
              <a:t>, </a:t>
            </a:r>
            <a:r>
              <a:rPr lang="en-US" altLang="en-US" sz="2400" b="1" dirty="0" err="1"/>
              <a:t>mulai</a:t>
            </a:r>
            <a:r>
              <a:rPr lang="en-US" altLang="en-US" sz="2400" b="1" dirty="0"/>
              <a:t> </a:t>
            </a:r>
            <a:r>
              <a:rPr lang="en-US" altLang="en-US" sz="2400" b="1" dirty="0" err="1"/>
              <a:t>dari</a:t>
            </a:r>
            <a:r>
              <a:rPr lang="en-US" altLang="en-US" sz="2400" b="1" dirty="0"/>
              <a:t>:</a:t>
            </a:r>
          </a:p>
          <a:p>
            <a:pPr lvl="1"/>
            <a:r>
              <a:rPr lang="en-US" altLang="en-US" sz="2400" b="1" dirty="0" err="1"/>
              <a:t>Gambaran</a:t>
            </a:r>
            <a:r>
              <a:rPr lang="en-US" altLang="en-US" sz="2400" b="1" dirty="0"/>
              <a:t> </a:t>
            </a:r>
            <a:r>
              <a:rPr lang="en-US" altLang="en-US" sz="2400" b="1" dirty="0" err="1"/>
              <a:t>kecelakaan</a:t>
            </a:r>
            <a:r>
              <a:rPr lang="en-US" altLang="en-US" sz="2400" b="1" dirty="0"/>
              <a:t>.</a:t>
            </a:r>
          </a:p>
          <a:p>
            <a:pPr lvl="1"/>
            <a:r>
              <a:rPr lang="en-US" altLang="en-US" sz="2400" b="1" dirty="0" err="1"/>
              <a:t>Sebab</a:t>
            </a:r>
            <a:r>
              <a:rPr lang="en-US" altLang="en-US" sz="2400" b="1" dirty="0"/>
              <a:t> </a:t>
            </a:r>
            <a:r>
              <a:rPr lang="en-US" altLang="en-US" sz="2400" b="1" dirty="0" err="1"/>
              <a:t>kecelakaan</a:t>
            </a:r>
            <a:r>
              <a:rPr lang="en-US" altLang="en-US" sz="2400" b="1" dirty="0"/>
              <a:t>.</a:t>
            </a:r>
          </a:p>
          <a:p>
            <a:pPr lvl="1"/>
            <a:r>
              <a:rPr lang="en-US" altLang="en-US" sz="2400" b="1" dirty="0" err="1"/>
              <a:t>Kemungkinan</a:t>
            </a:r>
            <a:r>
              <a:rPr lang="en-US" altLang="en-US" sz="2400" b="1" dirty="0"/>
              <a:t> </a:t>
            </a:r>
            <a:r>
              <a:rPr lang="en-US" altLang="en-US" sz="2400" b="1" dirty="0" err="1"/>
              <a:t>tindakan</a:t>
            </a:r>
            <a:r>
              <a:rPr lang="en-US" altLang="en-US" sz="2400" b="1" dirty="0"/>
              <a:t>, </a:t>
            </a:r>
            <a:r>
              <a:rPr lang="en-US" altLang="en-US" sz="2400" b="1" dirty="0" err="1"/>
              <a:t>tentukan</a:t>
            </a:r>
            <a:r>
              <a:rPr lang="en-US" altLang="en-US" sz="2400" b="1" dirty="0"/>
              <a:t> </a:t>
            </a:r>
            <a:r>
              <a:rPr lang="en-US" altLang="en-US" sz="2400" b="1" dirty="0" err="1"/>
              <a:t>prioritas</a:t>
            </a:r>
            <a:r>
              <a:rPr lang="en-US" altLang="en-US" sz="2400" b="1" dirty="0"/>
              <a:t> </a:t>
            </a:r>
            <a:r>
              <a:rPr lang="en-US" altLang="en-US" sz="2400" b="1" dirty="0" err="1"/>
              <a:t>menyelamatkan</a:t>
            </a:r>
            <a:r>
              <a:rPr lang="en-US" altLang="en-US" sz="2400" b="1" dirty="0"/>
              <a:t> </a:t>
            </a:r>
            <a:r>
              <a:rPr lang="en-US" altLang="en-US" sz="2400" b="1" dirty="0" err="1"/>
              <a:t>korban</a:t>
            </a:r>
            <a:r>
              <a:rPr lang="en-US" altLang="en-US" sz="2400" b="1" dirty="0"/>
              <a:t> </a:t>
            </a:r>
            <a:r>
              <a:rPr lang="en-US" altLang="en-US" sz="2400" b="1" dirty="0" err="1"/>
              <a:t>atau</a:t>
            </a:r>
            <a:r>
              <a:rPr lang="en-US" altLang="en-US" sz="2400" b="1" dirty="0"/>
              <a:t> </a:t>
            </a:r>
            <a:r>
              <a:rPr lang="en-US" altLang="en-US" sz="2400" b="1" dirty="0" err="1"/>
              <a:t>menangani</a:t>
            </a:r>
            <a:r>
              <a:rPr lang="en-US" altLang="en-US" sz="2400" b="1" dirty="0"/>
              <a:t> </a:t>
            </a:r>
            <a:r>
              <a:rPr lang="en-US" altLang="en-US" sz="2400" b="1" dirty="0" err="1"/>
              <a:t>penyebab</a:t>
            </a:r>
            <a:r>
              <a:rPr lang="en-US" altLang="en-US" sz="2400" b="1" dirty="0"/>
              <a:t> </a:t>
            </a:r>
            <a:r>
              <a:rPr lang="en-US" altLang="en-US" sz="2400" b="1" dirty="0" err="1"/>
              <a:t>kecelakaan</a:t>
            </a:r>
            <a:r>
              <a:rPr lang="en-US" altLang="en-US" sz="2400" b="1" dirty="0"/>
              <a:t> </a:t>
            </a:r>
            <a:r>
              <a:rPr lang="en-US" altLang="en-US" sz="2400" b="1" dirty="0" err="1"/>
              <a:t>sesuai</a:t>
            </a:r>
            <a:r>
              <a:rPr lang="en-US" altLang="en-US" sz="2400" b="1" dirty="0"/>
              <a:t> </a:t>
            </a:r>
            <a:r>
              <a:rPr lang="en-US" altLang="en-US" sz="2400" b="1" dirty="0" err="1"/>
              <a:t>kondisi</a:t>
            </a:r>
            <a:r>
              <a:rPr lang="en-US" altLang="en-US" sz="2400" b="1" dirty="0"/>
              <a:t> (</a:t>
            </a:r>
            <a:r>
              <a:rPr lang="en-US" altLang="en-US" sz="2400" b="1" dirty="0" err="1"/>
              <a:t>ambil</a:t>
            </a:r>
            <a:r>
              <a:rPr lang="en-US" altLang="en-US" sz="2400" b="1" dirty="0"/>
              <a:t> </a:t>
            </a:r>
            <a:r>
              <a:rPr lang="en-US" altLang="en-US" sz="2400" b="1" dirty="0" err="1"/>
              <a:t>tindakan</a:t>
            </a:r>
            <a:r>
              <a:rPr lang="en-US" altLang="en-US" sz="2400" b="1" dirty="0"/>
              <a:t> yang </a:t>
            </a:r>
            <a:r>
              <a:rPr lang="en-US" altLang="en-US" sz="2400" b="1" dirty="0" err="1"/>
              <a:t>kecil</a:t>
            </a:r>
            <a:r>
              <a:rPr lang="en-US" altLang="en-US" sz="2400" b="1" dirty="0"/>
              <a:t> </a:t>
            </a:r>
            <a:r>
              <a:rPr lang="en-US" altLang="en-US" sz="2400" b="1" dirty="0" err="1"/>
              <a:t>resikonya</a:t>
            </a:r>
            <a:r>
              <a:rPr lang="en-US" altLang="en-US" sz="2400" b="1"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817F379A-230B-490A-9B29-3652B2FE8177}"/>
              </a:ext>
            </a:extLst>
          </p:cNvPr>
          <p:cNvSpPr>
            <a:spLocks noGrp="1" noChangeArrowheads="1"/>
          </p:cNvSpPr>
          <p:nvPr>
            <p:ph type="title"/>
          </p:nvPr>
        </p:nvSpPr>
        <p:spPr>
          <a:xfrm>
            <a:off x="865188" y="927100"/>
            <a:ext cx="6345237" cy="709613"/>
          </a:xfrm>
        </p:spPr>
        <p:txBody>
          <a:bodyPr/>
          <a:lstStyle/>
          <a:p>
            <a:r>
              <a:rPr lang="en-US" altLang="en-US"/>
              <a:t>Perlengkapan Keselamatan</a:t>
            </a:r>
          </a:p>
        </p:txBody>
      </p:sp>
      <p:sp>
        <p:nvSpPr>
          <p:cNvPr id="25603" name="Rectangle 3">
            <a:extLst>
              <a:ext uri="{FF2B5EF4-FFF2-40B4-BE49-F238E27FC236}">
                <a16:creationId xmlns="" xmlns:a16="http://schemas.microsoft.com/office/drawing/2014/main" id="{03151E6B-97C1-4DD9-AE87-960116D37536}"/>
              </a:ext>
            </a:extLst>
          </p:cNvPr>
          <p:cNvSpPr>
            <a:spLocks noGrp="1" noChangeArrowheads="1"/>
          </p:cNvSpPr>
          <p:nvPr>
            <p:ph idx="1"/>
          </p:nvPr>
        </p:nvSpPr>
        <p:spPr>
          <a:xfrm>
            <a:off x="381000" y="2895600"/>
            <a:ext cx="8382000" cy="3213100"/>
          </a:xfrm>
        </p:spPr>
        <p:txBody>
          <a:bodyPr/>
          <a:lstStyle/>
          <a:p>
            <a:pPr marL="609600" indent="-609600">
              <a:lnSpc>
                <a:spcPct val="90000"/>
              </a:lnSpc>
              <a:buFont typeface="Wingdings" panose="05000000000000000000" pitchFamily="2" charset="2"/>
              <a:buAutoNum type="arabicPeriod"/>
            </a:pPr>
            <a:r>
              <a:rPr lang="en-US" altLang="en-US" sz="2400" b="1"/>
              <a:t>Perlindungan untuk kondisi yang tidak biasa. Seperti : Alarm bahaya, Alat dan bahan kebakaran, pancuran keselamatan, botol pencuci mata, pintu darurat, selimut kebakaran.</a:t>
            </a:r>
          </a:p>
          <a:p>
            <a:pPr marL="609600" indent="-609600">
              <a:lnSpc>
                <a:spcPct val="90000"/>
              </a:lnSpc>
              <a:buFont typeface="Wingdings" panose="05000000000000000000" pitchFamily="2" charset="2"/>
              <a:buAutoNum type="arabicPeriod"/>
            </a:pPr>
            <a:r>
              <a:rPr lang="en-US" altLang="en-US" sz="2400" b="1"/>
              <a:t>Perlindungan untuk kondisi yang sudah diprediksi bahayanya. Seperti: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 xmlns:a16="http://schemas.microsoft.com/office/drawing/2014/main" id="{24BCCEBD-F51B-42D4-A785-56E3C9A044C1}"/>
              </a:ext>
            </a:extLst>
          </p:cNvPr>
          <p:cNvSpPr>
            <a:spLocks noChangeArrowheads="1"/>
          </p:cNvSpPr>
          <p:nvPr/>
        </p:nvSpPr>
        <p:spPr bwMode="auto">
          <a:xfrm>
            <a:off x="457200" y="2362200"/>
            <a:ext cx="8382000" cy="374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Tahoma" panose="020B0604030504040204" pitchFamily="34" charset="0"/>
              </a:defRPr>
            </a:lvl1pPr>
            <a:lvl2pPr marL="914400" indent="-45720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lvl="1">
              <a:lnSpc>
                <a:spcPct val="90000"/>
              </a:lnSpc>
              <a:buFont typeface="Century Gothic" panose="020B0502020202020204" pitchFamily="34" charset="0"/>
              <a:buAutoNum type="alphaLcPeriod"/>
            </a:pPr>
            <a:r>
              <a:rPr lang="en-US" altLang="en-US" sz="2400" b="1"/>
              <a:t>jas laboratorium. </a:t>
            </a:r>
          </a:p>
          <a:p>
            <a:pPr lvl="1">
              <a:lnSpc>
                <a:spcPct val="90000"/>
              </a:lnSpc>
              <a:buFont typeface="Century Gothic" panose="020B0502020202020204" pitchFamily="34" charset="0"/>
              <a:buAutoNum type="alphaLcPeriod"/>
            </a:pPr>
            <a:r>
              <a:rPr lang="en-US" altLang="en-US" sz="2400" b="1"/>
              <a:t>sarung tangan, bahan karet untuk bahan korosif &amp; alkali; bahan kulit untuk benda tajam; bahan asbes untuk penangan benda panas/ autoclave/ oven.</a:t>
            </a:r>
          </a:p>
          <a:p>
            <a:pPr lvl="1">
              <a:lnSpc>
                <a:spcPct val="90000"/>
              </a:lnSpc>
              <a:buFont typeface="Century Gothic" panose="020B0502020202020204" pitchFamily="34" charset="0"/>
              <a:buAutoNum type="alphaLcPeriod"/>
            </a:pPr>
            <a:r>
              <a:rPr lang="en-US" altLang="en-US" sz="2400" b="1"/>
              <a:t>pelindung mata, mencegah percikan bahan kimia seperti asam, bromin, amonia, atau memotong, menumbuk logam natrium.</a:t>
            </a:r>
          </a:p>
          <a:p>
            <a:pPr lvl="1">
              <a:lnSpc>
                <a:spcPct val="90000"/>
              </a:lnSpc>
              <a:buFont typeface="Century Gothic" panose="020B0502020202020204" pitchFamily="34" charset="0"/>
              <a:buAutoNum type="alphaLcPeriod"/>
            </a:pPr>
            <a:r>
              <a:rPr lang="en-US" altLang="en-US" sz="2400" b="1"/>
              <a:t>Respirator dan lemari uap.</a:t>
            </a:r>
          </a:p>
          <a:p>
            <a:pPr lvl="1">
              <a:lnSpc>
                <a:spcPct val="90000"/>
              </a:lnSpc>
              <a:buFont typeface="Century Gothic" panose="020B0502020202020204" pitchFamily="34" charset="0"/>
              <a:buAutoNum type="alphaLcPeriod"/>
            </a:pPr>
            <a:r>
              <a:rPr lang="en-US" altLang="en-US" sz="2400" b="1"/>
              <a:t>Sepatu pengaman.</a:t>
            </a:r>
          </a:p>
          <a:p>
            <a:pPr lvl="1">
              <a:lnSpc>
                <a:spcPct val="90000"/>
              </a:lnSpc>
              <a:buFont typeface="Century Gothic" panose="020B0502020202020204" pitchFamily="34" charset="0"/>
              <a:buAutoNum type="alphaLcPeriod"/>
            </a:pPr>
            <a:r>
              <a:rPr lang="en-US" altLang="en-US" sz="2400" b="1"/>
              <a:t>Layar pelindung.</a:t>
            </a:r>
          </a:p>
        </p:txBody>
      </p:sp>
      <p:sp>
        <p:nvSpPr>
          <p:cNvPr id="26627" name="Rectangle 4">
            <a:extLst>
              <a:ext uri="{FF2B5EF4-FFF2-40B4-BE49-F238E27FC236}">
                <a16:creationId xmlns="" xmlns:a16="http://schemas.microsoft.com/office/drawing/2014/main" id="{32882BCD-F6C1-4690-B86B-705BD06A9CAA}"/>
              </a:ext>
            </a:extLst>
          </p:cNvPr>
          <p:cNvSpPr>
            <a:spLocks noChangeArrowheads="1"/>
          </p:cNvSpPr>
          <p:nvPr/>
        </p:nvSpPr>
        <p:spPr bwMode="auto">
          <a:xfrm>
            <a:off x="685800" y="1066800"/>
            <a:ext cx="5715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solidFill>
                  <a:schemeClr val="bg1"/>
                </a:solidFill>
              </a:rPr>
              <a:t>Perlengkapan Keselamatan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Sinar Harian - Keracunan Metanol, 129 suspek ditahan | Facebook">
            <a:extLst>
              <a:ext uri="{FF2B5EF4-FFF2-40B4-BE49-F238E27FC236}">
                <a16:creationId xmlns="" xmlns:a16="http://schemas.microsoft.com/office/drawing/2014/main" id="{075D02B2-4BE9-4456-8C86-9DCCDD505A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558925"/>
            <a:ext cx="2509838" cy="243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1" name="Picture 4" descr="Ekonomi metanol - Wikipedia">
            <a:extLst>
              <a:ext uri="{FF2B5EF4-FFF2-40B4-BE49-F238E27FC236}">
                <a16:creationId xmlns="" xmlns:a16="http://schemas.microsoft.com/office/drawing/2014/main" id="{0967FDA2-ACD2-41CF-9B13-0D87E6C8648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792788" y="3910013"/>
            <a:ext cx="3386137" cy="2911475"/>
          </a:xfrm>
          <a:noFill/>
        </p:spPr>
      </p:pic>
      <p:sp>
        <p:nvSpPr>
          <p:cNvPr id="27652" name="AutoShape 6" descr="Jual Metanol Methyl Alcohol 200 Kg | Chanson Indonesia">
            <a:extLst>
              <a:ext uri="{FF2B5EF4-FFF2-40B4-BE49-F238E27FC236}">
                <a16:creationId xmlns="" xmlns:a16="http://schemas.microsoft.com/office/drawing/2014/main" id="{F6664BD7-CD3C-487B-9053-55F23A71E522}"/>
              </a:ext>
            </a:extLst>
          </p:cNvPr>
          <p:cNvSpPr>
            <a:spLocks noChangeAspect="1" noChangeArrowheads="1"/>
          </p:cNvSpPr>
          <p:nvPr/>
        </p:nvSpPr>
        <p:spPr bwMode="auto">
          <a:xfrm>
            <a:off x="115888" y="7493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27653" name="AutoShape 12" descr="Jual Metanol Methyl Alcohol 200 Kg | Chanson Indonesia">
            <a:extLst>
              <a:ext uri="{FF2B5EF4-FFF2-40B4-BE49-F238E27FC236}">
                <a16:creationId xmlns="" xmlns:a16="http://schemas.microsoft.com/office/drawing/2014/main" id="{00CB8319-9675-4661-8D44-A75282F94E3F}"/>
              </a:ext>
            </a:extLst>
          </p:cNvPr>
          <p:cNvSpPr>
            <a:spLocks noChangeAspect="1" noChangeArrowheads="1"/>
          </p:cNvSpPr>
          <p:nvPr/>
        </p:nvSpPr>
        <p:spPr bwMode="auto">
          <a:xfrm>
            <a:off x="230188" y="8636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pic>
        <p:nvPicPr>
          <p:cNvPr id="27654" name="Picture 14" descr="IberHobby">
            <a:extLst>
              <a:ext uri="{FF2B5EF4-FFF2-40B4-BE49-F238E27FC236}">
                <a16:creationId xmlns="" xmlns:a16="http://schemas.microsoft.com/office/drawing/2014/main" id="{2215D8D2-6864-48E2-B3D4-DD4DBCC555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6275" y="1555750"/>
            <a:ext cx="3357563" cy="224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16" descr="Bahan bakar diesel Bahan bakar metanol Torsi E85, lainnya, bermacam-macam,  Bahan Bakar diesel png | PNGEgg">
            <a:extLst>
              <a:ext uri="{FF2B5EF4-FFF2-40B4-BE49-F238E27FC236}">
                <a16:creationId xmlns="" xmlns:a16="http://schemas.microsoft.com/office/drawing/2014/main" id="{F64F06F8-B3C6-4382-B164-A6419413A92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66988" y="1555750"/>
            <a:ext cx="3225800" cy="224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Picture 18" descr="8 Jenis Alat Pelindung Diri (APD) yang Harus Digunakan Saat Bekerja di  Laboratorium - Info Kimia">
            <a:extLst>
              <a:ext uri="{FF2B5EF4-FFF2-40B4-BE49-F238E27FC236}">
                <a16:creationId xmlns="" xmlns:a16="http://schemas.microsoft.com/office/drawing/2014/main" id="{800AE5DF-B6FE-48F7-95EC-7B580D2B177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738" y="4156075"/>
            <a:ext cx="2603500"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7" name="Picture 20" descr="Panduan APD Saat Menangani Bahan Kimia Berbahaya, Pilih yang Tepat!">
            <a:extLst>
              <a:ext uri="{FF2B5EF4-FFF2-40B4-BE49-F238E27FC236}">
                <a16:creationId xmlns="" xmlns:a16="http://schemas.microsoft.com/office/drawing/2014/main" id="{C2A2DD23-80F9-43E3-8EA2-4868A0C984B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62238" y="3968750"/>
            <a:ext cx="3160712"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 xmlns:a16="http://schemas.microsoft.com/office/drawing/2014/main" id="{0C8501C2-A8E7-4452-9FFB-E5F91D648CE2}"/>
              </a:ext>
            </a:extLst>
          </p:cNvPr>
          <p:cNvSpPr txBox="1"/>
          <p:nvPr/>
        </p:nvSpPr>
        <p:spPr>
          <a:xfrm>
            <a:off x="1525588" y="796925"/>
            <a:ext cx="6170612" cy="461963"/>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pPr>
              <a:defRPr/>
            </a:pPr>
            <a:r>
              <a:rPr lang="en-US" sz="2400" b="1" dirty="0" err="1">
                <a:latin typeface="Arial" panose="020B0604020202020204" pitchFamily="34" charset="0"/>
                <a:cs typeface="Arial" panose="020B0604020202020204" pitchFamily="34" charset="0"/>
              </a:rPr>
              <a:t>Penyimpanan</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Bhn</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Mudah</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terbakar</a:t>
            </a:r>
            <a:endParaRPr lang="en-US" sz="2400" b="1" dirty="0">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 xmlns:a16="http://schemas.microsoft.com/office/drawing/2014/main" id="{F1138102-79B7-4BA6-8FFF-4B5519F75812}"/>
              </a:ext>
            </a:extLst>
          </p:cNvPr>
          <p:cNvSpPr>
            <a:spLocks noGrp="1" noChangeArrowheads="1"/>
          </p:cNvSpPr>
          <p:nvPr>
            <p:ph type="title"/>
          </p:nvPr>
        </p:nvSpPr>
        <p:spPr>
          <a:xfrm>
            <a:off x="865188" y="927100"/>
            <a:ext cx="6345237" cy="709613"/>
          </a:xfrm>
        </p:spPr>
        <p:txBody>
          <a:bodyPr/>
          <a:lstStyle/>
          <a:p>
            <a:r>
              <a:rPr lang="en-US" altLang="en-US"/>
              <a:t>Pertolongan Pertama</a:t>
            </a:r>
          </a:p>
        </p:txBody>
      </p:sp>
      <p:sp>
        <p:nvSpPr>
          <p:cNvPr id="28675" name="Rectangle 3">
            <a:extLst>
              <a:ext uri="{FF2B5EF4-FFF2-40B4-BE49-F238E27FC236}">
                <a16:creationId xmlns="" xmlns:a16="http://schemas.microsoft.com/office/drawing/2014/main" id="{64411927-44AB-48F1-A31D-E8CA6A41BFF2}"/>
              </a:ext>
            </a:extLst>
          </p:cNvPr>
          <p:cNvSpPr>
            <a:spLocks noGrp="1" noChangeArrowheads="1"/>
          </p:cNvSpPr>
          <p:nvPr>
            <p:ph idx="1"/>
          </p:nvPr>
        </p:nvSpPr>
        <p:spPr>
          <a:xfrm>
            <a:off x="76200" y="2489200"/>
            <a:ext cx="9220200" cy="3911600"/>
          </a:xfrm>
        </p:spPr>
        <p:txBody>
          <a:bodyPr/>
          <a:lstStyle/>
          <a:p>
            <a:r>
              <a:rPr lang="en-US" altLang="en-US" sz="2400" b="1"/>
              <a:t>Pertolongan pertama pada kecelakaan dimaksudkan untuk memberikan perawatan darurat sebelum ditindaklanjuti oleh dokter.</a:t>
            </a:r>
          </a:p>
          <a:p>
            <a:r>
              <a:rPr lang="en-US" altLang="en-US" sz="2400" b="1"/>
              <a:t>Tujuan dari P3K adalah untuk:</a:t>
            </a:r>
          </a:p>
          <a:p>
            <a:pPr lvl="1"/>
            <a:r>
              <a:rPr lang="en-US" altLang="en-US" sz="2400" b="1"/>
              <a:t>Menyelmatkan korban.</a:t>
            </a:r>
          </a:p>
          <a:p>
            <a:pPr lvl="1"/>
            <a:r>
              <a:rPr lang="en-US" altLang="en-US" sz="2400" b="1"/>
              <a:t>Meringankan penderitaan korban, dan mencegah cedera yang lebih parah.</a:t>
            </a:r>
          </a:p>
          <a:p>
            <a:pPr lvl="1"/>
            <a:r>
              <a:rPr lang="en-US" altLang="en-US" sz="2400" b="1"/>
              <a:t>Mempertahankan daya tahan korban sampai pertolongan medis datang.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 xmlns:a16="http://schemas.microsoft.com/office/drawing/2014/main" id="{0093AC52-7AA4-4394-BF61-802253D14B28}"/>
              </a:ext>
            </a:extLst>
          </p:cNvPr>
          <p:cNvSpPr>
            <a:spLocks noGrp="1" noChangeArrowheads="1"/>
          </p:cNvSpPr>
          <p:nvPr>
            <p:ph type="title"/>
          </p:nvPr>
        </p:nvSpPr>
        <p:spPr>
          <a:xfrm>
            <a:off x="865188" y="927100"/>
            <a:ext cx="6345237" cy="709613"/>
          </a:xfrm>
        </p:spPr>
        <p:txBody>
          <a:bodyPr/>
          <a:lstStyle/>
          <a:p>
            <a:r>
              <a:rPr lang="en-US" altLang="en-US"/>
              <a:t>Pokok Tindakan P3K</a:t>
            </a:r>
          </a:p>
        </p:txBody>
      </p:sp>
      <p:sp>
        <p:nvSpPr>
          <p:cNvPr id="29699" name="Rectangle 3">
            <a:extLst>
              <a:ext uri="{FF2B5EF4-FFF2-40B4-BE49-F238E27FC236}">
                <a16:creationId xmlns="" xmlns:a16="http://schemas.microsoft.com/office/drawing/2014/main" id="{FB76BFE2-33C6-4D79-BF81-347FFC2A7610}"/>
              </a:ext>
            </a:extLst>
          </p:cNvPr>
          <p:cNvSpPr>
            <a:spLocks noGrp="1" noChangeArrowheads="1"/>
          </p:cNvSpPr>
          <p:nvPr>
            <p:ph idx="1"/>
          </p:nvPr>
        </p:nvSpPr>
        <p:spPr>
          <a:xfrm>
            <a:off x="228600" y="2362200"/>
            <a:ext cx="8686800" cy="3429000"/>
          </a:xfrm>
          <a:ln w="28575">
            <a:solidFill>
              <a:srgbClr val="FF0000"/>
            </a:solidFill>
            <a:miter lim="800000"/>
            <a:headEnd/>
            <a:tailEnd/>
          </a:ln>
        </p:spPr>
        <p:txBody>
          <a:bodyPr/>
          <a:lstStyle/>
          <a:p>
            <a:pPr marL="609600" indent="-609600">
              <a:lnSpc>
                <a:spcPct val="90000"/>
              </a:lnSpc>
              <a:buFont typeface="Wingdings" panose="05000000000000000000" pitchFamily="2" charset="2"/>
              <a:buAutoNum type="arabicPeriod"/>
            </a:pPr>
            <a:r>
              <a:rPr lang="en-US" altLang="en-US" sz="2400" b="1"/>
              <a:t>Jangan panik, dan bertindak cekatan.</a:t>
            </a:r>
          </a:p>
          <a:p>
            <a:pPr marL="609600" indent="-609600">
              <a:lnSpc>
                <a:spcPct val="90000"/>
              </a:lnSpc>
              <a:buFont typeface="Wingdings" panose="05000000000000000000" pitchFamily="2" charset="2"/>
              <a:buAutoNum type="arabicPeriod"/>
            </a:pPr>
            <a:r>
              <a:rPr lang="en-US" altLang="en-US" sz="2400" b="1"/>
              <a:t>Perhatikan napas korban, jika terhenti lakukan napas buatan.</a:t>
            </a:r>
          </a:p>
          <a:p>
            <a:pPr marL="609600" indent="-609600">
              <a:lnSpc>
                <a:spcPct val="90000"/>
              </a:lnSpc>
              <a:buFont typeface="Wingdings" panose="05000000000000000000" pitchFamily="2" charset="2"/>
              <a:buAutoNum type="arabicPeriod"/>
            </a:pPr>
            <a:r>
              <a:rPr lang="en-US" altLang="en-US" sz="2400" b="1"/>
              <a:t>Hentikan pendarahan. Pendarahan pada pembuluh besardapat mengakibatkan kepada kematian dalam waktu 3-5 menit. Hentikan pendarahan dengan menekan luka menggunakan kain sekuat-kuatnya dan posisikan luka pada posisi yang lebih tinggi.</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Simbol Tanda Bahaya Di Laboratorium">
            <a:extLst>
              <a:ext uri="{FF2B5EF4-FFF2-40B4-BE49-F238E27FC236}">
                <a16:creationId xmlns="" xmlns:a16="http://schemas.microsoft.com/office/drawing/2014/main" id="{2C4E5301-6E53-4D83-8A7C-B74C89F9B1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3" y="1444625"/>
            <a:ext cx="4406901"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Picture 4" descr="Conheça alguns exemplos de resíduos químicos e os seus riscos para o meio  ambiente - Resiclean">
            <a:extLst>
              <a:ext uri="{FF2B5EF4-FFF2-40B4-BE49-F238E27FC236}">
                <a16:creationId xmlns="" xmlns:a16="http://schemas.microsoft.com/office/drawing/2014/main" id="{A1F2D9E5-972A-4C74-9746-9B79C2C825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5788" y="1501775"/>
            <a:ext cx="4610100"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6" descr="Jual Emergency Eyewash dan Shower | SAFETY MART INDONESIA">
            <a:extLst>
              <a:ext uri="{FF2B5EF4-FFF2-40B4-BE49-F238E27FC236}">
                <a16:creationId xmlns="" xmlns:a16="http://schemas.microsoft.com/office/drawing/2014/main" id="{9610CB8F-2464-49C9-9DBC-A626A7903B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3" y="4321175"/>
            <a:ext cx="2876550" cy="236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8" descr="Bagaimana Kondisi Eye Wash Di Tempat Kerja Anda ? -">
            <a:extLst>
              <a:ext uri="{FF2B5EF4-FFF2-40B4-BE49-F238E27FC236}">
                <a16:creationId xmlns="" xmlns:a16="http://schemas.microsoft.com/office/drawing/2014/main" id="{D4A27F30-26D1-4DF4-A9C6-EDDB879C1D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0388" y="4343400"/>
            <a:ext cx="3092450" cy="235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10" descr="Program Eye Wash Station &amp;amp; Emergency Shower">
            <a:extLst>
              <a:ext uri="{FF2B5EF4-FFF2-40B4-BE49-F238E27FC236}">
                <a16:creationId xmlns="" xmlns:a16="http://schemas.microsoft.com/office/drawing/2014/main" id="{853932C2-0B13-4E73-9B37-37745F7B36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64263" y="4498975"/>
            <a:ext cx="2979737" cy="235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 xmlns:a16="http://schemas.microsoft.com/office/drawing/2014/main" id="{FDE0AB5C-7B3D-40C0-8E96-947153E41BA9}"/>
              </a:ext>
            </a:extLst>
          </p:cNvPr>
          <p:cNvSpPr txBox="1"/>
          <p:nvPr/>
        </p:nvSpPr>
        <p:spPr>
          <a:xfrm>
            <a:off x="838200" y="615950"/>
            <a:ext cx="3098800" cy="646113"/>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pPr>
              <a:defRPr/>
            </a:pPr>
            <a:r>
              <a:rPr lang="en-US" b="1" dirty="0" err="1">
                <a:latin typeface="Arial" panose="020B0604020202020204" pitchFamily="34" charset="0"/>
                <a:cs typeface="Arial" panose="020B0604020202020204" pitchFamily="34" charset="0"/>
              </a:rPr>
              <a:t>Transportasi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Bhn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Mudah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terbakar</a:t>
            </a:r>
            <a:endParaRPr lang="en-US" b="1"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 xmlns:a16="http://schemas.microsoft.com/office/drawing/2014/main" id="{24F6AC21-D931-4964-8C77-2D0EC48E7369}"/>
              </a:ext>
            </a:extLst>
          </p:cNvPr>
          <p:cNvSpPr txBox="1"/>
          <p:nvPr/>
        </p:nvSpPr>
        <p:spPr>
          <a:xfrm>
            <a:off x="4395788" y="812800"/>
            <a:ext cx="3098800" cy="369888"/>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pPr>
              <a:defRPr/>
            </a:pPr>
            <a:r>
              <a:rPr lang="en-US" b="1" dirty="0">
                <a:latin typeface="Arial" panose="020B0604020202020204" pitchFamily="34" charset="0"/>
                <a:cs typeface="Arial" panose="020B0604020202020204" pitchFamily="34" charset="0"/>
              </a:rPr>
              <a:t>P3K </a:t>
            </a:r>
            <a:r>
              <a:rPr lang="en-US" b="1" dirty="0" err="1">
                <a:latin typeface="Arial" panose="020B0604020202020204" pitchFamily="34" charset="0"/>
                <a:cs typeface="Arial" panose="020B0604020202020204" pitchFamily="34" charset="0"/>
              </a:rPr>
              <a:t>Bhn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Mudah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terbakar</a:t>
            </a:r>
            <a:endParaRPr lang="en-US" b="1" dirty="0">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 xmlns:a16="http://schemas.microsoft.com/office/drawing/2014/main" id="{759D8A7B-4B6D-4412-AFC1-31F85E678928}"/>
              </a:ext>
            </a:extLst>
          </p:cNvPr>
          <p:cNvSpPr>
            <a:spLocks noGrp="1" noChangeArrowheads="1"/>
          </p:cNvSpPr>
          <p:nvPr>
            <p:ph type="title"/>
          </p:nvPr>
        </p:nvSpPr>
        <p:spPr>
          <a:xfrm>
            <a:off x="457200" y="2670175"/>
            <a:ext cx="8229600" cy="1139825"/>
          </a:xfrm>
        </p:spPr>
        <p:txBody>
          <a:bodyPr/>
          <a:lstStyle/>
          <a:p>
            <a:r>
              <a:rPr lang="en-US" altLang="en-US" sz="6300" b="1"/>
              <a:t>LUKA BAKAR</a:t>
            </a:r>
          </a:p>
        </p:txBody>
      </p:sp>
      <p:sp>
        <p:nvSpPr>
          <p:cNvPr id="31747" name="Rectangle 1">
            <a:extLst>
              <a:ext uri="{FF2B5EF4-FFF2-40B4-BE49-F238E27FC236}">
                <a16:creationId xmlns="" xmlns:a16="http://schemas.microsoft.com/office/drawing/2014/main" id="{C52C932D-8D17-4648-A658-177C8C83D307}"/>
              </a:ext>
            </a:extLst>
          </p:cNvPr>
          <p:cNvSpPr>
            <a:spLocks noChangeArrowheads="1"/>
          </p:cNvSpPr>
          <p:nvPr/>
        </p:nvSpPr>
        <p:spPr bwMode="auto">
          <a:xfrm>
            <a:off x="304800" y="2670175"/>
            <a:ext cx="8534400" cy="308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nSpc>
                <a:spcPct val="90000"/>
              </a:lnSpc>
              <a:buFont typeface="Wingdings" panose="05000000000000000000" pitchFamily="2" charset="2"/>
              <a:buAutoNum type="arabicPeriod"/>
            </a:pPr>
            <a:r>
              <a:rPr lang="en-US" altLang="en-US" sz="2400" b="1"/>
              <a:t>Perhatikan tanda-tanda shock. Bila shock, terlentangkan dengan posisi kepala lebih rendah. Bila muntah-muntah dan setengah sadar, letakan posisi kepala lebih bawah dengan kepala miring atau telungkupkan. Bila menderita sesak, letakkan dalam sikap setengah duduk.</a:t>
            </a:r>
          </a:p>
          <a:p>
            <a:pPr>
              <a:lnSpc>
                <a:spcPct val="90000"/>
              </a:lnSpc>
              <a:buFont typeface="Wingdings" panose="05000000000000000000" pitchFamily="2" charset="2"/>
              <a:buAutoNum type="arabicPeriod"/>
            </a:pPr>
            <a:r>
              <a:rPr lang="en-US" altLang="en-US" sz="2400" b="1"/>
              <a:t>Jangan memindahkan korban terburu-buru, pastikan luka yang dialami korban. Jangan menambah cidera korban</a:t>
            </a:r>
          </a:p>
        </p:txBody>
      </p:sp>
      <p:sp>
        <p:nvSpPr>
          <p:cNvPr id="31748" name="Rectangle 2">
            <a:extLst>
              <a:ext uri="{FF2B5EF4-FFF2-40B4-BE49-F238E27FC236}">
                <a16:creationId xmlns="" xmlns:a16="http://schemas.microsoft.com/office/drawing/2014/main" id="{CC255A4B-BFA7-4BDF-AA6F-46B596A7158F}"/>
              </a:ext>
            </a:extLst>
          </p:cNvPr>
          <p:cNvSpPr txBox="1">
            <a:spLocks noChangeArrowheads="1"/>
          </p:cNvSpPr>
          <p:nvPr/>
        </p:nvSpPr>
        <p:spPr bwMode="gray">
          <a:xfrm>
            <a:off x="865188" y="927100"/>
            <a:ext cx="6345237"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685800" indent="-282575" defTabSz="45720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958850" indent="-228600" defTabSz="4572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233488" indent="-228600" defTabSz="4572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1508125" indent="-228600" defTabSz="4572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1965325"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422525"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2879725"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336925"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n-US" sz="3200">
                <a:solidFill>
                  <a:schemeClr val="bg1"/>
                </a:solidFill>
              </a:rPr>
              <a:t>Pokok Tindakan P3K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 xmlns:a16="http://schemas.microsoft.com/office/drawing/2014/main" id="{912BCCC9-39BE-4247-902B-D5B92A66CA37}"/>
              </a:ext>
            </a:extLst>
          </p:cNvPr>
          <p:cNvSpPr>
            <a:spLocks noGrp="1" noChangeArrowheads="1"/>
          </p:cNvSpPr>
          <p:nvPr>
            <p:ph type="title"/>
          </p:nvPr>
        </p:nvSpPr>
        <p:spPr>
          <a:xfrm>
            <a:off x="865188" y="927100"/>
            <a:ext cx="6345237" cy="709613"/>
          </a:xfrm>
        </p:spPr>
        <p:txBody>
          <a:bodyPr/>
          <a:lstStyle/>
          <a:p>
            <a:r>
              <a:rPr lang="en-US" altLang="en-US"/>
              <a:t>Penanganan Umum</a:t>
            </a:r>
          </a:p>
        </p:txBody>
      </p:sp>
      <p:sp>
        <p:nvSpPr>
          <p:cNvPr id="32771" name="Rectangle 3">
            <a:extLst>
              <a:ext uri="{FF2B5EF4-FFF2-40B4-BE49-F238E27FC236}">
                <a16:creationId xmlns="" xmlns:a16="http://schemas.microsoft.com/office/drawing/2014/main" id="{F47D28EB-134B-4167-9783-403C66B80944}"/>
              </a:ext>
            </a:extLst>
          </p:cNvPr>
          <p:cNvSpPr>
            <a:spLocks noGrp="1" noChangeArrowheads="1"/>
          </p:cNvSpPr>
          <p:nvPr>
            <p:ph idx="1"/>
          </p:nvPr>
        </p:nvSpPr>
        <p:spPr>
          <a:xfrm>
            <a:off x="863600" y="2489200"/>
            <a:ext cx="7518400" cy="3530600"/>
          </a:xfrm>
          <a:ln w="28575">
            <a:solidFill>
              <a:srgbClr val="0070C0"/>
            </a:solidFill>
            <a:miter lim="800000"/>
            <a:headEnd/>
            <a:tailEnd/>
          </a:ln>
        </p:spPr>
        <p:txBody>
          <a:bodyPr/>
          <a:lstStyle/>
          <a:p>
            <a:r>
              <a:rPr lang="en-US" altLang="en-US" sz="2400" b="1"/>
              <a:t>Penangan luka bakar ditujukan untuk:</a:t>
            </a:r>
          </a:p>
          <a:p>
            <a:pPr lvl="1"/>
            <a:r>
              <a:rPr lang="en-US" altLang="en-US" sz="2400" b="1"/>
              <a:t>Pengurangan rasa panas dan sakit.</a:t>
            </a:r>
          </a:p>
          <a:p>
            <a:pPr lvl="1"/>
            <a:r>
              <a:rPr lang="en-US" altLang="en-US" sz="2400" b="1"/>
              <a:t>Pengurangan terjadinya pelepuhan.</a:t>
            </a:r>
          </a:p>
          <a:p>
            <a:pPr lvl="1"/>
            <a:r>
              <a:rPr lang="en-US" altLang="en-US" sz="2400" b="1"/>
              <a:t>Pemberian cairan atau minuman sebanyak mungkin.</a:t>
            </a:r>
          </a:p>
          <a:p>
            <a:pPr lvl="1"/>
            <a:r>
              <a:rPr lang="en-US" altLang="en-US" sz="2400" b="1"/>
              <a:t>Pencegahan dan pengurangan terjadinya shock.</a:t>
            </a:r>
          </a:p>
          <a:p>
            <a:pPr>
              <a:buFont typeface="Wingdings" panose="05000000000000000000" pitchFamily="2" charset="2"/>
              <a:buNone/>
            </a:pPr>
            <a:endParaRPr lang="en-US" altLang="en-US" sz="24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 xmlns:a16="http://schemas.microsoft.com/office/drawing/2014/main" id="{2D321DAB-20F3-41F6-BF2F-91C73AA14B78}"/>
              </a:ext>
            </a:extLst>
          </p:cNvPr>
          <p:cNvSpPr>
            <a:spLocks noGrp="1" noChangeArrowheads="1"/>
          </p:cNvSpPr>
          <p:nvPr>
            <p:ph type="title"/>
          </p:nvPr>
        </p:nvSpPr>
        <p:spPr>
          <a:xfrm>
            <a:off x="865188" y="927100"/>
            <a:ext cx="6345237" cy="709613"/>
          </a:xfrm>
        </p:spPr>
        <p:txBody>
          <a:bodyPr/>
          <a:lstStyle/>
          <a:p>
            <a:r>
              <a:rPr lang="en-US" altLang="en-US" sz="3800"/>
              <a:t>Penangan Luka Bakar Benda Panas</a:t>
            </a:r>
          </a:p>
        </p:txBody>
      </p:sp>
      <p:sp>
        <p:nvSpPr>
          <p:cNvPr id="33795" name="Rectangle 3">
            <a:extLst>
              <a:ext uri="{FF2B5EF4-FFF2-40B4-BE49-F238E27FC236}">
                <a16:creationId xmlns="" xmlns:a16="http://schemas.microsoft.com/office/drawing/2014/main" id="{885FD6F8-5327-4B72-8788-6A9E08271A0D}"/>
              </a:ext>
            </a:extLst>
          </p:cNvPr>
          <p:cNvSpPr>
            <a:spLocks noGrp="1" noChangeArrowheads="1"/>
          </p:cNvSpPr>
          <p:nvPr>
            <p:ph idx="1"/>
          </p:nvPr>
        </p:nvSpPr>
        <p:spPr>
          <a:xfrm>
            <a:off x="863600" y="2489200"/>
            <a:ext cx="7442200" cy="3530600"/>
          </a:xfrm>
          <a:ln w="38100">
            <a:solidFill>
              <a:srgbClr val="C00000"/>
            </a:solidFill>
            <a:miter lim="800000"/>
            <a:headEnd/>
            <a:tailEnd/>
          </a:ln>
        </p:spPr>
        <p:txBody>
          <a:bodyPr/>
          <a:lstStyle/>
          <a:p>
            <a:pPr marL="609600" indent="-609600">
              <a:buFont typeface="Wingdings" panose="05000000000000000000" pitchFamily="2" charset="2"/>
              <a:buAutoNum type="arabicPeriod"/>
            </a:pPr>
            <a:r>
              <a:rPr lang="en-US" altLang="en-US" sz="2400" b="1"/>
              <a:t>Bagian yang terbakar direndam dalam air es atau kompres dengan kain basah sampai rasa sakitnya hilang.</a:t>
            </a:r>
          </a:p>
          <a:p>
            <a:pPr marL="609600" indent="-609600">
              <a:buFont typeface="Wingdings" panose="05000000000000000000" pitchFamily="2" charset="2"/>
              <a:buAutoNum type="arabicPeriod"/>
            </a:pPr>
            <a:r>
              <a:rPr lang="en-US" altLang="en-US" sz="2400" b="1"/>
              <a:t>Bagian yang melepuh jangan dilepas, akan tetapi segera tutup dengan kasa steril.</a:t>
            </a:r>
          </a:p>
          <a:p>
            <a:pPr marL="609600" indent="-609600">
              <a:buFont typeface="Wingdings" panose="05000000000000000000" pitchFamily="2" charset="2"/>
              <a:buAutoNum type="arabicPeriod"/>
            </a:pPr>
            <a:r>
              <a:rPr lang="en-US" altLang="en-US" sz="2400" b="1"/>
              <a:t>Bawa ke dokter segera.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 xmlns:a16="http://schemas.microsoft.com/office/drawing/2014/main" id="{48D53244-1CAA-4E59-8C48-AF2B5981C65D}"/>
              </a:ext>
            </a:extLst>
          </p:cNvPr>
          <p:cNvSpPr>
            <a:spLocks noGrp="1" noChangeArrowheads="1"/>
          </p:cNvSpPr>
          <p:nvPr>
            <p:ph type="title"/>
          </p:nvPr>
        </p:nvSpPr>
        <p:spPr>
          <a:xfrm>
            <a:off x="533400" y="533400"/>
            <a:ext cx="7391400" cy="1447800"/>
          </a:xfrm>
        </p:spPr>
        <p:txBody>
          <a:bodyPr/>
          <a:lstStyle/>
          <a:p>
            <a:r>
              <a:rPr lang="en-US" altLang="en-US" sz="3800"/>
              <a:t>Pentingnya Keselamatan dan Keamanan Laboratorium</a:t>
            </a:r>
          </a:p>
        </p:txBody>
      </p:sp>
      <p:sp>
        <p:nvSpPr>
          <p:cNvPr id="16387" name="Rectangle 3">
            <a:extLst>
              <a:ext uri="{FF2B5EF4-FFF2-40B4-BE49-F238E27FC236}">
                <a16:creationId xmlns="" xmlns:a16="http://schemas.microsoft.com/office/drawing/2014/main" id="{FEADB7CF-FE01-41E7-A405-D007CF43569D}"/>
              </a:ext>
            </a:extLst>
          </p:cNvPr>
          <p:cNvSpPr>
            <a:spLocks noGrp="1" noChangeArrowheads="1"/>
          </p:cNvSpPr>
          <p:nvPr>
            <p:ph idx="1"/>
          </p:nvPr>
        </p:nvSpPr>
        <p:spPr>
          <a:xfrm>
            <a:off x="152400" y="2209800"/>
            <a:ext cx="8991600" cy="4572000"/>
          </a:xfrm>
        </p:spPr>
        <p:txBody>
          <a:bodyPr/>
          <a:lstStyle/>
          <a:p>
            <a:pPr>
              <a:lnSpc>
                <a:spcPct val="90000"/>
              </a:lnSpc>
            </a:pPr>
            <a:r>
              <a:rPr lang="en-US" altLang="en-US" sz="2400" b="1"/>
              <a:t>Ekperimen dapat menjadi suatu kegiatan menyenangkan dan dapat juga membahayakan, karena :</a:t>
            </a:r>
          </a:p>
          <a:p>
            <a:pPr lvl="1">
              <a:lnSpc>
                <a:spcPct val="90000"/>
              </a:lnSpc>
            </a:pPr>
            <a:r>
              <a:rPr lang="en-US" altLang="en-US" sz="2400" b="1"/>
              <a:t>Melibatkan bahan-bahan kimia yang berbahaya.</a:t>
            </a:r>
          </a:p>
          <a:p>
            <a:pPr lvl="1">
              <a:lnSpc>
                <a:spcPct val="90000"/>
              </a:lnSpc>
            </a:pPr>
            <a:r>
              <a:rPr lang="en-US" altLang="en-US" sz="2400" b="1"/>
              <a:t>Menggunakan benda tajam.</a:t>
            </a:r>
          </a:p>
          <a:p>
            <a:pPr lvl="1">
              <a:lnSpc>
                <a:spcPct val="90000"/>
              </a:lnSpc>
            </a:pPr>
            <a:r>
              <a:rPr lang="en-US" altLang="en-US" sz="2400" b="1"/>
              <a:t>Menggunakan alat elektrik.</a:t>
            </a:r>
          </a:p>
          <a:p>
            <a:pPr lvl="1">
              <a:lnSpc>
                <a:spcPct val="90000"/>
              </a:lnSpc>
            </a:pPr>
            <a:r>
              <a:rPr lang="en-US" altLang="en-US" sz="2400" b="1"/>
              <a:t>Menggunakan api/ pemanasan.</a:t>
            </a:r>
          </a:p>
          <a:p>
            <a:pPr lvl="1">
              <a:lnSpc>
                <a:spcPct val="90000"/>
              </a:lnSpc>
              <a:buFont typeface="Wingdings" panose="05000000000000000000" pitchFamily="2" charset="2"/>
              <a:buNone/>
            </a:pPr>
            <a:r>
              <a:rPr lang="en-US" altLang="en-US" sz="2400" b="1"/>
              <a:t>Oleh karena itu, dosen atau guru harus mampu mencegahnya. Begitupun siswa harus mengetahui bahaya apa saja yang mungkin terjadi agar kecelakaan dapat dicegah.</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 xmlns:a16="http://schemas.microsoft.com/office/drawing/2014/main" id="{C8DFFBE0-22B5-4791-9062-D8B396F5BB77}"/>
              </a:ext>
            </a:extLst>
          </p:cNvPr>
          <p:cNvSpPr>
            <a:spLocks noGrp="1" noChangeArrowheads="1"/>
          </p:cNvSpPr>
          <p:nvPr>
            <p:ph type="title"/>
          </p:nvPr>
        </p:nvSpPr>
        <p:spPr>
          <a:xfrm>
            <a:off x="865188" y="927100"/>
            <a:ext cx="6345237" cy="709613"/>
          </a:xfrm>
        </p:spPr>
        <p:txBody>
          <a:bodyPr/>
          <a:lstStyle/>
          <a:p>
            <a:r>
              <a:rPr lang="en-US" altLang="en-US"/>
              <a:t>Penangan Luka Bakar Kimia</a:t>
            </a:r>
          </a:p>
        </p:txBody>
      </p:sp>
      <p:sp>
        <p:nvSpPr>
          <p:cNvPr id="34819" name="Rectangle 3">
            <a:extLst>
              <a:ext uri="{FF2B5EF4-FFF2-40B4-BE49-F238E27FC236}">
                <a16:creationId xmlns="" xmlns:a16="http://schemas.microsoft.com/office/drawing/2014/main" id="{582432AF-607A-46B6-BFAC-15AE094792ED}"/>
              </a:ext>
            </a:extLst>
          </p:cNvPr>
          <p:cNvSpPr>
            <a:spLocks noGrp="1" noChangeArrowheads="1"/>
          </p:cNvSpPr>
          <p:nvPr>
            <p:ph idx="1"/>
          </p:nvPr>
        </p:nvSpPr>
        <p:spPr>
          <a:xfrm>
            <a:off x="533400" y="2590800"/>
            <a:ext cx="8229600" cy="3733800"/>
          </a:xfrm>
          <a:ln w="28575">
            <a:solidFill>
              <a:srgbClr val="C00000"/>
            </a:solidFill>
            <a:miter lim="800000"/>
            <a:headEnd/>
            <a:tailEnd/>
          </a:ln>
        </p:spPr>
        <p:txBody>
          <a:bodyPr/>
          <a:lstStyle/>
          <a:p>
            <a:pPr marL="609600" indent="-609600">
              <a:lnSpc>
                <a:spcPct val="90000"/>
              </a:lnSpc>
              <a:buFont typeface="Wingdings" panose="05000000000000000000" pitchFamily="2" charset="2"/>
              <a:buAutoNum type="arabicPeriod"/>
            </a:pPr>
            <a:r>
              <a:rPr lang="en-US" altLang="en-US" sz="2400" b="1"/>
              <a:t>Luka bakar yang banyak, segera lepas pakaian yang terkena kimia lalu guyur bagian luka selama 15 menit.</a:t>
            </a:r>
          </a:p>
          <a:p>
            <a:pPr marL="609600" indent="-609600">
              <a:lnSpc>
                <a:spcPct val="90000"/>
              </a:lnSpc>
              <a:buFont typeface="Wingdings" panose="05000000000000000000" pitchFamily="2" charset="2"/>
              <a:buAutoNum type="arabicPeriod"/>
            </a:pPr>
            <a:r>
              <a:rPr lang="en-US" altLang="en-US" sz="2400" b="1"/>
              <a:t>Akibat asam, cuci dengan air lalu cuci dengan larutan Natrium bikarbonat 1 %, lalu cuci dengan air lagi.</a:t>
            </a:r>
          </a:p>
          <a:p>
            <a:pPr marL="609600" indent="-609600">
              <a:lnSpc>
                <a:spcPct val="90000"/>
              </a:lnSpc>
              <a:buFont typeface="Wingdings" panose="05000000000000000000" pitchFamily="2" charset="2"/>
              <a:buAutoNum type="arabicPeriod"/>
            </a:pPr>
            <a:r>
              <a:rPr lang="en-US" altLang="en-US" sz="2400" b="1"/>
              <a:t>Akibat basa, cuci dengan air lalu cuci dengan larutan Asam Asetat 1 %, lalu cuci dengan air lagi</a:t>
            </a:r>
            <a:r>
              <a:rPr lang="en-US" altLang="en-US" sz="240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https://reader012.fdokumen.com/reader012/slide/20180127/56815027550346895dbe1190/document-9.png?t=1630289542">
            <a:extLst>
              <a:ext uri="{FF2B5EF4-FFF2-40B4-BE49-F238E27FC236}">
                <a16:creationId xmlns="" xmlns:a16="http://schemas.microsoft.com/office/drawing/2014/main" id="{546B2A64-A21C-4223-86DE-548AC6F0C4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1117600"/>
            <a:ext cx="7650163"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 xmlns:a16="http://schemas.microsoft.com/office/drawing/2014/main" id="{17BE3B3B-1EFF-42BD-A364-461024BD3299}"/>
              </a:ext>
            </a:extLst>
          </p:cNvPr>
          <p:cNvSpPr>
            <a:spLocks noGrp="1" noChangeArrowheads="1"/>
          </p:cNvSpPr>
          <p:nvPr>
            <p:ph type="title"/>
          </p:nvPr>
        </p:nvSpPr>
        <p:spPr>
          <a:xfrm>
            <a:off x="457200" y="2670175"/>
            <a:ext cx="8229600" cy="1139825"/>
          </a:xfrm>
        </p:spPr>
        <p:txBody>
          <a:bodyPr rtlCol="0">
            <a:normAutofit fontScale="90000"/>
          </a:bodyPr>
          <a:lstStyle/>
          <a:p>
            <a:pPr fontAlgn="auto">
              <a:spcAft>
                <a:spcPts val="0"/>
              </a:spcAft>
              <a:defRPr/>
            </a:pPr>
            <a:r>
              <a:rPr lang="en-US" sz="6300" b="1"/>
              <a:t>LUKA BENDA TAJAM ATAU TUMPUL</a:t>
            </a:r>
          </a:p>
        </p:txBody>
      </p:sp>
      <p:sp>
        <p:nvSpPr>
          <p:cNvPr id="36867" name="Rectangle 1">
            <a:extLst>
              <a:ext uri="{FF2B5EF4-FFF2-40B4-BE49-F238E27FC236}">
                <a16:creationId xmlns="" xmlns:a16="http://schemas.microsoft.com/office/drawing/2014/main" id="{F746234B-566B-4858-803D-82F361295B2C}"/>
              </a:ext>
            </a:extLst>
          </p:cNvPr>
          <p:cNvSpPr>
            <a:spLocks noChangeArrowheads="1"/>
          </p:cNvSpPr>
          <p:nvPr/>
        </p:nvSpPr>
        <p:spPr bwMode="auto">
          <a:xfrm>
            <a:off x="685800" y="2819400"/>
            <a:ext cx="8001000" cy="2751138"/>
          </a:xfrm>
          <a:prstGeom prst="rect">
            <a:avLst/>
          </a:prstGeom>
          <a:noFill/>
          <a:ln w="285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609600" indent="-60960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nSpc>
                <a:spcPct val="90000"/>
              </a:lnSpc>
              <a:buFont typeface="Century Gothic" panose="020B0502020202020204" pitchFamily="34" charset="0"/>
              <a:buAutoNum type="arabicPeriod" startAt="4"/>
            </a:pPr>
            <a:r>
              <a:rPr lang="en-US" altLang="en-US" sz="2400"/>
              <a:t>Akibat bromin, cuci dengan air lalu cuci dengan larutan Ammonia encer 6,25 %.</a:t>
            </a:r>
          </a:p>
          <a:p>
            <a:pPr>
              <a:lnSpc>
                <a:spcPct val="90000"/>
              </a:lnSpc>
              <a:buFont typeface="Wingdings" panose="05000000000000000000" pitchFamily="2" charset="2"/>
              <a:buAutoNum type="arabicPeriod" startAt="4"/>
            </a:pPr>
            <a:r>
              <a:rPr lang="en-US" altLang="en-US" sz="2400"/>
              <a:t>Akibat Na atau K, ambil pecahan Na atau K yang melekat di kulit, lalu rendam dalam air selama 20 menit, keringkan dan tutup dengan kasa steril.</a:t>
            </a:r>
          </a:p>
          <a:p>
            <a:pPr>
              <a:lnSpc>
                <a:spcPct val="90000"/>
              </a:lnSpc>
              <a:buFont typeface="Wingdings" panose="05000000000000000000" pitchFamily="2" charset="2"/>
              <a:buAutoNum type="arabicPeriod" startAt="4"/>
            </a:pPr>
            <a:r>
              <a:rPr lang="en-US" altLang="en-US" sz="2400"/>
              <a:t>Akibat fosfor, cuci dengan air, lalu bersihkan fosfor yang melekat selama direndam, lalu rendam dengan tembaga sulfat 3 % dan tutup dengan kasa steril.</a:t>
            </a:r>
          </a:p>
        </p:txBody>
      </p:sp>
      <p:sp>
        <p:nvSpPr>
          <p:cNvPr id="36868" name="Rectangle 4">
            <a:extLst>
              <a:ext uri="{FF2B5EF4-FFF2-40B4-BE49-F238E27FC236}">
                <a16:creationId xmlns="" xmlns:a16="http://schemas.microsoft.com/office/drawing/2014/main" id="{FCEC3410-2BBF-4D62-BD11-835EEC7B8A22}"/>
              </a:ext>
            </a:extLst>
          </p:cNvPr>
          <p:cNvSpPr>
            <a:spLocks noChangeArrowheads="1"/>
          </p:cNvSpPr>
          <p:nvPr/>
        </p:nvSpPr>
        <p:spPr bwMode="auto">
          <a:xfrm>
            <a:off x="2286000" y="938213"/>
            <a:ext cx="39608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a:solidFill>
                  <a:schemeClr val="bg1"/>
                </a:solidFill>
              </a:rPr>
              <a:t>Penangan Luka Bakar Kimia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 xmlns:a16="http://schemas.microsoft.com/office/drawing/2014/main" id="{973F8ADE-3DAC-467D-941F-E0A8AF6E5EDE}"/>
              </a:ext>
            </a:extLst>
          </p:cNvPr>
          <p:cNvSpPr>
            <a:spLocks noGrp="1" noChangeArrowheads="1"/>
          </p:cNvSpPr>
          <p:nvPr>
            <p:ph type="title"/>
          </p:nvPr>
        </p:nvSpPr>
        <p:spPr>
          <a:xfrm>
            <a:off x="865188" y="927100"/>
            <a:ext cx="6345237" cy="709613"/>
          </a:xfrm>
        </p:spPr>
        <p:txBody>
          <a:bodyPr/>
          <a:lstStyle/>
          <a:p>
            <a:r>
              <a:rPr lang="en-US" altLang="en-US"/>
              <a:t>Penanganan Umum</a:t>
            </a:r>
          </a:p>
        </p:txBody>
      </p:sp>
      <p:sp>
        <p:nvSpPr>
          <p:cNvPr id="21507" name="Rectangle 3">
            <a:extLst>
              <a:ext uri="{FF2B5EF4-FFF2-40B4-BE49-F238E27FC236}">
                <a16:creationId xmlns="" xmlns:a16="http://schemas.microsoft.com/office/drawing/2014/main" id="{3D1F3EFB-B735-4622-A5C6-7358DFA5DAC5}"/>
              </a:ext>
            </a:extLst>
          </p:cNvPr>
          <p:cNvSpPr>
            <a:spLocks noGrp="1" noChangeArrowheads="1"/>
          </p:cNvSpPr>
          <p:nvPr>
            <p:ph idx="1"/>
          </p:nvPr>
        </p:nvSpPr>
        <p:spPr>
          <a:xfrm>
            <a:off x="609600" y="2667000"/>
            <a:ext cx="8153400" cy="2984500"/>
          </a:xfrm>
          <a:ln>
            <a:solidFill>
              <a:srgbClr val="C00000"/>
            </a:solidFill>
          </a:ln>
        </p:spPr>
        <p:txBody>
          <a:bodyPr rtlCol="0">
            <a:normAutofit lnSpcReduction="10000"/>
          </a:bodyPr>
          <a:lstStyle/>
          <a:p>
            <a:pPr fontAlgn="auto">
              <a:lnSpc>
                <a:spcPct val="90000"/>
              </a:lnSpc>
              <a:spcAft>
                <a:spcPts val="0"/>
              </a:spcAft>
              <a:buFont typeface="Wingdings 3" charset="2"/>
              <a:buChar char=""/>
              <a:defRPr/>
            </a:pPr>
            <a:r>
              <a:rPr lang="en-US" sz="2800" dirty="0" err="1">
                <a:solidFill>
                  <a:schemeClr val="tx1">
                    <a:lumMod val="75000"/>
                    <a:lumOff val="25000"/>
                  </a:schemeClr>
                </a:solidFill>
              </a:rPr>
              <a:t>Bersihkan</a:t>
            </a:r>
            <a:r>
              <a:rPr lang="en-US" sz="2800" dirty="0">
                <a:solidFill>
                  <a:schemeClr val="tx1">
                    <a:lumMod val="75000"/>
                    <a:lumOff val="25000"/>
                  </a:schemeClr>
                </a:solidFill>
              </a:rPr>
              <a:t> </a:t>
            </a:r>
            <a:r>
              <a:rPr lang="en-US" sz="2800" dirty="0" err="1">
                <a:solidFill>
                  <a:schemeClr val="tx1">
                    <a:lumMod val="75000"/>
                    <a:lumOff val="25000"/>
                  </a:schemeClr>
                </a:solidFill>
              </a:rPr>
              <a:t>luka</a:t>
            </a:r>
            <a:r>
              <a:rPr lang="en-US" sz="2800" dirty="0">
                <a:solidFill>
                  <a:schemeClr val="tx1">
                    <a:lumMod val="75000"/>
                    <a:lumOff val="25000"/>
                  </a:schemeClr>
                </a:solidFill>
              </a:rPr>
              <a:t> </a:t>
            </a:r>
            <a:r>
              <a:rPr lang="en-US" sz="2800" dirty="0" err="1">
                <a:solidFill>
                  <a:schemeClr val="tx1">
                    <a:lumMod val="75000"/>
                    <a:lumOff val="25000"/>
                  </a:schemeClr>
                </a:solidFill>
              </a:rPr>
              <a:t>dengan</a:t>
            </a:r>
            <a:r>
              <a:rPr lang="en-US" sz="2800" dirty="0">
                <a:solidFill>
                  <a:schemeClr val="tx1">
                    <a:lumMod val="75000"/>
                    <a:lumOff val="25000"/>
                  </a:schemeClr>
                </a:solidFill>
              </a:rPr>
              <a:t> air </a:t>
            </a:r>
            <a:r>
              <a:rPr lang="en-US" sz="2800" dirty="0" err="1">
                <a:solidFill>
                  <a:schemeClr val="tx1">
                    <a:lumMod val="75000"/>
                    <a:lumOff val="25000"/>
                  </a:schemeClr>
                </a:solidFill>
              </a:rPr>
              <a:t>dan</a:t>
            </a:r>
            <a:r>
              <a:rPr lang="en-US" sz="2800" dirty="0">
                <a:solidFill>
                  <a:schemeClr val="tx1">
                    <a:lumMod val="75000"/>
                    <a:lumOff val="25000"/>
                  </a:schemeClr>
                </a:solidFill>
              </a:rPr>
              <a:t> </a:t>
            </a:r>
            <a:r>
              <a:rPr lang="en-US" sz="2800" dirty="0" err="1">
                <a:solidFill>
                  <a:schemeClr val="tx1">
                    <a:lumMod val="75000"/>
                    <a:lumOff val="25000"/>
                  </a:schemeClr>
                </a:solidFill>
              </a:rPr>
              <a:t>kemudian</a:t>
            </a:r>
            <a:r>
              <a:rPr lang="en-US" sz="2800" dirty="0">
                <a:solidFill>
                  <a:schemeClr val="tx1">
                    <a:lumMod val="75000"/>
                    <a:lumOff val="25000"/>
                  </a:schemeClr>
                </a:solidFill>
              </a:rPr>
              <a:t> </a:t>
            </a:r>
            <a:r>
              <a:rPr lang="en-US" sz="2800" dirty="0" err="1">
                <a:solidFill>
                  <a:schemeClr val="tx1">
                    <a:lumMod val="75000"/>
                    <a:lumOff val="25000"/>
                  </a:schemeClr>
                </a:solidFill>
              </a:rPr>
              <a:t>dengan</a:t>
            </a:r>
            <a:r>
              <a:rPr lang="en-US" sz="2800" dirty="0">
                <a:solidFill>
                  <a:schemeClr val="tx1">
                    <a:lumMod val="75000"/>
                    <a:lumOff val="25000"/>
                  </a:schemeClr>
                </a:solidFill>
              </a:rPr>
              <a:t> </a:t>
            </a:r>
            <a:r>
              <a:rPr lang="en-US" sz="2800" dirty="0" err="1">
                <a:solidFill>
                  <a:schemeClr val="tx1">
                    <a:lumMod val="75000"/>
                    <a:lumOff val="25000"/>
                  </a:schemeClr>
                </a:solidFill>
              </a:rPr>
              <a:t>antiseptik</a:t>
            </a:r>
            <a:r>
              <a:rPr lang="en-US" sz="2800" dirty="0">
                <a:solidFill>
                  <a:schemeClr val="tx1">
                    <a:lumMod val="75000"/>
                    <a:lumOff val="25000"/>
                  </a:schemeClr>
                </a:solidFill>
              </a:rPr>
              <a:t>.</a:t>
            </a:r>
          </a:p>
          <a:p>
            <a:pPr fontAlgn="auto">
              <a:lnSpc>
                <a:spcPct val="90000"/>
              </a:lnSpc>
              <a:spcAft>
                <a:spcPts val="0"/>
              </a:spcAft>
              <a:buFont typeface="Wingdings 3" charset="2"/>
              <a:buChar char=""/>
              <a:defRPr/>
            </a:pPr>
            <a:r>
              <a:rPr lang="en-US" sz="2800" dirty="0" err="1">
                <a:solidFill>
                  <a:schemeClr val="tx1">
                    <a:lumMod val="75000"/>
                    <a:lumOff val="25000"/>
                  </a:schemeClr>
                </a:solidFill>
              </a:rPr>
              <a:t>Tutup</a:t>
            </a:r>
            <a:r>
              <a:rPr lang="en-US" sz="2800" dirty="0">
                <a:solidFill>
                  <a:schemeClr val="tx1">
                    <a:lumMod val="75000"/>
                    <a:lumOff val="25000"/>
                  </a:schemeClr>
                </a:solidFill>
              </a:rPr>
              <a:t> </a:t>
            </a:r>
            <a:r>
              <a:rPr lang="en-US" sz="2800" dirty="0" err="1">
                <a:solidFill>
                  <a:schemeClr val="tx1">
                    <a:lumMod val="75000"/>
                    <a:lumOff val="25000"/>
                  </a:schemeClr>
                </a:solidFill>
              </a:rPr>
              <a:t>luka</a:t>
            </a:r>
            <a:r>
              <a:rPr lang="en-US" sz="2800" dirty="0">
                <a:solidFill>
                  <a:schemeClr val="tx1">
                    <a:lumMod val="75000"/>
                    <a:lumOff val="25000"/>
                  </a:schemeClr>
                </a:solidFill>
              </a:rPr>
              <a:t> </a:t>
            </a:r>
            <a:r>
              <a:rPr lang="en-US" sz="2800" dirty="0" err="1">
                <a:solidFill>
                  <a:schemeClr val="tx1">
                    <a:lumMod val="75000"/>
                    <a:lumOff val="25000"/>
                  </a:schemeClr>
                </a:solidFill>
              </a:rPr>
              <a:t>dengan</a:t>
            </a:r>
            <a:r>
              <a:rPr lang="en-US" sz="2800" dirty="0">
                <a:solidFill>
                  <a:schemeClr val="tx1">
                    <a:lumMod val="75000"/>
                    <a:lumOff val="25000"/>
                  </a:schemeClr>
                </a:solidFill>
              </a:rPr>
              <a:t> </a:t>
            </a:r>
            <a:r>
              <a:rPr lang="en-US" sz="2800" dirty="0" err="1">
                <a:solidFill>
                  <a:schemeClr val="tx1">
                    <a:lumMod val="75000"/>
                    <a:lumOff val="25000"/>
                  </a:schemeClr>
                </a:solidFill>
              </a:rPr>
              <a:t>kain</a:t>
            </a:r>
            <a:r>
              <a:rPr lang="en-US" sz="2800" dirty="0">
                <a:solidFill>
                  <a:schemeClr val="tx1">
                    <a:lumMod val="75000"/>
                    <a:lumOff val="25000"/>
                  </a:schemeClr>
                </a:solidFill>
              </a:rPr>
              <a:t> </a:t>
            </a:r>
            <a:r>
              <a:rPr lang="en-US" sz="2800" dirty="0" err="1">
                <a:solidFill>
                  <a:schemeClr val="tx1">
                    <a:lumMod val="75000"/>
                    <a:lumOff val="25000"/>
                  </a:schemeClr>
                </a:solidFill>
              </a:rPr>
              <a:t>kasa</a:t>
            </a:r>
            <a:r>
              <a:rPr lang="en-US" sz="2800" dirty="0">
                <a:solidFill>
                  <a:schemeClr val="tx1">
                    <a:lumMod val="75000"/>
                    <a:lumOff val="25000"/>
                  </a:schemeClr>
                </a:solidFill>
              </a:rPr>
              <a:t> </a:t>
            </a:r>
            <a:r>
              <a:rPr lang="en-US" sz="2800" dirty="0" err="1">
                <a:solidFill>
                  <a:schemeClr val="tx1">
                    <a:lumMod val="75000"/>
                    <a:lumOff val="25000"/>
                  </a:schemeClr>
                </a:solidFill>
              </a:rPr>
              <a:t>steril</a:t>
            </a:r>
            <a:r>
              <a:rPr lang="en-US" sz="2800" dirty="0">
                <a:solidFill>
                  <a:schemeClr val="tx1">
                    <a:lumMod val="75000"/>
                    <a:lumOff val="25000"/>
                  </a:schemeClr>
                </a:solidFill>
              </a:rPr>
              <a:t> </a:t>
            </a:r>
            <a:r>
              <a:rPr lang="en-US" sz="2800" dirty="0" err="1">
                <a:solidFill>
                  <a:schemeClr val="tx1">
                    <a:lumMod val="75000"/>
                    <a:lumOff val="25000"/>
                  </a:schemeClr>
                </a:solidFill>
              </a:rPr>
              <a:t>atau</a:t>
            </a:r>
            <a:r>
              <a:rPr lang="en-US" sz="2800" dirty="0">
                <a:solidFill>
                  <a:schemeClr val="tx1">
                    <a:lumMod val="75000"/>
                    <a:lumOff val="25000"/>
                  </a:schemeClr>
                </a:solidFill>
              </a:rPr>
              <a:t> </a:t>
            </a:r>
            <a:r>
              <a:rPr lang="en-US" sz="2800" dirty="0" err="1">
                <a:solidFill>
                  <a:schemeClr val="tx1">
                    <a:lumMod val="75000"/>
                    <a:lumOff val="25000"/>
                  </a:schemeClr>
                </a:solidFill>
              </a:rPr>
              <a:t>plester</a:t>
            </a:r>
            <a:r>
              <a:rPr lang="en-US" sz="2800" dirty="0">
                <a:solidFill>
                  <a:schemeClr val="tx1">
                    <a:lumMod val="75000"/>
                    <a:lumOff val="25000"/>
                  </a:schemeClr>
                </a:solidFill>
              </a:rPr>
              <a:t>.</a:t>
            </a:r>
          </a:p>
          <a:p>
            <a:pPr fontAlgn="auto">
              <a:lnSpc>
                <a:spcPct val="90000"/>
              </a:lnSpc>
              <a:spcAft>
                <a:spcPts val="0"/>
              </a:spcAft>
              <a:buFont typeface="Wingdings 3" charset="2"/>
              <a:buChar char=""/>
              <a:defRPr/>
            </a:pPr>
            <a:r>
              <a:rPr lang="en-US" sz="2800" dirty="0" err="1">
                <a:solidFill>
                  <a:schemeClr val="tx1">
                    <a:lumMod val="75000"/>
                    <a:lumOff val="25000"/>
                  </a:schemeClr>
                </a:solidFill>
              </a:rPr>
              <a:t>Bila</a:t>
            </a:r>
            <a:r>
              <a:rPr lang="en-US" sz="2800" dirty="0">
                <a:solidFill>
                  <a:schemeClr val="tx1">
                    <a:lumMod val="75000"/>
                    <a:lumOff val="25000"/>
                  </a:schemeClr>
                </a:solidFill>
              </a:rPr>
              <a:t> </a:t>
            </a:r>
            <a:r>
              <a:rPr lang="en-US" sz="2800" dirty="0" err="1">
                <a:solidFill>
                  <a:schemeClr val="tx1">
                    <a:lumMod val="75000"/>
                    <a:lumOff val="25000"/>
                  </a:schemeClr>
                </a:solidFill>
              </a:rPr>
              <a:t>perlu</a:t>
            </a:r>
            <a:r>
              <a:rPr lang="en-US" sz="2800" dirty="0">
                <a:solidFill>
                  <a:schemeClr val="tx1">
                    <a:lumMod val="75000"/>
                    <a:lumOff val="25000"/>
                  </a:schemeClr>
                </a:solidFill>
              </a:rPr>
              <a:t> </a:t>
            </a:r>
            <a:r>
              <a:rPr lang="en-US" sz="2800" dirty="0" err="1">
                <a:solidFill>
                  <a:schemeClr val="tx1">
                    <a:lumMod val="75000"/>
                    <a:lumOff val="25000"/>
                  </a:schemeClr>
                </a:solidFill>
              </a:rPr>
              <a:t>dijahit</a:t>
            </a:r>
            <a:r>
              <a:rPr lang="en-US" sz="2800" dirty="0">
                <a:solidFill>
                  <a:schemeClr val="tx1">
                    <a:lumMod val="75000"/>
                    <a:lumOff val="25000"/>
                  </a:schemeClr>
                </a:solidFill>
              </a:rPr>
              <a:t>, </a:t>
            </a:r>
            <a:r>
              <a:rPr lang="en-US" sz="2800" dirty="0" err="1">
                <a:solidFill>
                  <a:schemeClr val="tx1">
                    <a:lumMod val="75000"/>
                    <a:lumOff val="25000"/>
                  </a:schemeClr>
                </a:solidFill>
              </a:rPr>
              <a:t>segeralah</a:t>
            </a:r>
            <a:r>
              <a:rPr lang="en-US" sz="2800" dirty="0">
                <a:solidFill>
                  <a:schemeClr val="tx1">
                    <a:lumMod val="75000"/>
                    <a:lumOff val="25000"/>
                  </a:schemeClr>
                </a:solidFill>
              </a:rPr>
              <a:t> </a:t>
            </a:r>
            <a:r>
              <a:rPr lang="en-US" sz="2800" dirty="0" err="1">
                <a:solidFill>
                  <a:schemeClr val="tx1">
                    <a:lumMod val="75000"/>
                    <a:lumOff val="25000"/>
                  </a:schemeClr>
                </a:solidFill>
              </a:rPr>
              <a:t>ke</a:t>
            </a:r>
            <a:r>
              <a:rPr lang="en-US" sz="2800" dirty="0">
                <a:solidFill>
                  <a:schemeClr val="tx1">
                    <a:lumMod val="75000"/>
                    <a:lumOff val="25000"/>
                  </a:schemeClr>
                </a:solidFill>
              </a:rPr>
              <a:t> </a:t>
            </a:r>
            <a:r>
              <a:rPr lang="en-US" sz="2800" dirty="0" err="1">
                <a:solidFill>
                  <a:schemeClr val="tx1">
                    <a:lumMod val="75000"/>
                    <a:lumOff val="25000"/>
                  </a:schemeClr>
                </a:solidFill>
              </a:rPr>
              <a:t>dokter</a:t>
            </a:r>
            <a:r>
              <a:rPr lang="en-US" sz="2800" dirty="0">
                <a:solidFill>
                  <a:schemeClr val="tx1">
                    <a:lumMod val="75000"/>
                    <a:lumOff val="25000"/>
                  </a:schemeClr>
                </a:solidFill>
              </a:rPr>
              <a:t>.</a:t>
            </a:r>
          </a:p>
          <a:p>
            <a:pPr fontAlgn="auto">
              <a:lnSpc>
                <a:spcPct val="90000"/>
              </a:lnSpc>
              <a:spcAft>
                <a:spcPts val="0"/>
              </a:spcAft>
              <a:buFont typeface="Wingdings 3" charset="2"/>
              <a:buChar char=""/>
              <a:defRPr/>
            </a:pPr>
            <a:r>
              <a:rPr lang="en-US" sz="2800" dirty="0" err="1">
                <a:solidFill>
                  <a:schemeClr val="tx1">
                    <a:lumMod val="75000"/>
                    <a:lumOff val="25000"/>
                  </a:schemeClr>
                </a:solidFill>
              </a:rPr>
              <a:t>Bila</a:t>
            </a:r>
            <a:r>
              <a:rPr lang="en-US" sz="2800" dirty="0">
                <a:solidFill>
                  <a:schemeClr val="tx1">
                    <a:lumMod val="75000"/>
                    <a:lumOff val="25000"/>
                  </a:schemeClr>
                </a:solidFill>
              </a:rPr>
              <a:t> </a:t>
            </a:r>
            <a:r>
              <a:rPr lang="en-US" sz="2800" dirty="0" err="1">
                <a:solidFill>
                  <a:schemeClr val="tx1">
                    <a:lumMod val="75000"/>
                    <a:lumOff val="25000"/>
                  </a:schemeClr>
                </a:solidFill>
              </a:rPr>
              <a:t>luka</a:t>
            </a:r>
            <a:r>
              <a:rPr lang="en-US" sz="2800" dirty="0">
                <a:solidFill>
                  <a:schemeClr val="tx1">
                    <a:lumMod val="75000"/>
                    <a:lumOff val="25000"/>
                  </a:schemeClr>
                </a:solidFill>
              </a:rPr>
              <a:t> </a:t>
            </a:r>
            <a:r>
              <a:rPr lang="en-US" sz="2800" dirty="0" err="1">
                <a:solidFill>
                  <a:schemeClr val="tx1">
                    <a:lumMod val="75000"/>
                    <a:lumOff val="25000"/>
                  </a:schemeClr>
                </a:solidFill>
              </a:rPr>
              <a:t>oleh</a:t>
            </a:r>
            <a:r>
              <a:rPr lang="en-US" sz="2800" dirty="0">
                <a:solidFill>
                  <a:schemeClr val="tx1">
                    <a:lumMod val="75000"/>
                    <a:lumOff val="25000"/>
                  </a:schemeClr>
                </a:solidFill>
              </a:rPr>
              <a:t> </a:t>
            </a:r>
            <a:r>
              <a:rPr lang="en-US" sz="2800" dirty="0" err="1">
                <a:solidFill>
                  <a:schemeClr val="tx1">
                    <a:lumMod val="75000"/>
                    <a:lumOff val="25000"/>
                  </a:schemeClr>
                </a:solidFill>
              </a:rPr>
              <a:t>benda</a:t>
            </a:r>
            <a:r>
              <a:rPr lang="en-US" sz="2800" dirty="0">
                <a:solidFill>
                  <a:schemeClr val="tx1">
                    <a:lumMod val="75000"/>
                    <a:lumOff val="25000"/>
                  </a:schemeClr>
                </a:solidFill>
              </a:rPr>
              <a:t> </a:t>
            </a:r>
            <a:r>
              <a:rPr lang="en-US" sz="2800" dirty="0" err="1">
                <a:solidFill>
                  <a:schemeClr val="tx1">
                    <a:lumMod val="75000"/>
                    <a:lumOff val="25000"/>
                  </a:schemeClr>
                </a:solidFill>
              </a:rPr>
              <a:t>karatan</a:t>
            </a:r>
            <a:r>
              <a:rPr lang="en-US" sz="2800" dirty="0">
                <a:solidFill>
                  <a:schemeClr val="tx1">
                    <a:lumMod val="75000"/>
                    <a:lumOff val="25000"/>
                  </a:schemeClr>
                </a:solidFill>
              </a:rPr>
              <a:t>, </a:t>
            </a:r>
            <a:r>
              <a:rPr lang="en-US" sz="2800" dirty="0" err="1">
                <a:solidFill>
                  <a:schemeClr val="tx1">
                    <a:lumMod val="75000"/>
                    <a:lumOff val="25000"/>
                  </a:schemeClr>
                </a:solidFill>
              </a:rPr>
              <a:t>beritahu</a:t>
            </a:r>
            <a:r>
              <a:rPr lang="en-US" sz="2800" dirty="0">
                <a:solidFill>
                  <a:schemeClr val="tx1">
                    <a:lumMod val="75000"/>
                    <a:lumOff val="25000"/>
                  </a:schemeClr>
                </a:solidFill>
              </a:rPr>
              <a:t> </a:t>
            </a:r>
            <a:r>
              <a:rPr lang="en-US" sz="2800" dirty="0" err="1">
                <a:solidFill>
                  <a:schemeClr val="tx1">
                    <a:lumMod val="75000"/>
                    <a:lumOff val="25000"/>
                  </a:schemeClr>
                </a:solidFill>
              </a:rPr>
              <a:t>dokter</a:t>
            </a:r>
            <a:r>
              <a:rPr lang="en-US" sz="2800" dirty="0">
                <a:solidFill>
                  <a:schemeClr val="tx1">
                    <a:lumMod val="75000"/>
                    <a:lumOff val="25000"/>
                  </a:schemeClr>
                </a:solidFill>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a:extLst>
              <a:ext uri="{FF2B5EF4-FFF2-40B4-BE49-F238E27FC236}">
                <a16:creationId xmlns="" xmlns:a16="http://schemas.microsoft.com/office/drawing/2014/main" id="{9E86A39E-0397-4758-AB28-7A0EB799344E}"/>
              </a:ext>
            </a:extLst>
          </p:cNvPr>
          <p:cNvSpPr>
            <a:spLocks noChangeArrowheads="1"/>
          </p:cNvSpPr>
          <p:nvPr/>
        </p:nvSpPr>
        <p:spPr bwMode="auto">
          <a:xfrm>
            <a:off x="865188" y="2819400"/>
            <a:ext cx="6983412"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nSpc>
                <a:spcPct val="90000"/>
              </a:lnSpc>
              <a:buFont typeface="Wingdings" panose="05000000000000000000" pitchFamily="2" charset="2"/>
              <a:buChar char="Ø"/>
            </a:pPr>
            <a:r>
              <a:rPr lang="en-US" altLang="en-US" sz="2400"/>
              <a:t>Jika darah keluar terus, hentikan dengan menekan daerah luka dengan kasa.</a:t>
            </a:r>
          </a:p>
          <a:p>
            <a:pPr>
              <a:lnSpc>
                <a:spcPct val="90000"/>
              </a:lnSpc>
              <a:buFont typeface="Wingdings" panose="05000000000000000000" pitchFamily="2" charset="2"/>
              <a:buChar char="Ø"/>
            </a:pPr>
            <a:r>
              <a:rPr lang="en-US" altLang="en-US" sz="2400"/>
              <a:t>JIka luka bekas pecahan termometer, segera ke dokter.</a:t>
            </a:r>
          </a:p>
          <a:p>
            <a:pPr>
              <a:lnSpc>
                <a:spcPct val="90000"/>
              </a:lnSpc>
              <a:buFont typeface="Wingdings" panose="05000000000000000000" pitchFamily="2" charset="2"/>
              <a:buChar char="Ø"/>
            </a:pPr>
            <a:r>
              <a:rPr lang="en-US" altLang="en-US" sz="2400"/>
              <a:t>Pada kasus patah tulang, jangan pindahkan pasien kecuali jika tidak memungkinkan seperti pada kasus kebakaran atau kebocoran gas.</a:t>
            </a:r>
          </a:p>
        </p:txBody>
      </p:sp>
      <p:sp>
        <p:nvSpPr>
          <p:cNvPr id="38915" name="Rectangle 2">
            <a:extLst>
              <a:ext uri="{FF2B5EF4-FFF2-40B4-BE49-F238E27FC236}">
                <a16:creationId xmlns="" xmlns:a16="http://schemas.microsoft.com/office/drawing/2014/main" id="{1313E235-BF80-43BA-94E9-4F1886A2C731}"/>
              </a:ext>
            </a:extLst>
          </p:cNvPr>
          <p:cNvSpPr>
            <a:spLocks noGrp="1" noChangeArrowheads="1"/>
          </p:cNvSpPr>
          <p:nvPr>
            <p:ph type="title"/>
          </p:nvPr>
        </p:nvSpPr>
        <p:spPr>
          <a:xfrm>
            <a:off x="865188" y="927100"/>
            <a:ext cx="6345237" cy="709613"/>
          </a:xfrm>
        </p:spPr>
        <p:txBody>
          <a:bodyPr/>
          <a:lstStyle/>
          <a:p>
            <a:r>
              <a:rPr lang="en-US" altLang="en-US"/>
              <a:t>Penanganan Umum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 xmlns:a16="http://schemas.microsoft.com/office/drawing/2014/main" id="{53F4D0E5-6930-455A-B035-B5451DE7F7C6}"/>
              </a:ext>
            </a:extLst>
          </p:cNvPr>
          <p:cNvSpPr>
            <a:spLocks noGrp="1" noChangeArrowheads="1"/>
          </p:cNvSpPr>
          <p:nvPr>
            <p:ph type="title"/>
          </p:nvPr>
        </p:nvSpPr>
        <p:spPr>
          <a:xfrm>
            <a:off x="865188" y="927100"/>
            <a:ext cx="6345237" cy="709613"/>
          </a:xfrm>
        </p:spPr>
        <p:txBody>
          <a:bodyPr/>
          <a:lstStyle/>
          <a:p>
            <a:r>
              <a:rPr lang="en-US" altLang="en-US"/>
              <a:t>Penanganan Umum</a:t>
            </a:r>
          </a:p>
        </p:txBody>
      </p:sp>
      <p:sp>
        <p:nvSpPr>
          <p:cNvPr id="39939" name="Rectangle 3">
            <a:extLst>
              <a:ext uri="{FF2B5EF4-FFF2-40B4-BE49-F238E27FC236}">
                <a16:creationId xmlns="" xmlns:a16="http://schemas.microsoft.com/office/drawing/2014/main" id="{C567845F-C893-481E-8113-607ED67F74A8}"/>
              </a:ext>
            </a:extLst>
          </p:cNvPr>
          <p:cNvSpPr>
            <a:spLocks noGrp="1" noChangeArrowheads="1"/>
          </p:cNvSpPr>
          <p:nvPr>
            <p:ph idx="1"/>
          </p:nvPr>
        </p:nvSpPr>
        <p:spPr>
          <a:xfrm>
            <a:off x="609600" y="2819400"/>
            <a:ext cx="8229600" cy="3017838"/>
          </a:xfrm>
          <a:ln>
            <a:solidFill>
              <a:srgbClr val="C00000"/>
            </a:solidFill>
            <a:miter lim="800000"/>
            <a:headEnd/>
            <a:tailEnd/>
          </a:ln>
        </p:spPr>
        <p:txBody>
          <a:bodyPr/>
          <a:lstStyle/>
          <a:p>
            <a:pPr>
              <a:lnSpc>
                <a:spcPct val="80000"/>
              </a:lnSpc>
            </a:pPr>
            <a:r>
              <a:rPr lang="en-US" altLang="en-US" sz="2400" b="1"/>
              <a:t>Kelilipan, keluarkan dengan boorwater.</a:t>
            </a:r>
          </a:p>
          <a:p>
            <a:pPr>
              <a:lnSpc>
                <a:spcPct val="80000"/>
              </a:lnSpc>
            </a:pPr>
            <a:r>
              <a:rPr lang="en-US" altLang="en-US" sz="2400" b="1"/>
              <a:t>Luka di mata, segera bawa ke dokter dengan mata dibalut kasa steril.</a:t>
            </a:r>
          </a:p>
          <a:p>
            <a:pPr>
              <a:lnSpc>
                <a:spcPct val="80000"/>
              </a:lnSpc>
            </a:pPr>
            <a:r>
              <a:rPr lang="en-US" altLang="en-US" sz="2400" b="1"/>
              <a:t>Luka di kelopak mata, tutup bagian luka dengan kasa steril yang dibasahi air (jaga agar selalu basah) dan bawa ke dokter.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a:extLst>
              <a:ext uri="{FF2B5EF4-FFF2-40B4-BE49-F238E27FC236}">
                <a16:creationId xmlns="" xmlns:a16="http://schemas.microsoft.com/office/drawing/2014/main" id="{302D953E-C853-4214-A1DA-E4CF38E119DA}"/>
              </a:ext>
            </a:extLst>
          </p:cNvPr>
          <p:cNvSpPr>
            <a:spLocks noChangeArrowheads="1"/>
          </p:cNvSpPr>
          <p:nvPr/>
        </p:nvSpPr>
        <p:spPr bwMode="auto">
          <a:xfrm>
            <a:off x="685800" y="2438400"/>
            <a:ext cx="7467600" cy="3046413"/>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nSpc>
                <a:spcPct val="80000"/>
              </a:lnSpc>
              <a:buFont typeface="Wingdings" panose="05000000000000000000" pitchFamily="2" charset="2"/>
              <a:buChar char="q"/>
            </a:pPr>
            <a:r>
              <a:rPr lang="en-US" altLang="en-US" sz="2400"/>
              <a:t>Tersiram asam keras, guyur dengan larutan soda 5 % atau air biasa, guyur selama 15-30 menit terus menerus dan harus mengenai bagian-bagian yang berada di balik kelopak.</a:t>
            </a:r>
          </a:p>
          <a:p>
            <a:pPr>
              <a:lnSpc>
                <a:spcPct val="80000"/>
              </a:lnSpc>
              <a:buFont typeface="Wingdings" panose="05000000000000000000" pitchFamily="2" charset="2"/>
              <a:buChar char="q"/>
            </a:pPr>
            <a:r>
              <a:rPr lang="en-US" altLang="en-US" sz="2400"/>
              <a:t>Tersiram basa keras, guyur dengan larutan cuka encer (1 bagian cuka dapur + 1 bagian air) atau air biasa, guyur selama 30-45 menit terus menerus dan harus mengenai bagian-bagian yang berada di balik kelopak. Selama diguyur gerakan-gerakan bola matanya.</a:t>
            </a:r>
          </a:p>
        </p:txBody>
      </p:sp>
      <p:sp>
        <p:nvSpPr>
          <p:cNvPr id="40963" name="Rectangle 4">
            <a:extLst>
              <a:ext uri="{FF2B5EF4-FFF2-40B4-BE49-F238E27FC236}">
                <a16:creationId xmlns="" xmlns:a16="http://schemas.microsoft.com/office/drawing/2014/main" id="{5D2BB6AE-5C14-4D1F-B614-C890DFE25FFE}"/>
              </a:ext>
            </a:extLst>
          </p:cNvPr>
          <p:cNvSpPr>
            <a:spLocks noChangeArrowheads="1"/>
          </p:cNvSpPr>
          <p:nvPr/>
        </p:nvSpPr>
        <p:spPr bwMode="auto">
          <a:xfrm>
            <a:off x="762000" y="990600"/>
            <a:ext cx="4038600" cy="46196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a:solidFill>
                  <a:schemeClr val="bg1"/>
                </a:solidFill>
              </a:rPr>
              <a:t>Penanganan Umum</a:t>
            </a:r>
          </a:p>
        </p:txBody>
      </p:sp>
      <p:sp>
        <p:nvSpPr>
          <p:cNvPr id="40964" name="Title 5">
            <a:extLst>
              <a:ext uri="{FF2B5EF4-FFF2-40B4-BE49-F238E27FC236}">
                <a16:creationId xmlns="" xmlns:a16="http://schemas.microsoft.com/office/drawing/2014/main" id="{6BFA82B8-DD68-416B-8EA5-8EA30D11DEBD}"/>
              </a:ext>
            </a:extLst>
          </p:cNvPr>
          <p:cNvSpPr>
            <a:spLocks noGrp="1"/>
          </p:cNvSpPr>
          <p:nvPr>
            <p:ph type="title"/>
          </p:nvPr>
        </p:nvSpPr>
        <p:spPr>
          <a:xfrm>
            <a:off x="865188" y="927100"/>
            <a:ext cx="6345237" cy="709613"/>
          </a:xfrm>
        </p:spPr>
        <p:txBody>
          <a:bodyPr/>
          <a:lstStyle/>
          <a:p>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 xmlns:a16="http://schemas.microsoft.com/office/drawing/2014/main" id="{2F8FB3B8-ECC1-4620-9E32-32463DADF16B}"/>
              </a:ext>
            </a:extLst>
          </p:cNvPr>
          <p:cNvSpPr>
            <a:spLocks noGrp="1" noChangeArrowheads="1"/>
          </p:cNvSpPr>
          <p:nvPr>
            <p:ph type="title"/>
          </p:nvPr>
        </p:nvSpPr>
        <p:spPr>
          <a:xfrm>
            <a:off x="865188" y="927100"/>
            <a:ext cx="6345237" cy="709613"/>
          </a:xfrm>
        </p:spPr>
        <p:txBody>
          <a:bodyPr/>
          <a:lstStyle/>
          <a:p>
            <a:r>
              <a:rPr lang="en-US" altLang="en-US"/>
              <a:t>Penanganan Umum</a:t>
            </a:r>
          </a:p>
        </p:txBody>
      </p:sp>
      <p:sp>
        <p:nvSpPr>
          <p:cNvPr id="25603" name="Rectangle 3">
            <a:extLst>
              <a:ext uri="{FF2B5EF4-FFF2-40B4-BE49-F238E27FC236}">
                <a16:creationId xmlns="" xmlns:a16="http://schemas.microsoft.com/office/drawing/2014/main" id="{CD4879AE-3D2A-4C98-A7CA-7A4DCEAF0A78}"/>
              </a:ext>
            </a:extLst>
          </p:cNvPr>
          <p:cNvSpPr>
            <a:spLocks noGrp="1" noChangeArrowheads="1"/>
          </p:cNvSpPr>
          <p:nvPr>
            <p:ph idx="1"/>
          </p:nvPr>
        </p:nvSpPr>
        <p:spPr>
          <a:xfrm>
            <a:off x="609600" y="2667000"/>
            <a:ext cx="8229600" cy="2819400"/>
          </a:xfrm>
          <a:ln w="28575">
            <a:solidFill>
              <a:schemeClr val="accent2">
                <a:lumMod val="75000"/>
              </a:schemeClr>
            </a:solidFill>
          </a:ln>
        </p:spPr>
        <p:txBody>
          <a:bodyPr rtlCol="0">
            <a:normAutofit/>
          </a:bodyPr>
          <a:lstStyle/>
          <a:p>
            <a:pPr fontAlgn="auto">
              <a:lnSpc>
                <a:spcPct val="80000"/>
              </a:lnSpc>
              <a:spcAft>
                <a:spcPts val="0"/>
              </a:spcAft>
              <a:buFont typeface="Wingdings 3" charset="2"/>
              <a:buChar char=""/>
              <a:defRPr/>
            </a:pPr>
            <a:r>
              <a:rPr lang="en-US" sz="2400" b="1" dirty="0" err="1">
                <a:solidFill>
                  <a:schemeClr val="tx1">
                    <a:lumMod val="75000"/>
                    <a:lumOff val="25000"/>
                  </a:schemeClr>
                </a:solidFill>
              </a:rPr>
              <a:t>Gejala</a:t>
            </a:r>
            <a:r>
              <a:rPr lang="en-US" sz="2400" b="1" dirty="0">
                <a:solidFill>
                  <a:schemeClr val="tx1">
                    <a:lumMod val="75000"/>
                    <a:lumOff val="25000"/>
                  </a:schemeClr>
                </a:solidFill>
              </a:rPr>
              <a:t> </a:t>
            </a:r>
          </a:p>
          <a:p>
            <a:pPr lvl="1" indent="-283464" fontAlgn="auto">
              <a:lnSpc>
                <a:spcPct val="80000"/>
              </a:lnSpc>
              <a:spcAft>
                <a:spcPts val="0"/>
              </a:spcAft>
              <a:buFont typeface="Wingdings 3" charset="2"/>
              <a:buChar char=""/>
              <a:defRPr/>
            </a:pPr>
            <a:r>
              <a:rPr lang="en-US" sz="2400" b="1" dirty="0" err="1">
                <a:solidFill>
                  <a:schemeClr val="tx1">
                    <a:lumMod val="75000"/>
                    <a:lumOff val="25000"/>
                  </a:schemeClr>
                </a:solidFill>
              </a:rPr>
              <a:t>Kesadaran</a:t>
            </a:r>
            <a:r>
              <a:rPr lang="en-US" sz="2400" b="1" dirty="0">
                <a:solidFill>
                  <a:schemeClr val="tx1">
                    <a:lumMod val="75000"/>
                    <a:lumOff val="25000"/>
                  </a:schemeClr>
                </a:solidFill>
              </a:rPr>
              <a:t> </a:t>
            </a:r>
            <a:r>
              <a:rPr lang="en-US" sz="2400" b="1" dirty="0" err="1">
                <a:solidFill>
                  <a:schemeClr val="tx1">
                    <a:lumMod val="75000"/>
                    <a:lumOff val="25000"/>
                  </a:schemeClr>
                </a:solidFill>
              </a:rPr>
              <a:t>penderita</a:t>
            </a:r>
            <a:r>
              <a:rPr lang="en-US" sz="2400" b="1" dirty="0">
                <a:solidFill>
                  <a:schemeClr val="tx1">
                    <a:lumMod val="75000"/>
                    <a:lumOff val="25000"/>
                  </a:schemeClr>
                </a:solidFill>
              </a:rPr>
              <a:t> </a:t>
            </a:r>
            <a:r>
              <a:rPr lang="en-US" sz="2400" b="1" dirty="0" err="1">
                <a:solidFill>
                  <a:schemeClr val="tx1">
                    <a:lumMod val="75000"/>
                    <a:lumOff val="25000"/>
                  </a:schemeClr>
                </a:solidFill>
              </a:rPr>
              <a:t>menurun</a:t>
            </a:r>
            <a:r>
              <a:rPr lang="en-US" sz="2400" b="1" dirty="0">
                <a:solidFill>
                  <a:schemeClr val="tx1">
                    <a:lumMod val="75000"/>
                    <a:lumOff val="25000"/>
                  </a:schemeClr>
                </a:solidFill>
              </a:rPr>
              <a:t>, </a:t>
            </a:r>
            <a:r>
              <a:rPr lang="en-US" sz="2400" b="1" dirty="0" err="1">
                <a:solidFill>
                  <a:schemeClr val="tx1">
                    <a:lumMod val="75000"/>
                    <a:lumOff val="25000"/>
                  </a:schemeClr>
                </a:solidFill>
              </a:rPr>
              <a:t>nadi</a:t>
            </a:r>
            <a:r>
              <a:rPr lang="en-US" sz="2400" b="1" dirty="0">
                <a:solidFill>
                  <a:schemeClr val="tx1">
                    <a:lumMod val="75000"/>
                    <a:lumOff val="25000"/>
                  </a:schemeClr>
                </a:solidFill>
              </a:rPr>
              <a:t> </a:t>
            </a:r>
            <a:r>
              <a:rPr lang="en-US" sz="2400" b="1" dirty="0" err="1">
                <a:solidFill>
                  <a:schemeClr val="tx1">
                    <a:lumMod val="75000"/>
                    <a:lumOff val="25000"/>
                  </a:schemeClr>
                </a:solidFill>
              </a:rPr>
              <a:t>denyut</a:t>
            </a:r>
            <a:r>
              <a:rPr lang="en-US" sz="2400" b="1" dirty="0">
                <a:solidFill>
                  <a:schemeClr val="tx1">
                    <a:lumMod val="75000"/>
                    <a:lumOff val="25000"/>
                  </a:schemeClr>
                </a:solidFill>
              </a:rPr>
              <a:t> </a:t>
            </a:r>
            <a:r>
              <a:rPr lang="en-US" sz="2400" b="1" dirty="0" err="1">
                <a:solidFill>
                  <a:schemeClr val="tx1">
                    <a:lumMod val="75000"/>
                    <a:lumOff val="25000"/>
                  </a:schemeClr>
                </a:solidFill>
              </a:rPr>
              <a:t>cepat</a:t>
            </a:r>
            <a:r>
              <a:rPr lang="en-US" sz="2400" b="1" dirty="0">
                <a:solidFill>
                  <a:schemeClr val="tx1">
                    <a:lumMod val="75000"/>
                    <a:lumOff val="25000"/>
                  </a:schemeClr>
                </a:solidFill>
              </a:rPr>
              <a:t> (</a:t>
            </a:r>
            <a:r>
              <a:rPr lang="en-US" sz="2400" b="1" dirty="0" err="1">
                <a:solidFill>
                  <a:schemeClr val="tx1">
                    <a:lumMod val="75000"/>
                    <a:lumOff val="25000"/>
                  </a:schemeClr>
                </a:solidFill>
              </a:rPr>
              <a:t>lebih</a:t>
            </a:r>
            <a:r>
              <a:rPr lang="en-US" sz="2400" b="1" dirty="0">
                <a:solidFill>
                  <a:schemeClr val="tx1">
                    <a:lumMod val="75000"/>
                    <a:lumOff val="25000"/>
                  </a:schemeClr>
                </a:solidFill>
              </a:rPr>
              <a:t> </a:t>
            </a:r>
            <a:r>
              <a:rPr lang="en-US" sz="2400" b="1" dirty="0" err="1">
                <a:solidFill>
                  <a:schemeClr val="tx1">
                    <a:lumMod val="75000"/>
                    <a:lumOff val="25000"/>
                  </a:schemeClr>
                </a:solidFill>
              </a:rPr>
              <a:t>dari</a:t>
            </a:r>
            <a:r>
              <a:rPr lang="en-US" sz="2400" b="1" dirty="0">
                <a:solidFill>
                  <a:schemeClr val="tx1">
                    <a:lumMod val="75000"/>
                    <a:lumOff val="25000"/>
                  </a:schemeClr>
                </a:solidFill>
              </a:rPr>
              <a:t> 140 kali per </a:t>
            </a:r>
            <a:r>
              <a:rPr lang="en-US" sz="2400" b="1" dirty="0" err="1">
                <a:solidFill>
                  <a:schemeClr val="tx1">
                    <a:lumMod val="75000"/>
                    <a:lumOff val="25000"/>
                  </a:schemeClr>
                </a:solidFill>
              </a:rPr>
              <a:t>menit</a:t>
            </a:r>
            <a:r>
              <a:rPr lang="en-US" sz="2400" b="1" dirty="0">
                <a:solidFill>
                  <a:schemeClr val="tx1">
                    <a:lumMod val="75000"/>
                    <a:lumOff val="25000"/>
                  </a:schemeClr>
                </a:solidFill>
              </a:rPr>
              <a:t>) </a:t>
            </a:r>
            <a:r>
              <a:rPr lang="en-US" sz="2400" b="1" dirty="0" err="1">
                <a:solidFill>
                  <a:schemeClr val="tx1">
                    <a:lumMod val="75000"/>
                    <a:lumOff val="25000"/>
                  </a:schemeClr>
                </a:solidFill>
              </a:rPr>
              <a:t>kemudian</a:t>
            </a:r>
            <a:r>
              <a:rPr lang="en-US" sz="2400" b="1" dirty="0">
                <a:solidFill>
                  <a:schemeClr val="tx1">
                    <a:lumMod val="75000"/>
                    <a:lumOff val="25000"/>
                  </a:schemeClr>
                </a:solidFill>
              </a:rPr>
              <a:t> </a:t>
            </a:r>
            <a:r>
              <a:rPr lang="en-US" sz="2400" b="1" dirty="0" err="1">
                <a:solidFill>
                  <a:schemeClr val="tx1">
                    <a:lumMod val="75000"/>
                    <a:lumOff val="25000"/>
                  </a:schemeClr>
                </a:solidFill>
              </a:rPr>
              <a:t>melemah</a:t>
            </a:r>
            <a:r>
              <a:rPr lang="en-US" sz="2400" b="1" dirty="0">
                <a:solidFill>
                  <a:schemeClr val="tx1">
                    <a:lumMod val="75000"/>
                    <a:lumOff val="25000"/>
                  </a:schemeClr>
                </a:solidFill>
              </a:rPr>
              <a:t> </a:t>
            </a:r>
            <a:r>
              <a:rPr lang="en-US" sz="2400" b="1" dirty="0" err="1">
                <a:solidFill>
                  <a:schemeClr val="tx1">
                    <a:lumMod val="75000"/>
                    <a:lumOff val="25000"/>
                  </a:schemeClr>
                </a:solidFill>
              </a:rPr>
              <a:t>dan</a:t>
            </a:r>
            <a:r>
              <a:rPr lang="en-US" sz="2400" b="1" dirty="0">
                <a:solidFill>
                  <a:schemeClr val="tx1">
                    <a:lumMod val="75000"/>
                    <a:lumOff val="25000"/>
                  </a:schemeClr>
                </a:solidFill>
              </a:rPr>
              <a:t> </a:t>
            </a:r>
            <a:r>
              <a:rPr lang="en-US" sz="2400" b="1" dirty="0" err="1">
                <a:solidFill>
                  <a:schemeClr val="tx1">
                    <a:lumMod val="75000"/>
                    <a:lumOff val="25000"/>
                  </a:schemeClr>
                </a:solidFill>
              </a:rPr>
              <a:t>menghilang</a:t>
            </a:r>
            <a:r>
              <a:rPr lang="en-US" sz="2400" b="1" dirty="0">
                <a:solidFill>
                  <a:schemeClr val="tx1">
                    <a:lumMod val="75000"/>
                    <a:lumOff val="25000"/>
                  </a:schemeClr>
                </a:solidFill>
              </a:rPr>
              <a:t>, </a:t>
            </a:r>
            <a:r>
              <a:rPr lang="en-US" sz="2400" b="1" dirty="0" err="1">
                <a:solidFill>
                  <a:schemeClr val="tx1">
                    <a:lumMod val="75000"/>
                    <a:lumOff val="25000"/>
                  </a:schemeClr>
                </a:solidFill>
              </a:rPr>
              <a:t>kulit</a:t>
            </a:r>
            <a:r>
              <a:rPr lang="en-US" sz="2400" b="1" dirty="0">
                <a:solidFill>
                  <a:schemeClr val="tx1">
                    <a:lumMod val="75000"/>
                    <a:lumOff val="25000"/>
                  </a:schemeClr>
                </a:solidFill>
              </a:rPr>
              <a:t> </a:t>
            </a:r>
            <a:r>
              <a:rPr lang="en-US" sz="2400" b="1" dirty="0" err="1">
                <a:solidFill>
                  <a:schemeClr val="tx1">
                    <a:lumMod val="75000"/>
                    <a:lumOff val="25000"/>
                  </a:schemeClr>
                </a:solidFill>
              </a:rPr>
              <a:t>penderita</a:t>
            </a:r>
            <a:r>
              <a:rPr lang="en-US" sz="2400" b="1" dirty="0">
                <a:solidFill>
                  <a:schemeClr val="tx1">
                    <a:lumMod val="75000"/>
                    <a:lumOff val="25000"/>
                  </a:schemeClr>
                </a:solidFill>
              </a:rPr>
              <a:t> </a:t>
            </a:r>
            <a:r>
              <a:rPr lang="en-US" sz="2400" b="1" dirty="0" err="1">
                <a:solidFill>
                  <a:schemeClr val="tx1">
                    <a:lumMod val="75000"/>
                    <a:lumOff val="25000"/>
                  </a:schemeClr>
                </a:solidFill>
              </a:rPr>
              <a:t>pucat</a:t>
            </a:r>
            <a:r>
              <a:rPr lang="en-US" sz="2400" b="1" dirty="0">
                <a:solidFill>
                  <a:schemeClr val="tx1">
                    <a:lumMod val="75000"/>
                    <a:lumOff val="25000"/>
                  </a:schemeClr>
                </a:solidFill>
              </a:rPr>
              <a:t>, </a:t>
            </a:r>
            <a:r>
              <a:rPr lang="en-US" sz="2400" b="1" dirty="0" err="1">
                <a:solidFill>
                  <a:schemeClr val="tx1">
                    <a:lumMod val="75000"/>
                    <a:lumOff val="25000"/>
                  </a:schemeClr>
                </a:solidFill>
              </a:rPr>
              <a:t>dingin</a:t>
            </a:r>
            <a:r>
              <a:rPr lang="en-US" sz="2400" b="1" dirty="0">
                <a:solidFill>
                  <a:schemeClr val="tx1">
                    <a:lumMod val="75000"/>
                    <a:lumOff val="25000"/>
                  </a:schemeClr>
                </a:solidFill>
              </a:rPr>
              <a:t> </a:t>
            </a:r>
            <a:r>
              <a:rPr lang="en-US" sz="2400" b="1" dirty="0" err="1">
                <a:solidFill>
                  <a:schemeClr val="tx1">
                    <a:lumMod val="75000"/>
                    <a:lumOff val="25000"/>
                  </a:schemeClr>
                </a:solidFill>
              </a:rPr>
              <a:t>dan</a:t>
            </a:r>
            <a:r>
              <a:rPr lang="en-US" sz="2400" b="1" dirty="0">
                <a:solidFill>
                  <a:schemeClr val="tx1">
                    <a:lumMod val="75000"/>
                    <a:lumOff val="25000"/>
                  </a:schemeClr>
                </a:solidFill>
              </a:rPr>
              <a:t> </a:t>
            </a:r>
            <a:r>
              <a:rPr lang="en-US" sz="2400" b="1" dirty="0" err="1">
                <a:solidFill>
                  <a:schemeClr val="tx1">
                    <a:lumMod val="75000"/>
                    <a:lumOff val="25000"/>
                  </a:schemeClr>
                </a:solidFill>
              </a:rPr>
              <a:t>lembab</a:t>
            </a:r>
            <a:r>
              <a:rPr lang="en-US" sz="2400" b="1" dirty="0">
                <a:solidFill>
                  <a:schemeClr val="tx1">
                    <a:lumMod val="75000"/>
                    <a:lumOff val="25000"/>
                  </a:schemeClr>
                </a:solidFill>
              </a:rPr>
              <a:t>, </a:t>
            </a:r>
            <a:r>
              <a:rPr lang="en-US" sz="2400" b="1" dirty="0" err="1">
                <a:solidFill>
                  <a:schemeClr val="tx1">
                    <a:lumMod val="75000"/>
                    <a:lumOff val="25000"/>
                  </a:schemeClr>
                </a:solidFill>
              </a:rPr>
              <a:t>dahi</a:t>
            </a:r>
            <a:r>
              <a:rPr lang="en-US" sz="2400" b="1" dirty="0">
                <a:solidFill>
                  <a:schemeClr val="tx1">
                    <a:lumMod val="75000"/>
                    <a:lumOff val="25000"/>
                  </a:schemeClr>
                </a:solidFill>
              </a:rPr>
              <a:t> </a:t>
            </a:r>
            <a:r>
              <a:rPr lang="en-US" sz="2400" b="1" dirty="0" err="1">
                <a:solidFill>
                  <a:schemeClr val="tx1">
                    <a:lumMod val="75000"/>
                    <a:lumOff val="25000"/>
                  </a:schemeClr>
                </a:solidFill>
              </a:rPr>
              <a:t>dan</a:t>
            </a:r>
            <a:r>
              <a:rPr lang="en-US" sz="2400" b="1" dirty="0">
                <a:solidFill>
                  <a:schemeClr val="tx1">
                    <a:lumMod val="75000"/>
                    <a:lumOff val="25000"/>
                  </a:schemeClr>
                </a:solidFill>
              </a:rPr>
              <a:t> </a:t>
            </a:r>
            <a:r>
              <a:rPr lang="en-US" sz="2400" b="1" dirty="0" err="1">
                <a:solidFill>
                  <a:schemeClr val="tx1">
                    <a:lumMod val="75000"/>
                    <a:lumOff val="25000"/>
                  </a:schemeClr>
                </a:solidFill>
              </a:rPr>
              <a:t>telapak</a:t>
            </a:r>
            <a:r>
              <a:rPr lang="en-US" sz="2400" b="1" dirty="0">
                <a:solidFill>
                  <a:schemeClr val="tx1">
                    <a:lumMod val="75000"/>
                    <a:lumOff val="25000"/>
                  </a:schemeClr>
                </a:solidFill>
              </a:rPr>
              <a:t> </a:t>
            </a:r>
            <a:r>
              <a:rPr lang="en-US" sz="2400" b="1" dirty="0" err="1">
                <a:solidFill>
                  <a:schemeClr val="tx1">
                    <a:lumMod val="75000"/>
                    <a:lumOff val="25000"/>
                  </a:schemeClr>
                </a:solidFill>
              </a:rPr>
              <a:t>tangan</a:t>
            </a:r>
            <a:r>
              <a:rPr lang="en-US" sz="2400" b="1" dirty="0">
                <a:solidFill>
                  <a:schemeClr val="tx1">
                    <a:lumMod val="75000"/>
                    <a:lumOff val="25000"/>
                  </a:schemeClr>
                </a:solidFill>
              </a:rPr>
              <a:t> </a:t>
            </a:r>
            <a:r>
              <a:rPr lang="en-US" sz="2400" b="1" dirty="0" err="1">
                <a:solidFill>
                  <a:schemeClr val="tx1">
                    <a:lumMod val="75000"/>
                    <a:lumOff val="25000"/>
                  </a:schemeClr>
                </a:solidFill>
              </a:rPr>
              <a:t>berkeringat</a:t>
            </a:r>
            <a:r>
              <a:rPr lang="en-US" sz="2400" b="1" dirty="0">
                <a:solidFill>
                  <a:schemeClr val="tx1">
                    <a:lumMod val="75000"/>
                    <a:lumOff val="25000"/>
                  </a:schemeClr>
                </a:solidFill>
              </a:rPr>
              <a:t>, </a:t>
            </a:r>
            <a:r>
              <a:rPr lang="en-US" sz="2400" b="1" dirty="0" err="1">
                <a:solidFill>
                  <a:schemeClr val="tx1">
                    <a:lumMod val="75000"/>
                    <a:lumOff val="25000"/>
                  </a:schemeClr>
                </a:solidFill>
              </a:rPr>
              <a:t>penderita</a:t>
            </a:r>
            <a:r>
              <a:rPr lang="en-US" sz="2400" b="1" dirty="0">
                <a:solidFill>
                  <a:schemeClr val="tx1">
                    <a:lumMod val="75000"/>
                    <a:lumOff val="25000"/>
                  </a:schemeClr>
                </a:solidFill>
              </a:rPr>
              <a:t> </a:t>
            </a:r>
            <a:r>
              <a:rPr lang="en-US" sz="2400" b="1" dirty="0" err="1">
                <a:solidFill>
                  <a:schemeClr val="tx1">
                    <a:lumMod val="75000"/>
                    <a:lumOff val="25000"/>
                  </a:schemeClr>
                </a:solidFill>
              </a:rPr>
              <a:t>merasa</a:t>
            </a:r>
            <a:r>
              <a:rPr lang="en-US" sz="2400" b="1" dirty="0">
                <a:solidFill>
                  <a:schemeClr val="tx1">
                    <a:lumMod val="75000"/>
                    <a:lumOff val="25000"/>
                  </a:schemeClr>
                </a:solidFill>
              </a:rPr>
              <a:t> </a:t>
            </a:r>
            <a:r>
              <a:rPr lang="en-US" sz="2400" b="1" dirty="0" err="1">
                <a:solidFill>
                  <a:schemeClr val="tx1">
                    <a:lumMod val="75000"/>
                    <a:lumOff val="25000"/>
                  </a:schemeClr>
                </a:solidFill>
              </a:rPr>
              <a:t>mual</a:t>
            </a:r>
            <a:r>
              <a:rPr lang="en-US" sz="2400" b="1" dirty="0">
                <a:solidFill>
                  <a:schemeClr val="tx1">
                    <a:lumMod val="75000"/>
                    <a:lumOff val="25000"/>
                  </a:schemeClr>
                </a:solidFill>
              </a:rPr>
              <a:t>, </a:t>
            </a:r>
            <a:r>
              <a:rPr lang="en-US" sz="2400" b="1" dirty="0" err="1">
                <a:solidFill>
                  <a:schemeClr val="tx1">
                    <a:lumMod val="75000"/>
                    <a:lumOff val="25000"/>
                  </a:schemeClr>
                </a:solidFill>
              </a:rPr>
              <a:t>nafasnya</a:t>
            </a:r>
            <a:r>
              <a:rPr lang="en-US" sz="2400" b="1" dirty="0">
                <a:solidFill>
                  <a:schemeClr val="tx1">
                    <a:lumMod val="75000"/>
                    <a:lumOff val="25000"/>
                  </a:schemeClr>
                </a:solidFill>
              </a:rPr>
              <a:t> </a:t>
            </a:r>
            <a:r>
              <a:rPr lang="en-US" sz="2400" b="1" dirty="0" err="1">
                <a:solidFill>
                  <a:schemeClr val="tx1">
                    <a:lumMod val="75000"/>
                    <a:lumOff val="25000"/>
                  </a:schemeClr>
                </a:solidFill>
              </a:rPr>
              <a:t>dangkal</a:t>
            </a:r>
            <a:r>
              <a:rPr lang="en-US" sz="2400" b="1" dirty="0">
                <a:solidFill>
                  <a:schemeClr val="tx1">
                    <a:lumMod val="75000"/>
                    <a:lumOff val="25000"/>
                  </a:schemeClr>
                </a:solidFill>
              </a:rPr>
              <a:t> </a:t>
            </a:r>
            <a:r>
              <a:rPr lang="en-US" sz="2400" b="1" dirty="0" err="1">
                <a:solidFill>
                  <a:schemeClr val="tx1">
                    <a:lumMod val="75000"/>
                    <a:lumOff val="25000"/>
                  </a:schemeClr>
                </a:solidFill>
              </a:rPr>
              <a:t>dan</a:t>
            </a:r>
            <a:r>
              <a:rPr lang="en-US" sz="2400" b="1" dirty="0">
                <a:solidFill>
                  <a:schemeClr val="tx1">
                    <a:lumMod val="75000"/>
                    <a:lumOff val="25000"/>
                  </a:schemeClr>
                </a:solidFill>
              </a:rPr>
              <a:t> </a:t>
            </a:r>
            <a:r>
              <a:rPr lang="en-US" sz="2400" b="1" dirty="0" err="1">
                <a:solidFill>
                  <a:schemeClr val="tx1">
                    <a:lumMod val="75000"/>
                    <a:lumOff val="25000"/>
                  </a:schemeClr>
                </a:solidFill>
              </a:rPr>
              <a:t>tidak</a:t>
            </a:r>
            <a:r>
              <a:rPr lang="en-US" sz="2400" b="1" dirty="0">
                <a:solidFill>
                  <a:schemeClr val="tx1">
                    <a:lumMod val="75000"/>
                    <a:lumOff val="25000"/>
                  </a:schemeClr>
                </a:solidFill>
              </a:rPr>
              <a:t> </a:t>
            </a:r>
            <a:r>
              <a:rPr lang="en-US" sz="2400" b="1" dirty="0" err="1">
                <a:solidFill>
                  <a:schemeClr val="tx1">
                    <a:lumMod val="75000"/>
                    <a:lumOff val="25000"/>
                  </a:schemeClr>
                </a:solidFill>
              </a:rPr>
              <a:t>teratur</a:t>
            </a:r>
            <a:r>
              <a:rPr lang="en-US" sz="2400" b="1" dirty="0">
                <a:solidFill>
                  <a:schemeClr val="tx1">
                    <a:lumMod val="75000"/>
                    <a:lumOff val="25000"/>
                  </a:schemeClr>
                </a:solidFill>
              </a:rPr>
              <a:t>, </a:t>
            </a:r>
            <a:r>
              <a:rPr lang="en-US" sz="2400" b="1" dirty="0" err="1">
                <a:solidFill>
                  <a:schemeClr val="tx1">
                    <a:lumMod val="75000"/>
                    <a:lumOff val="25000"/>
                  </a:schemeClr>
                </a:solidFill>
              </a:rPr>
              <a:t>mata</a:t>
            </a:r>
            <a:r>
              <a:rPr lang="en-US" sz="2400" b="1" dirty="0">
                <a:solidFill>
                  <a:schemeClr val="tx1">
                    <a:lumMod val="75000"/>
                    <a:lumOff val="25000"/>
                  </a:schemeClr>
                </a:solidFill>
              </a:rPr>
              <a:t> (pupil) </a:t>
            </a:r>
            <a:r>
              <a:rPr lang="en-US" sz="2400" b="1" dirty="0" err="1">
                <a:solidFill>
                  <a:schemeClr val="tx1">
                    <a:lumMod val="75000"/>
                    <a:lumOff val="25000"/>
                  </a:schemeClr>
                </a:solidFill>
              </a:rPr>
              <a:t>melebar</a:t>
            </a:r>
            <a:r>
              <a:rPr lang="en-US" sz="2400" b="1" dirty="0">
                <a:solidFill>
                  <a:schemeClr val="tx1">
                    <a:lumMod val="75000"/>
                    <a:lumOff val="25000"/>
                  </a:schemeClr>
                </a:solidFill>
              </a:rPr>
              <a:t> </a:t>
            </a:r>
            <a:r>
              <a:rPr lang="en-US" sz="2400" b="1" dirty="0" err="1">
                <a:solidFill>
                  <a:schemeClr val="tx1">
                    <a:lumMod val="75000"/>
                    <a:lumOff val="25000"/>
                  </a:schemeClr>
                </a:solidFill>
              </a:rPr>
              <a:t>tidak</a:t>
            </a:r>
            <a:r>
              <a:rPr lang="en-US" sz="2400" b="1" dirty="0">
                <a:solidFill>
                  <a:schemeClr val="tx1">
                    <a:lumMod val="75000"/>
                    <a:lumOff val="25000"/>
                  </a:schemeClr>
                </a:solidFill>
              </a:rPr>
              <a:t> </a:t>
            </a:r>
            <a:r>
              <a:rPr lang="en-US" sz="2400" b="1" dirty="0" err="1">
                <a:solidFill>
                  <a:schemeClr val="tx1">
                    <a:lumMod val="75000"/>
                    <a:lumOff val="25000"/>
                  </a:schemeClr>
                </a:solidFill>
              </a:rPr>
              <a:t>bercahaya</a:t>
            </a:r>
            <a:r>
              <a:rPr lang="en-US" sz="2000" dirty="0">
                <a:solidFill>
                  <a:schemeClr val="tx1">
                    <a:lumMod val="75000"/>
                    <a:lumOff val="25000"/>
                  </a:schemeClr>
                </a:solidFill>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 xmlns:a16="http://schemas.microsoft.com/office/drawing/2014/main" id="{E8EAFAFE-11BE-4094-9247-D0D9B0375D6A}"/>
              </a:ext>
            </a:extLst>
          </p:cNvPr>
          <p:cNvSpPr>
            <a:spLocks noGrp="1"/>
          </p:cNvSpPr>
          <p:nvPr>
            <p:ph type="title"/>
          </p:nvPr>
        </p:nvSpPr>
        <p:spPr>
          <a:xfrm>
            <a:off x="865188" y="927100"/>
            <a:ext cx="6345237" cy="709613"/>
          </a:xfrm>
        </p:spPr>
        <p:txBody>
          <a:bodyPr/>
          <a:lstStyle/>
          <a:p>
            <a:r>
              <a:rPr lang="en-US" altLang="en-US"/>
              <a:t>Penanganan Umum</a:t>
            </a:r>
          </a:p>
        </p:txBody>
      </p:sp>
      <p:sp>
        <p:nvSpPr>
          <p:cNvPr id="43011" name="Rectangle 2">
            <a:extLst>
              <a:ext uri="{FF2B5EF4-FFF2-40B4-BE49-F238E27FC236}">
                <a16:creationId xmlns="" xmlns:a16="http://schemas.microsoft.com/office/drawing/2014/main" id="{7569AC3E-8AC9-4F8B-B4E5-46980FA6A095}"/>
              </a:ext>
            </a:extLst>
          </p:cNvPr>
          <p:cNvSpPr>
            <a:spLocks noChangeArrowheads="1"/>
          </p:cNvSpPr>
          <p:nvPr/>
        </p:nvSpPr>
        <p:spPr bwMode="auto">
          <a:xfrm>
            <a:off x="0" y="2362200"/>
            <a:ext cx="8610600"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Tahoma" panose="020B0604030504040204" pitchFamily="34" charset="0"/>
              </a:defRPr>
            </a:lvl1pPr>
            <a:lvl2pPr marL="800100" indent="-34290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nSpc>
                <a:spcPct val="80000"/>
              </a:lnSpc>
              <a:buFont typeface="Wingdings" panose="05000000000000000000" pitchFamily="2" charset="2"/>
              <a:buChar char="Ø"/>
            </a:pPr>
            <a:r>
              <a:rPr lang="en-US" altLang="en-US" sz="2400"/>
              <a:t>Pertolongan</a:t>
            </a:r>
          </a:p>
          <a:p>
            <a:pPr lvl="1">
              <a:lnSpc>
                <a:spcPct val="80000"/>
              </a:lnSpc>
              <a:buFont typeface="Courier New" panose="02070309020205020404" pitchFamily="49" charset="0"/>
              <a:buChar char="o"/>
            </a:pPr>
            <a:r>
              <a:rPr lang="en-US" altLang="en-US" sz="2400"/>
              <a:t>Baringkan penderita dengan posisi kepala lebih rendah kecuali yang geger otak.</a:t>
            </a:r>
          </a:p>
          <a:p>
            <a:pPr lvl="1">
              <a:lnSpc>
                <a:spcPct val="80000"/>
              </a:lnSpc>
              <a:buFont typeface="Courier New" panose="02070309020205020404" pitchFamily="49" charset="0"/>
              <a:buChar char="o"/>
            </a:pPr>
            <a:r>
              <a:rPr lang="en-US" altLang="en-US" sz="2400"/>
              <a:t>Ditempatkan di udara terbuka akan tetapi jaga tubuh korban agar tetap hangat (selimuti).</a:t>
            </a:r>
          </a:p>
          <a:p>
            <a:pPr lvl="1">
              <a:lnSpc>
                <a:spcPct val="80000"/>
              </a:lnSpc>
              <a:buFont typeface="Courier New" panose="02070309020205020404" pitchFamily="49" charset="0"/>
              <a:buChar char="o"/>
            </a:pPr>
            <a:r>
              <a:rPr lang="en-US" altLang="en-US" sz="2400"/>
              <a:t>JIka muntah, miringkan kepalanya.</a:t>
            </a:r>
          </a:p>
          <a:p>
            <a:pPr lvl="1">
              <a:lnSpc>
                <a:spcPct val="80000"/>
              </a:lnSpc>
              <a:buFont typeface="Courier New" panose="02070309020205020404" pitchFamily="49" charset="0"/>
              <a:buChar char="o"/>
            </a:pPr>
            <a:r>
              <a:rPr lang="en-US" altLang="en-US" sz="2400"/>
              <a:t>Tarik lidah penderita, lalu bersihkan mulut dan hidung dari lendir yang menyumbat.</a:t>
            </a:r>
          </a:p>
          <a:p>
            <a:pPr lvl="1">
              <a:lnSpc>
                <a:spcPct val="80000"/>
              </a:lnSpc>
              <a:buFont typeface="Courier New" panose="02070309020205020404" pitchFamily="49" charset="0"/>
              <a:buChar char="o"/>
            </a:pPr>
            <a:r>
              <a:rPr lang="en-US" altLang="en-US" sz="2400"/>
              <a:t>Hentikan pendarahan jika ada.</a:t>
            </a:r>
          </a:p>
          <a:p>
            <a:pPr lvl="1">
              <a:lnSpc>
                <a:spcPct val="80000"/>
              </a:lnSpc>
              <a:buFont typeface="Courier New" panose="02070309020205020404" pitchFamily="49" charset="0"/>
              <a:buChar char="o"/>
            </a:pPr>
            <a:r>
              <a:rPr lang="en-US" altLang="en-US" sz="2400"/>
              <a:t>Beri stimulan (obat hisap hidung) untuk menyadarkan korban.</a:t>
            </a:r>
          </a:p>
          <a:p>
            <a:pPr lvl="1">
              <a:lnSpc>
                <a:spcPct val="80000"/>
              </a:lnSpc>
              <a:buFont typeface="Courier New" panose="02070309020205020404" pitchFamily="49" charset="0"/>
              <a:buChar char="o"/>
            </a:pPr>
            <a:r>
              <a:rPr lang="en-US" altLang="en-US" sz="2400"/>
              <a:t>Berikan kopi atau teh jika sudah sadar.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a:extLst>
              <a:ext uri="{FF2B5EF4-FFF2-40B4-BE49-F238E27FC236}">
                <a16:creationId xmlns="" xmlns:a16="http://schemas.microsoft.com/office/drawing/2014/main" id="{4FDA7EB1-5D77-4CE6-9178-7421A20FB003}"/>
              </a:ext>
            </a:extLst>
          </p:cNvPr>
          <p:cNvSpPr>
            <a:spLocks noGrp="1" noChangeArrowheads="1"/>
          </p:cNvSpPr>
          <p:nvPr>
            <p:ph type="title"/>
          </p:nvPr>
        </p:nvSpPr>
        <p:spPr>
          <a:xfrm>
            <a:off x="457200" y="927100"/>
            <a:ext cx="8001000" cy="709613"/>
          </a:xfrm>
          <a:noFill/>
        </p:spPr>
        <p:txBody>
          <a:bodyPr/>
          <a:lstStyle/>
          <a:p>
            <a:pPr algn="ctr"/>
            <a:r>
              <a:rPr lang="en-US" altLang="en-US" sz="2400" b="1"/>
              <a:t>Penanganan Umum Shock kesetrum</a:t>
            </a:r>
          </a:p>
        </p:txBody>
      </p:sp>
      <p:sp>
        <p:nvSpPr>
          <p:cNvPr id="44035" name="Rectangle 5">
            <a:extLst>
              <a:ext uri="{FF2B5EF4-FFF2-40B4-BE49-F238E27FC236}">
                <a16:creationId xmlns="" xmlns:a16="http://schemas.microsoft.com/office/drawing/2014/main" id="{5A53CB0C-E1E1-41C7-A7E4-56AD6CF5190E}"/>
              </a:ext>
            </a:extLst>
          </p:cNvPr>
          <p:cNvSpPr>
            <a:spLocks noGrp="1" noChangeArrowheads="1"/>
          </p:cNvSpPr>
          <p:nvPr>
            <p:ph idx="1"/>
          </p:nvPr>
        </p:nvSpPr>
        <p:spPr>
          <a:xfrm>
            <a:off x="457200" y="2133600"/>
            <a:ext cx="8458200" cy="4572000"/>
          </a:xfrm>
          <a:ln>
            <a:solidFill>
              <a:srgbClr val="C00000"/>
            </a:solidFill>
            <a:miter lim="800000"/>
            <a:headEnd/>
            <a:tailEnd/>
          </a:ln>
        </p:spPr>
        <p:txBody>
          <a:bodyPr/>
          <a:lstStyle/>
          <a:p>
            <a:pPr>
              <a:lnSpc>
                <a:spcPct val="90000"/>
              </a:lnSpc>
            </a:pPr>
            <a:r>
              <a:rPr lang="en-US" altLang="en-US" sz="2400" b="1"/>
              <a:t>Gejala </a:t>
            </a:r>
          </a:p>
          <a:p>
            <a:pPr lvl="1">
              <a:lnSpc>
                <a:spcPct val="90000"/>
              </a:lnSpc>
            </a:pPr>
            <a:r>
              <a:rPr lang="en-US" altLang="en-US" sz="2400" b="1"/>
              <a:t>Shock karena listrik dibawah 220 volt mengacaukan denyut jantung.</a:t>
            </a:r>
          </a:p>
          <a:p>
            <a:pPr lvl="1">
              <a:lnSpc>
                <a:spcPct val="90000"/>
              </a:lnSpc>
            </a:pPr>
            <a:r>
              <a:rPr lang="en-US" altLang="en-US" sz="2400" b="1"/>
              <a:t>Shock karena listrik diatas 1000 volt menghentikan pernafasan.</a:t>
            </a:r>
          </a:p>
          <a:p>
            <a:pPr lvl="1">
              <a:lnSpc>
                <a:spcPct val="90000"/>
              </a:lnSpc>
            </a:pPr>
            <a:r>
              <a:rPr lang="en-US" altLang="en-US" sz="2400" b="1"/>
              <a:t>Shock karena listrik 220-1000 volt menimbulkan gejala denyut jantung dan menghentikan pernafasan.</a:t>
            </a:r>
          </a:p>
          <a:p>
            <a:pPr lvl="1">
              <a:lnSpc>
                <a:spcPct val="90000"/>
              </a:lnSpc>
            </a:pPr>
            <a:r>
              <a:rPr lang="en-US" altLang="en-US" sz="2400" b="1"/>
              <a:t>Pingsan akibat listrik dapat berlangsung lama.</a:t>
            </a:r>
          </a:p>
          <a:p>
            <a:pPr lvl="1">
              <a:lnSpc>
                <a:spcPct val="90000"/>
              </a:lnSpc>
            </a:pPr>
            <a:r>
              <a:rPr lang="en-US" altLang="en-US" sz="2400" b="1"/>
              <a:t>Pernafasan mungkin terhenti, namun denyut mungkin masih ada.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 xmlns:a16="http://schemas.microsoft.com/office/drawing/2014/main" id="{291CEFC2-0236-440E-88D5-49801C40DBAF}"/>
              </a:ext>
            </a:extLst>
          </p:cNvPr>
          <p:cNvSpPr>
            <a:spLocks noGrp="1" noChangeArrowheads="1"/>
          </p:cNvSpPr>
          <p:nvPr>
            <p:ph type="title"/>
          </p:nvPr>
        </p:nvSpPr>
        <p:spPr>
          <a:xfrm>
            <a:off x="865188" y="927100"/>
            <a:ext cx="6345237" cy="709613"/>
          </a:xfrm>
        </p:spPr>
        <p:txBody>
          <a:bodyPr/>
          <a:lstStyle/>
          <a:p>
            <a:r>
              <a:rPr lang="en-US" altLang="en-US"/>
              <a:t>Sebab terjadinya kecelakaan</a:t>
            </a:r>
          </a:p>
        </p:txBody>
      </p:sp>
      <p:sp>
        <p:nvSpPr>
          <p:cNvPr id="17411" name="Rectangle 3">
            <a:extLst>
              <a:ext uri="{FF2B5EF4-FFF2-40B4-BE49-F238E27FC236}">
                <a16:creationId xmlns="" xmlns:a16="http://schemas.microsoft.com/office/drawing/2014/main" id="{4E907277-7E5D-47D2-BA1F-0A1196173742}"/>
              </a:ext>
            </a:extLst>
          </p:cNvPr>
          <p:cNvSpPr>
            <a:spLocks noGrp="1" noChangeArrowheads="1"/>
          </p:cNvSpPr>
          <p:nvPr>
            <p:ph idx="1"/>
          </p:nvPr>
        </p:nvSpPr>
        <p:spPr>
          <a:xfrm>
            <a:off x="152400" y="2133600"/>
            <a:ext cx="8991600" cy="4876800"/>
          </a:xfrm>
        </p:spPr>
        <p:txBody>
          <a:bodyPr/>
          <a:lstStyle/>
          <a:p>
            <a:pPr>
              <a:lnSpc>
                <a:spcPct val="90000"/>
              </a:lnSpc>
            </a:pPr>
            <a:r>
              <a:rPr lang="en-US" altLang="en-US" sz="2400" b="1"/>
              <a:t>Kurangnya pemahaman tentang sifat dan karakter bahan-bahan kimia.</a:t>
            </a:r>
          </a:p>
          <a:p>
            <a:pPr>
              <a:lnSpc>
                <a:spcPct val="90000"/>
              </a:lnSpc>
            </a:pPr>
            <a:r>
              <a:rPr lang="en-US" altLang="en-US" sz="2400" b="1"/>
              <a:t>Kurang jelas petunjuk praktikum atau kurang bimbingan dan pengawasan guru terhadap siswanya ketika praktikum.</a:t>
            </a:r>
          </a:p>
          <a:p>
            <a:pPr>
              <a:lnSpc>
                <a:spcPct val="90000"/>
              </a:lnSpc>
            </a:pPr>
            <a:r>
              <a:rPr lang="en-US" altLang="en-US" sz="2400" b="1"/>
              <a:t>Kurang tersedianya fasilitas keamanan dan perlengkapan perlindungan yang memadai.</a:t>
            </a:r>
          </a:p>
          <a:p>
            <a:pPr>
              <a:lnSpc>
                <a:spcPct val="90000"/>
              </a:lnSpc>
            </a:pPr>
            <a:r>
              <a:rPr lang="en-US" altLang="en-US" sz="2400" b="1"/>
              <a:t>Kurang taatnya siswa dalam mematuhi peraturan laboratorium.</a:t>
            </a:r>
          </a:p>
          <a:p>
            <a:pPr>
              <a:lnSpc>
                <a:spcPct val="90000"/>
              </a:lnSpc>
            </a:pPr>
            <a:r>
              <a:rPr lang="en-US" altLang="en-US" sz="2400" b="1"/>
              <a:t>Tidak menggunakan perlengkapan perlindung yang seharusnya.</a:t>
            </a:r>
          </a:p>
          <a:p>
            <a:pPr>
              <a:lnSpc>
                <a:spcPct val="90000"/>
              </a:lnSpc>
            </a:pPr>
            <a:r>
              <a:rPr lang="en-US" altLang="en-US" sz="2400" b="1"/>
              <a:t>Kurang bersikap hati-hati selama praktikum.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 xmlns:a16="http://schemas.microsoft.com/office/drawing/2014/main" id="{E8C7809A-E4C5-4924-AD25-495EE7995A87}"/>
              </a:ext>
            </a:extLst>
          </p:cNvPr>
          <p:cNvSpPr>
            <a:spLocks noGrp="1" noChangeArrowheads="1"/>
          </p:cNvSpPr>
          <p:nvPr>
            <p:ph type="title"/>
          </p:nvPr>
        </p:nvSpPr>
        <p:spPr>
          <a:xfrm>
            <a:off x="457200" y="2670175"/>
            <a:ext cx="8229600" cy="1139825"/>
          </a:xfrm>
        </p:spPr>
        <p:txBody>
          <a:bodyPr/>
          <a:lstStyle/>
          <a:p>
            <a:r>
              <a:rPr lang="en-US" altLang="en-US" sz="6300" b="1"/>
              <a:t>PINGSAN</a:t>
            </a:r>
          </a:p>
        </p:txBody>
      </p:sp>
      <p:sp>
        <p:nvSpPr>
          <p:cNvPr id="45059" name="Rectangle 1">
            <a:extLst>
              <a:ext uri="{FF2B5EF4-FFF2-40B4-BE49-F238E27FC236}">
                <a16:creationId xmlns="" xmlns:a16="http://schemas.microsoft.com/office/drawing/2014/main" id="{3C5398D7-DB1F-4E2F-9905-35BA31A5DB1E}"/>
              </a:ext>
            </a:extLst>
          </p:cNvPr>
          <p:cNvSpPr>
            <a:spLocks noChangeArrowheads="1"/>
          </p:cNvSpPr>
          <p:nvPr/>
        </p:nvSpPr>
        <p:spPr bwMode="auto">
          <a:xfrm>
            <a:off x="914400" y="3048000"/>
            <a:ext cx="7239000" cy="2085975"/>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defRPr>
                <a:solidFill>
                  <a:schemeClr val="tx1"/>
                </a:solidFill>
                <a:latin typeface="Tahoma" panose="020B0604030504040204" pitchFamily="34" charset="0"/>
              </a:defRPr>
            </a:lvl1pPr>
            <a:lvl2pPr marL="800100" indent="-34290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nSpc>
                <a:spcPct val="90000"/>
              </a:lnSpc>
              <a:buFont typeface="Wingdings" panose="05000000000000000000" pitchFamily="2" charset="2"/>
              <a:buChar char="Ø"/>
            </a:pPr>
            <a:r>
              <a:rPr lang="en-US" altLang="en-US" sz="2400"/>
              <a:t>Pertolongan</a:t>
            </a:r>
          </a:p>
          <a:p>
            <a:pPr lvl="1">
              <a:lnSpc>
                <a:spcPct val="90000"/>
              </a:lnSpc>
              <a:buFont typeface="Wingdings" panose="05000000000000000000" pitchFamily="2" charset="2"/>
              <a:buChar char="v"/>
            </a:pPr>
            <a:r>
              <a:rPr lang="en-US" altLang="en-US" sz="2400"/>
              <a:t>Matikan sumber arus listrik.</a:t>
            </a:r>
          </a:p>
          <a:p>
            <a:pPr lvl="1">
              <a:lnSpc>
                <a:spcPct val="90000"/>
              </a:lnSpc>
              <a:buFont typeface="Wingdings" panose="05000000000000000000" pitchFamily="2" charset="2"/>
              <a:buChar char="v"/>
            </a:pPr>
            <a:r>
              <a:rPr lang="en-US" altLang="en-US" sz="2400"/>
              <a:t>Lakukan pernafasan buatan sampai pernafasannya normal.</a:t>
            </a:r>
          </a:p>
          <a:p>
            <a:pPr lvl="1">
              <a:lnSpc>
                <a:spcPct val="90000"/>
              </a:lnSpc>
              <a:buFont typeface="Wingdings" panose="05000000000000000000" pitchFamily="2" charset="2"/>
              <a:buChar char="v"/>
            </a:pPr>
            <a:r>
              <a:rPr lang="en-US" altLang="en-US" sz="2400"/>
              <a:t>Jaga badan korban agar tetap hangat.</a:t>
            </a:r>
          </a:p>
          <a:p>
            <a:pPr lvl="1">
              <a:lnSpc>
                <a:spcPct val="90000"/>
              </a:lnSpc>
              <a:buFont typeface="Wingdings" panose="05000000000000000000" pitchFamily="2" charset="2"/>
              <a:buChar char="v"/>
            </a:pPr>
            <a:r>
              <a:rPr lang="en-US" altLang="en-US" sz="2400"/>
              <a:t>Jika terjadi luka bakar, rawat lukanya</a:t>
            </a:r>
            <a:r>
              <a:rPr lang="en-US" altLang="en-US" sz="2300"/>
              <a:t>.</a:t>
            </a:r>
          </a:p>
        </p:txBody>
      </p:sp>
      <p:sp>
        <p:nvSpPr>
          <p:cNvPr id="45060" name="Rectangle 4">
            <a:extLst>
              <a:ext uri="{FF2B5EF4-FFF2-40B4-BE49-F238E27FC236}">
                <a16:creationId xmlns="" xmlns:a16="http://schemas.microsoft.com/office/drawing/2014/main" id="{7AD05155-440B-4D14-8677-74C1A11FE62F}"/>
              </a:ext>
            </a:extLst>
          </p:cNvPr>
          <p:cNvSpPr txBox="1">
            <a:spLocks noChangeArrowheads="1"/>
          </p:cNvSpPr>
          <p:nvPr/>
        </p:nvSpPr>
        <p:spPr bwMode="gray">
          <a:xfrm>
            <a:off x="762000" y="927100"/>
            <a:ext cx="7696200"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685800" indent="-282575" defTabSz="45720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958850" indent="-228600" defTabSz="4572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233488" indent="-228600" defTabSz="4572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1508125" indent="-228600" defTabSz="4572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1965325"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422525"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2879725"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336925"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SzTx/>
              <a:buFontTx/>
              <a:buNone/>
            </a:pPr>
            <a:r>
              <a:rPr lang="en-US" altLang="en-US" sz="2400" b="1">
                <a:solidFill>
                  <a:schemeClr val="bg1"/>
                </a:solidFill>
              </a:rPr>
              <a:t>Penanganan Umum Shock kesetrum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 xmlns:a16="http://schemas.microsoft.com/office/drawing/2014/main" id="{E26B819E-8EF9-4E80-A58E-6750CCB57347}"/>
              </a:ext>
            </a:extLst>
          </p:cNvPr>
          <p:cNvSpPr>
            <a:spLocks noGrp="1" noChangeArrowheads="1"/>
          </p:cNvSpPr>
          <p:nvPr>
            <p:ph type="title"/>
          </p:nvPr>
        </p:nvSpPr>
        <p:spPr>
          <a:xfrm>
            <a:off x="865188" y="927100"/>
            <a:ext cx="6345237" cy="709613"/>
          </a:xfrm>
        </p:spPr>
        <p:txBody>
          <a:bodyPr/>
          <a:lstStyle/>
          <a:p>
            <a:r>
              <a:rPr lang="en-US" altLang="en-US"/>
              <a:t>Penanganan Umum</a:t>
            </a:r>
          </a:p>
        </p:txBody>
      </p:sp>
      <p:sp>
        <p:nvSpPr>
          <p:cNvPr id="46083" name="Rectangle 3">
            <a:extLst>
              <a:ext uri="{FF2B5EF4-FFF2-40B4-BE49-F238E27FC236}">
                <a16:creationId xmlns="" xmlns:a16="http://schemas.microsoft.com/office/drawing/2014/main" id="{AE108C9A-B2EA-41F2-93A1-EC4B1E0E08C1}"/>
              </a:ext>
            </a:extLst>
          </p:cNvPr>
          <p:cNvSpPr>
            <a:spLocks noGrp="1" noChangeArrowheads="1"/>
          </p:cNvSpPr>
          <p:nvPr>
            <p:ph idx="1"/>
          </p:nvPr>
        </p:nvSpPr>
        <p:spPr>
          <a:xfrm>
            <a:off x="457200" y="3124200"/>
            <a:ext cx="8229600" cy="2514600"/>
          </a:xfrm>
        </p:spPr>
        <p:txBody>
          <a:bodyPr/>
          <a:lstStyle/>
          <a:p>
            <a:r>
              <a:rPr lang="en-US" altLang="en-US" sz="2800"/>
              <a:t>Gejala </a:t>
            </a:r>
          </a:p>
          <a:p>
            <a:pPr lvl="1"/>
            <a:r>
              <a:rPr lang="en-US" altLang="en-US" sz="2400"/>
              <a:t>Hilang kesadaran.</a:t>
            </a:r>
          </a:p>
          <a:p>
            <a:pPr lvl="1"/>
            <a:r>
              <a:rPr lang="en-US" altLang="en-US" sz="2400"/>
              <a:t>Berkeringat pada bagian kepala dan bibir atas.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 xmlns:a16="http://schemas.microsoft.com/office/drawing/2014/main" id="{83AC7A2D-1AF5-4A63-8507-4D25E0F7835C}"/>
              </a:ext>
            </a:extLst>
          </p:cNvPr>
          <p:cNvSpPr>
            <a:spLocks noGrp="1" noChangeArrowheads="1"/>
          </p:cNvSpPr>
          <p:nvPr>
            <p:ph type="title"/>
          </p:nvPr>
        </p:nvSpPr>
        <p:spPr>
          <a:xfrm>
            <a:off x="304800" y="2209800"/>
            <a:ext cx="8229600" cy="4572000"/>
          </a:xfrm>
          <a:ln>
            <a:solidFill>
              <a:schemeClr val="accent2">
                <a:lumMod val="75000"/>
              </a:schemeClr>
            </a:solidFill>
          </a:ln>
        </p:spPr>
        <p:txBody>
          <a:bodyPr rtlCol="0">
            <a:noAutofit/>
          </a:bodyPr>
          <a:lstStyle/>
          <a:p>
            <a:pPr marL="457200" indent="-457200" fontAlgn="auto">
              <a:spcAft>
                <a:spcPts val="0"/>
              </a:spcAft>
              <a:buFont typeface="Wingdings" panose="05000000000000000000" pitchFamily="2" charset="2"/>
              <a:buChar char="Ø"/>
              <a:defRPr/>
            </a:pPr>
            <a:r>
              <a:rPr lang="en-US" sz="2400" b="1" dirty="0" err="1">
                <a:solidFill>
                  <a:schemeClr val="tx1"/>
                </a:solidFill>
              </a:rPr>
              <a:t>Pertolongan</a:t>
            </a:r>
            <a:r>
              <a:rPr lang="en-US" sz="2400" b="1" dirty="0">
                <a:solidFill>
                  <a:schemeClr val="tx1"/>
                </a:solidFill>
              </a:rPr>
              <a:t/>
            </a:r>
            <a:br>
              <a:rPr lang="en-US" sz="2400" b="1" dirty="0">
                <a:solidFill>
                  <a:schemeClr val="tx1"/>
                </a:solidFill>
              </a:rPr>
            </a:br>
            <a:r>
              <a:rPr lang="en-US" sz="2400" b="1" dirty="0">
                <a:solidFill>
                  <a:schemeClr val="tx1"/>
                </a:solidFill>
              </a:rPr>
              <a:t>    </a:t>
            </a:r>
            <a:br>
              <a:rPr lang="en-US" sz="2400" b="1" dirty="0">
                <a:solidFill>
                  <a:schemeClr val="tx1"/>
                </a:solidFill>
              </a:rPr>
            </a:br>
            <a:r>
              <a:rPr lang="en-US" sz="2400" b="1" dirty="0" err="1">
                <a:solidFill>
                  <a:schemeClr val="tx1"/>
                </a:solidFill>
              </a:rPr>
              <a:t>Baringkan</a:t>
            </a:r>
            <a:r>
              <a:rPr lang="en-US" sz="2400" b="1" dirty="0">
                <a:solidFill>
                  <a:schemeClr val="tx1"/>
                </a:solidFill>
              </a:rPr>
              <a:t> </a:t>
            </a:r>
            <a:r>
              <a:rPr lang="en-US" sz="2400" b="1" dirty="0" err="1">
                <a:solidFill>
                  <a:schemeClr val="tx1"/>
                </a:solidFill>
              </a:rPr>
              <a:t>korban</a:t>
            </a:r>
            <a:r>
              <a:rPr lang="en-US" sz="2400" b="1" dirty="0">
                <a:solidFill>
                  <a:schemeClr val="tx1"/>
                </a:solidFill>
              </a:rPr>
              <a:t> </a:t>
            </a:r>
            <a:r>
              <a:rPr lang="en-US" sz="2400" b="1" dirty="0" err="1">
                <a:solidFill>
                  <a:schemeClr val="tx1"/>
                </a:solidFill>
              </a:rPr>
              <a:t>pada</a:t>
            </a:r>
            <a:r>
              <a:rPr lang="en-US" sz="2400" b="1" dirty="0">
                <a:solidFill>
                  <a:schemeClr val="tx1"/>
                </a:solidFill>
              </a:rPr>
              <a:t> </a:t>
            </a:r>
            <a:r>
              <a:rPr lang="en-US" sz="2400" b="1" dirty="0" err="1">
                <a:solidFill>
                  <a:schemeClr val="tx1"/>
                </a:solidFill>
              </a:rPr>
              <a:t>tempat</a:t>
            </a:r>
            <a:r>
              <a:rPr lang="en-US" sz="2400" b="1" dirty="0">
                <a:solidFill>
                  <a:schemeClr val="tx1"/>
                </a:solidFill>
              </a:rPr>
              <a:t> </a:t>
            </a:r>
            <a:r>
              <a:rPr lang="en-US" sz="2400" b="1" dirty="0" err="1">
                <a:solidFill>
                  <a:schemeClr val="tx1"/>
                </a:solidFill>
              </a:rPr>
              <a:t>sejuk</a:t>
            </a:r>
            <a:r>
              <a:rPr lang="en-US" sz="2400" b="1" dirty="0">
                <a:solidFill>
                  <a:schemeClr val="tx1"/>
                </a:solidFill>
              </a:rPr>
              <a:t> </a:t>
            </a:r>
            <a:r>
              <a:rPr lang="en-US" sz="2400" b="1" dirty="0" err="1">
                <a:solidFill>
                  <a:schemeClr val="tx1"/>
                </a:solidFill>
              </a:rPr>
              <a:t>dengan</a:t>
            </a:r>
            <a:r>
              <a:rPr lang="en-US" sz="2400" b="1" dirty="0">
                <a:solidFill>
                  <a:schemeClr val="tx1"/>
                </a:solidFill>
              </a:rPr>
              <a:t> </a:t>
            </a:r>
            <a:r>
              <a:rPr lang="en-US" sz="2400" b="1" dirty="0" err="1">
                <a:solidFill>
                  <a:schemeClr val="tx1"/>
                </a:solidFill>
              </a:rPr>
              <a:t>posisi</a:t>
            </a:r>
            <a:r>
              <a:rPr lang="en-US" sz="2400" b="1" dirty="0">
                <a:solidFill>
                  <a:schemeClr val="tx1"/>
                </a:solidFill>
              </a:rPr>
              <a:t> </a:t>
            </a:r>
            <a:r>
              <a:rPr lang="en-US" sz="2400" b="1" dirty="0" err="1">
                <a:solidFill>
                  <a:schemeClr val="tx1"/>
                </a:solidFill>
              </a:rPr>
              <a:t>datar</a:t>
            </a:r>
            <a:r>
              <a:rPr lang="en-US" sz="2400" b="1" dirty="0">
                <a:solidFill>
                  <a:schemeClr val="tx1"/>
                </a:solidFill>
              </a:rPr>
              <a:t> </a:t>
            </a:r>
            <a:r>
              <a:rPr lang="en-US" sz="2400" b="1" dirty="0" err="1">
                <a:solidFill>
                  <a:schemeClr val="tx1"/>
                </a:solidFill>
              </a:rPr>
              <a:t>atau</a:t>
            </a:r>
            <a:r>
              <a:rPr lang="en-US" sz="2400" b="1" dirty="0">
                <a:solidFill>
                  <a:schemeClr val="tx1"/>
                </a:solidFill>
              </a:rPr>
              <a:t> </a:t>
            </a:r>
            <a:r>
              <a:rPr lang="en-US" sz="2400" b="1" dirty="0" err="1">
                <a:solidFill>
                  <a:schemeClr val="tx1"/>
                </a:solidFill>
              </a:rPr>
              <a:t>kepala</a:t>
            </a:r>
            <a:r>
              <a:rPr lang="en-US" sz="2400" b="1" dirty="0">
                <a:solidFill>
                  <a:schemeClr val="tx1"/>
                </a:solidFill>
              </a:rPr>
              <a:t> </a:t>
            </a:r>
            <a:r>
              <a:rPr lang="en-US" sz="2400" b="1" dirty="0" err="1">
                <a:solidFill>
                  <a:schemeClr val="tx1"/>
                </a:solidFill>
              </a:rPr>
              <a:t>korban</a:t>
            </a:r>
            <a:r>
              <a:rPr lang="en-US" sz="2400" b="1" dirty="0">
                <a:solidFill>
                  <a:schemeClr val="tx1"/>
                </a:solidFill>
              </a:rPr>
              <a:t> </a:t>
            </a:r>
            <a:r>
              <a:rPr lang="en-US" sz="2400" b="1" dirty="0" err="1">
                <a:solidFill>
                  <a:schemeClr val="tx1"/>
                </a:solidFill>
              </a:rPr>
              <a:t>sedikit</a:t>
            </a:r>
            <a:r>
              <a:rPr lang="en-US" sz="2400" b="1" dirty="0">
                <a:solidFill>
                  <a:schemeClr val="tx1"/>
                </a:solidFill>
              </a:rPr>
              <a:t> </a:t>
            </a:r>
            <a:r>
              <a:rPr lang="en-US" sz="2400" b="1" dirty="0" err="1">
                <a:solidFill>
                  <a:schemeClr val="tx1"/>
                </a:solidFill>
              </a:rPr>
              <a:t>lebih</a:t>
            </a:r>
            <a:r>
              <a:rPr lang="en-US" sz="2400" b="1" dirty="0">
                <a:solidFill>
                  <a:schemeClr val="tx1"/>
                </a:solidFill>
              </a:rPr>
              <a:t> re</a:t>
            </a:r>
            <a:br>
              <a:rPr lang="en-US" sz="2400" b="1" dirty="0">
                <a:solidFill>
                  <a:schemeClr val="tx1"/>
                </a:solidFill>
              </a:rPr>
            </a:br>
            <a:r>
              <a:rPr lang="en-US" sz="2400" b="1" dirty="0" err="1">
                <a:solidFill>
                  <a:schemeClr val="tx1"/>
                </a:solidFill>
              </a:rPr>
              <a:t>ndah</a:t>
            </a:r>
            <a:r>
              <a:rPr lang="en-US" sz="2400" b="1" dirty="0">
                <a:solidFill>
                  <a:schemeClr val="tx1"/>
                </a:solidFill>
              </a:rPr>
              <a:t>.</a:t>
            </a:r>
            <a:br>
              <a:rPr lang="en-US" sz="2400" b="1" dirty="0">
                <a:solidFill>
                  <a:schemeClr val="tx1"/>
                </a:solidFill>
              </a:rPr>
            </a:br>
            <a:r>
              <a:rPr lang="en-US" sz="2400" b="1" dirty="0" err="1">
                <a:solidFill>
                  <a:schemeClr val="tx1"/>
                </a:solidFill>
              </a:rPr>
              <a:t>Lepas</a:t>
            </a:r>
            <a:r>
              <a:rPr lang="en-US" sz="2400" b="1" dirty="0">
                <a:solidFill>
                  <a:schemeClr val="tx1"/>
                </a:solidFill>
              </a:rPr>
              <a:t> </a:t>
            </a:r>
            <a:r>
              <a:rPr lang="en-US" sz="2400" b="1" dirty="0" err="1">
                <a:solidFill>
                  <a:schemeClr val="tx1"/>
                </a:solidFill>
              </a:rPr>
              <a:t>atau</a:t>
            </a:r>
            <a:r>
              <a:rPr lang="en-US" sz="2400" b="1" dirty="0">
                <a:solidFill>
                  <a:schemeClr val="tx1"/>
                </a:solidFill>
              </a:rPr>
              <a:t> </a:t>
            </a:r>
            <a:r>
              <a:rPr lang="en-US" sz="2400" b="1" dirty="0" err="1">
                <a:solidFill>
                  <a:schemeClr val="tx1"/>
                </a:solidFill>
              </a:rPr>
              <a:t>longgarkan</a:t>
            </a:r>
            <a:r>
              <a:rPr lang="en-US" sz="2400" b="1" dirty="0">
                <a:solidFill>
                  <a:schemeClr val="tx1"/>
                </a:solidFill>
              </a:rPr>
              <a:t> </a:t>
            </a:r>
            <a:r>
              <a:rPr lang="en-US" sz="2400" b="1" dirty="0" err="1">
                <a:solidFill>
                  <a:schemeClr val="tx1"/>
                </a:solidFill>
              </a:rPr>
              <a:t>semua</a:t>
            </a:r>
            <a:r>
              <a:rPr lang="en-US" sz="2400" b="1" dirty="0">
                <a:solidFill>
                  <a:schemeClr val="tx1"/>
                </a:solidFill>
              </a:rPr>
              <a:t> </a:t>
            </a:r>
            <a:r>
              <a:rPr lang="en-US" sz="2400" b="1" dirty="0" err="1">
                <a:solidFill>
                  <a:schemeClr val="tx1"/>
                </a:solidFill>
              </a:rPr>
              <a:t>pakaian</a:t>
            </a:r>
            <a:r>
              <a:rPr lang="en-US" sz="2400" b="1" dirty="0">
                <a:solidFill>
                  <a:schemeClr val="tx1"/>
                </a:solidFill>
              </a:rPr>
              <a:t> yang </a:t>
            </a:r>
            <a:r>
              <a:rPr lang="en-US" sz="2400" b="1" dirty="0" err="1">
                <a:solidFill>
                  <a:schemeClr val="tx1"/>
                </a:solidFill>
              </a:rPr>
              <a:t>menekan</a:t>
            </a:r>
            <a:r>
              <a:rPr lang="en-US" sz="2400" b="1" dirty="0">
                <a:solidFill>
                  <a:schemeClr val="tx1"/>
                </a:solidFill>
              </a:rPr>
              <a:t> </a:t>
            </a:r>
            <a:r>
              <a:rPr lang="en-US" sz="2400" b="1" dirty="0" err="1">
                <a:solidFill>
                  <a:schemeClr val="tx1"/>
                </a:solidFill>
              </a:rPr>
              <a:t>leher</a:t>
            </a:r>
            <a:r>
              <a:rPr lang="en-US" sz="2400" b="1" dirty="0">
                <a:solidFill>
                  <a:schemeClr val="tx1"/>
                </a:solidFill>
              </a:rPr>
              <a:t> </a:t>
            </a:r>
            <a:r>
              <a:rPr lang="en-US" sz="2400" b="1" dirty="0" err="1">
                <a:solidFill>
                  <a:schemeClr val="tx1"/>
                </a:solidFill>
              </a:rPr>
              <a:t>dan</a:t>
            </a:r>
            <a:r>
              <a:rPr lang="en-US" sz="2400" b="1" dirty="0">
                <a:solidFill>
                  <a:schemeClr val="tx1"/>
                </a:solidFill>
              </a:rPr>
              <a:t> </a:t>
            </a:r>
            <a:r>
              <a:rPr lang="en-US" sz="2400" b="1" dirty="0" err="1">
                <a:solidFill>
                  <a:schemeClr val="tx1"/>
                </a:solidFill>
              </a:rPr>
              <a:t>segera</a:t>
            </a:r>
            <a:r>
              <a:rPr lang="en-US" sz="2400" b="1" dirty="0">
                <a:solidFill>
                  <a:schemeClr val="tx1"/>
                </a:solidFill>
              </a:rPr>
              <a:t> </a:t>
            </a:r>
            <a:r>
              <a:rPr lang="en-US" sz="2400" b="1" dirty="0" err="1">
                <a:solidFill>
                  <a:schemeClr val="tx1"/>
                </a:solidFill>
              </a:rPr>
              <a:t>bungkukan</a:t>
            </a:r>
            <a:r>
              <a:rPr lang="en-US" sz="2400" b="1" dirty="0">
                <a:solidFill>
                  <a:schemeClr val="tx1"/>
                </a:solidFill>
              </a:rPr>
              <a:t> </a:t>
            </a:r>
            <a:r>
              <a:rPr lang="en-US" sz="2400" b="1" dirty="0" err="1">
                <a:solidFill>
                  <a:schemeClr val="tx1"/>
                </a:solidFill>
              </a:rPr>
              <a:t>kepalanya</a:t>
            </a:r>
            <a:r>
              <a:rPr lang="en-US" sz="2400" b="1" dirty="0">
                <a:solidFill>
                  <a:schemeClr val="tx1"/>
                </a:solidFill>
              </a:rPr>
              <a:t> di </a:t>
            </a:r>
            <a:r>
              <a:rPr lang="en-US" sz="2400" b="1" dirty="0" err="1">
                <a:solidFill>
                  <a:schemeClr val="tx1"/>
                </a:solidFill>
              </a:rPr>
              <a:t>antara</a:t>
            </a:r>
            <a:r>
              <a:rPr lang="en-US" sz="2400" b="1" dirty="0">
                <a:solidFill>
                  <a:schemeClr val="tx1"/>
                </a:solidFill>
              </a:rPr>
              <a:t> </a:t>
            </a:r>
            <a:r>
              <a:rPr lang="en-US" sz="2400" b="1" dirty="0" err="1">
                <a:solidFill>
                  <a:schemeClr val="tx1"/>
                </a:solidFill>
              </a:rPr>
              <a:t>kedua</a:t>
            </a:r>
            <a:r>
              <a:rPr lang="en-US" sz="2400" b="1" dirty="0">
                <a:solidFill>
                  <a:schemeClr val="tx1"/>
                </a:solidFill>
              </a:rPr>
              <a:t> </a:t>
            </a:r>
            <a:r>
              <a:rPr lang="en-US" sz="2400" b="1" dirty="0" err="1">
                <a:solidFill>
                  <a:schemeClr val="tx1"/>
                </a:solidFill>
              </a:rPr>
              <a:t>kakinya</a:t>
            </a:r>
            <a:r>
              <a:rPr lang="en-US" sz="2400" b="1" dirty="0">
                <a:solidFill>
                  <a:schemeClr val="tx1"/>
                </a:solidFill>
              </a:rPr>
              <a:t> </a:t>
            </a:r>
            <a:r>
              <a:rPr lang="en-US" sz="2400" b="1" dirty="0" err="1">
                <a:solidFill>
                  <a:schemeClr val="tx1"/>
                </a:solidFill>
              </a:rPr>
              <a:t>sampai</a:t>
            </a:r>
            <a:r>
              <a:rPr lang="en-US" sz="2400" b="1" dirty="0">
                <a:solidFill>
                  <a:schemeClr val="tx1"/>
                </a:solidFill>
              </a:rPr>
              <a:t> </a:t>
            </a:r>
            <a:r>
              <a:rPr lang="en-US" sz="2400" b="1" dirty="0" err="1">
                <a:solidFill>
                  <a:schemeClr val="tx1"/>
                </a:solidFill>
              </a:rPr>
              <a:t>mukanya</a:t>
            </a:r>
            <a:r>
              <a:rPr lang="en-US" sz="2400" b="1" dirty="0">
                <a:solidFill>
                  <a:schemeClr val="tx1"/>
                </a:solidFill>
              </a:rPr>
              <a:t> </a:t>
            </a:r>
            <a:r>
              <a:rPr lang="en-US" sz="2400" b="1" dirty="0" err="1">
                <a:solidFill>
                  <a:schemeClr val="tx1"/>
                </a:solidFill>
              </a:rPr>
              <a:t>merah</a:t>
            </a:r>
            <a:r>
              <a:rPr lang="en-US" sz="2400" b="1" dirty="0">
                <a:solidFill>
                  <a:schemeClr val="tx1"/>
                </a:solidFill>
              </a:rPr>
              <a:t>.</a:t>
            </a:r>
            <a:br>
              <a:rPr lang="en-US" sz="2400" b="1" dirty="0">
                <a:solidFill>
                  <a:schemeClr val="tx1"/>
                </a:solidFill>
              </a:rPr>
            </a:br>
            <a:r>
              <a:rPr lang="en-US" sz="2400" b="1" dirty="0" err="1">
                <a:solidFill>
                  <a:schemeClr val="tx1"/>
                </a:solidFill>
              </a:rPr>
              <a:t>JIka</a:t>
            </a:r>
            <a:r>
              <a:rPr lang="en-US" sz="2400" b="1" dirty="0">
                <a:solidFill>
                  <a:schemeClr val="tx1"/>
                </a:solidFill>
              </a:rPr>
              <a:t> </a:t>
            </a:r>
            <a:r>
              <a:rPr lang="en-US" sz="2400" b="1" dirty="0" err="1">
                <a:solidFill>
                  <a:schemeClr val="tx1"/>
                </a:solidFill>
              </a:rPr>
              <a:t>penderita</a:t>
            </a:r>
            <a:r>
              <a:rPr lang="en-US" sz="2400" b="1" dirty="0">
                <a:solidFill>
                  <a:schemeClr val="tx1"/>
                </a:solidFill>
              </a:rPr>
              <a:t> </a:t>
            </a:r>
            <a:r>
              <a:rPr lang="en-US" sz="2400" b="1" dirty="0" err="1">
                <a:solidFill>
                  <a:schemeClr val="tx1"/>
                </a:solidFill>
              </a:rPr>
              <a:t>muntah</a:t>
            </a:r>
            <a:r>
              <a:rPr lang="en-US" sz="2400" b="1" dirty="0">
                <a:solidFill>
                  <a:schemeClr val="tx1"/>
                </a:solidFill>
              </a:rPr>
              <a:t>, </a:t>
            </a:r>
            <a:r>
              <a:rPr lang="en-US" sz="2400" b="1" dirty="0" err="1">
                <a:solidFill>
                  <a:schemeClr val="tx1"/>
                </a:solidFill>
              </a:rPr>
              <a:t>miringkan</a:t>
            </a:r>
            <a:r>
              <a:rPr lang="en-US" sz="2400" b="1" dirty="0">
                <a:solidFill>
                  <a:schemeClr val="tx1"/>
                </a:solidFill>
              </a:rPr>
              <a:t> </a:t>
            </a:r>
            <a:r>
              <a:rPr lang="en-US" sz="2400" b="1" dirty="0" err="1">
                <a:solidFill>
                  <a:schemeClr val="tx1"/>
                </a:solidFill>
              </a:rPr>
              <a:t>kepalanya</a:t>
            </a:r>
            <a:r>
              <a:rPr lang="en-US" sz="2400" b="1" dirty="0">
                <a:solidFill>
                  <a:schemeClr val="tx1"/>
                </a:solidFill>
              </a:rPr>
              <a:t> agar </a:t>
            </a:r>
            <a:r>
              <a:rPr lang="en-US" sz="2400" b="1" dirty="0" err="1">
                <a:solidFill>
                  <a:schemeClr val="tx1"/>
                </a:solidFill>
              </a:rPr>
              <a:t>tidak</a:t>
            </a:r>
            <a:r>
              <a:rPr lang="en-US" sz="2400" b="1" dirty="0">
                <a:solidFill>
                  <a:schemeClr val="tx1"/>
                </a:solidFill>
              </a:rPr>
              <a:t> </a:t>
            </a:r>
            <a:r>
              <a:rPr lang="en-US" sz="2400" b="1" dirty="0" err="1">
                <a:solidFill>
                  <a:schemeClr val="tx1"/>
                </a:solidFill>
              </a:rPr>
              <a:t>tersedak</a:t>
            </a:r>
            <a:r>
              <a:rPr lang="en-US" sz="2400" b="1" dirty="0">
                <a:solidFill>
                  <a:schemeClr val="tx1"/>
                </a:solidFill>
              </a:rPr>
              <a:t>.</a:t>
            </a:r>
            <a:br>
              <a:rPr lang="en-US" sz="2400" b="1" dirty="0">
                <a:solidFill>
                  <a:schemeClr val="tx1"/>
                </a:solidFill>
              </a:rPr>
            </a:br>
            <a:r>
              <a:rPr lang="en-US" sz="2400" b="1" dirty="0" err="1">
                <a:solidFill>
                  <a:schemeClr val="tx1"/>
                </a:solidFill>
              </a:rPr>
              <a:t>Kompres</a:t>
            </a:r>
            <a:r>
              <a:rPr lang="en-US" sz="2400" b="1" dirty="0">
                <a:solidFill>
                  <a:schemeClr val="tx1"/>
                </a:solidFill>
              </a:rPr>
              <a:t> </a:t>
            </a:r>
            <a:r>
              <a:rPr lang="en-US" sz="2400" b="1" dirty="0" err="1">
                <a:solidFill>
                  <a:schemeClr val="tx1"/>
                </a:solidFill>
              </a:rPr>
              <a:t>kepala</a:t>
            </a:r>
            <a:r>
              <a:rPr lang="en-US" sz="2400" b="1" dirty="0">
                <a:solidFill>
                  <a:schemeClr val="tx1"/>
                </a:solidFill>
              </a:rPr>
              <a:t> </a:t>
            </a:r>
            <a:r>
              <a:rPr lang="en-US" sz="2400" b="1" dirty="0" err="1">
                <a:solidFill>
                  <a:schemeClr val="tx1"/>
                </a:solidFill>
              </a:rPr>
              <a:t>dengan</a:t>
            </a:r>
            <a:r>
              <a:rPr lang="en-US" sz="2400" b="1" dirty="0">
                <a:solidFill>
                  <a:schemeClr val="tx1"/>
                </a:solidFill>
              </a:rPr>
              <a:t> air </a:t>
            </a:r>
            <a:r>
              <a:rPr lang="en-US" sz="2400" b="1" dirty="0" err="1">
                <a:solidFill>
                  <a:schemeClr val="tx1"/>
                </a:solidFill>
              </a:rPr>
              <a:t>dingin</a:t>
            </a:r>
            <a:r>
              <a:rPr lang="en-US" sz="2400" b="1" dirty="0">
                <a:solidFill>
                  <a:schemeClr val="tx1"/>
                </a:solidFill>
              </a:rPr>
              <a:t>.</a:t>
            </a:r>
            <a:br>
              <a:rPr lang="en-US" sz="2400" b="1" dirty="0">
                <a:solidFill>
                  <a:schemeClr val="tx1"/>
                </a:solidFill>
              </a:rPr>
            </a:br>
            <a:r>
              <a:rPr lang="en-US" sz="2400" dirty="0">
                <a:solidFill>
                  <a:schemeClr val="tx1"/>
                </a:solidFill>
              </a:rPr>
              <a:t>K</a:t>
            </a:r>
            <a:r>
              <a:rPr lang="en-US" sz="2400" b="1" dirty="0">
                <a:solidFill>
                  <a:schemeClr val="tx1"/>
                </a:solidFill>
              </a:rPr>
              <a:t>ERACUNAN</a:t>
            </a:r>
          </a:p>
        </p:txBody>
      </p:sp>
      <p:sp>
        <p:nvSpPr>
          <p:cNvPr id="47107" name="Rectangle 1">
            <a:extLst>
              <a:ext uri="{FF2B5EF4-FFF2-40B4-BE49-F238E27FC236}">
                <a16:creationId xmlns="" xmlns:a16="http://schemas.microsoft.com/office/drawing/2014/main" id="{ECBA7971-37A0-446B-8EDA-248EDBD0A15E}"/>
              </a:ext>
            </a:extLst>
          </p:cNvPr>
          <p:cNvSpPr>
            <a:spLocks noChangeArrowheads="1"/>
          </p:cNvSpPr>
          <p:nvPr/>
        </p:nvSpPr>
        <p:spPr bwMode="auto">
          <a:xfrm>
            <a:off x="1447800" y="990600"/>
            <a:ext cx="5334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solidFill>
                  <a:schemeClr val="bg1"/>
                </a:solidFill>
              </a:rPr>
              <a:t>Penanganan Umum</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 xmlns:a16="http://schemas.microsoft.com/office/drawing/2014/main" id="{0D2C7FDA-EBE7-4615-B33C-9CA2EE015A9E}"/>
              </a:ext>
            </a:extLst>
          </p:cNvPr>
          <p:cNvSpPr>
            <a:spLocks noGrp="1" noChangeArrowheads="1"/>
          </p:cNvSpPr>
          <p:nvPr>
            <p:ph type="title"/>
          </p:nvPr>
        </p:nvSpPr>
        <p:spPr>
          <a:xfrm>
            <a:off x="865188" y="927100"/>
            <a:ext cx="6345237" cy="709613"/>
          </a:xfrm>
        </p:spPr>
        <p:txBody>
          <a:bodyPr/>
          <a:lstStyle/>
          <a:p>
            <a:r>
              <a:rPr lang="en-US" altLang="en-US"/>
              <a:t>Penanganan Umum</a:t>
            </a:r>
          </a:p>
        </p:txBody>
      </p:sp>
      <p:sp>
        <p:nvSpPr>
          <p:cNvPr id="48131" name="Rectangle 3">
            <a:extLst>
              <a:ext uri="{FF2B5EF4-FFF2-40B4-BE49-F238E27FC236}">
                <a16:creationId xmlns="" xmlns:a16="http://schemas.microsoft.com/office/drawing/2014/main" id="{3EBEF4FD-31EE-4C73-9710-77BA24E73681}"/>
              </a:ext>
            </a:extLst>
          </p:cNvPr>
          <p:cNvSpPr>
            <a:spLocks noGrp="1" noChangeArrowheads="1"/>
          </p:cNvSpPr>
          <p:nvPr>
            <p:ph idx="1"/>
          </p:nvPr>
        </p:nvSpPr>
        <p:spPr>
          <a:xfrm>
            <a:off x="533400" y="2514600"/>
            <a:ext cx="8382000" cy="3497263"/>
          </a:xfrm>
        </p:spPr>
        <p:txBody>
          <a:bodyPr/>
          <a:lstStyle/>
          <a:p>
            <a:pPr>
              <a:lnSpc>
                <a:spcPct val="80000"/>
              </a:lnSpc>
            </a:pPr>
            <a:r>
              <a:rPr lang="en-US" altLang="en-US" sz="2400" b="1"/>
              <a:t>Cari jenis racun yang menjadi penyebabnya. (jenis racun akan menentukan jenis penanganan).</a:t>
            </a:r>
          </a:p>
          <a:p>
            <a:pPr>
              <a:lnSpc>
                <a:spcPct val="80000"/>
              </a:lnSpc>
            </a:pPr>
            <a:r>
              <a:rPr lang="en-US" altLang="en-US" sz="2400" b="1"/>
              <a:t>Bersihkan saluran nafas penderita dari kotoran, lendir atau muntahan.</a:t>
            </a:r>
          </a:p>
          <a:p>
            <a:pPr>
              <a:lnSpc>
                <a:spcPct val="80000"/>
              </a:lnSpc>
            </a:pPr>
            <a:r>
              <a:rPr lang="en-US" altLang="en-US" sz="2400" b="1"/>
              <a:t>Jangan beri nafas buatan dengan mulut, jika perlu lakukan cara lain.</a:t>
            </a:r>
          </a:p>
          <a:p>
            <a:pPr>
              <a:lnSpc>
                <a:spcPct val="80000"/>
              </a:lnSpc>
            </a:pPr>
            <a:r>
              <a:rPr lang="en-US" altLang="en-US" sz="2400" b="1"/>
              <a:t>Apabila jenis racun belum diketahui, untuk sementara beri norit/ putih telur/ susu/ air sebanyaknya untuk mengurangi akibat yang timbul.</a:t>
            </a:r>
          </a:p>
          <a:p>
            <a:pPr>
              <a:lnSpc>
                <a:spcPct val="80000"/>
              </a:lnSpc>
            </a:pPr>
            <a:r>
              <a:rPr lang="en-US" altLang="en-US" sz="2400" b="1"/>
              <a:t>Jenis keracunan: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a:extLst>
              <a:ext uri="{FF2B5EF4-FFF2-40B4-BE49-F238E27FC236}">
                <a16:creationId xmlns="" xmlns:a16="http://schemas.microsoft.com/office/drawing/2014/main" id="{28D452D7-92AC-4407-8946-78D8A4D4E30D}"/>
              </a:ext>
            </a:extLst>
          </p:cNvPr>
          <p:cNvSpPr>
            <a:spLocks noChangeArrowheads="1"/>
          </p:cNvSpPr>
          <p:nvPr/>
        </p:nvSpPr>
        <p:spPr bwMode="auto">
          <a:xfrm>
            <a:off x="381000" y="2667000"/>
            <a:ext cx="8305800" cy="345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Tahoma" panose="020B0604030504040204" pitchFamily="34" charset="0"/>
              </a:defRPr>
            </a:lvl1pPr>
            <a:lvl2pPr marL="800100" indent="-34290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lvl="1">
              <a:lnSpc>
                <a:spcPct val="80000"/>
              </a:lnSpc>
              <a:buFont typeface="Wingdings" panose="05000000000000000000" pitchFamily="2" charset="2"/>
              <a:buChar char="q"/>
            </a:pPr>
            <a:r>
              <a:rPr lang="en-US" altLang="en-US" sz="2100"/>
              <a:t>Racun yang terisap pernafasan, bawa ke udara bebas atau beri oksigen, jika napas terhenti lakukan nafas buatan.</a:t>
            </a:r>
          </a:p>
          <a:p>
            <a:pPr lvl="1">
              <a:lnSpc>
                <a:spcPct val="80000"/>
              </a:lnSpc>
              <a:buFont typeface="Wingdings" panose="05000000000000000000" pitchFamily="2" charset="2"/>
              <a:buChar char="q"/>
            </a:pPr>
            <a:r>
              <a:rPr lang="en-US" altLang="en-US" sz="2100"/>
              <a:t>Racun yang masuk kulit, lepas pakaian yang terkontaminasi, kemudian guyur.</a:t>
            </a:r>
          </a:p>
          <a:p>
            <a:pPr lvl="1">
              <a:lnSpc>
                <a:spcPct val="80000"/>
              </a:lnSpc>
              <a:buFont typeface="Wingdings" panose="05000000000000000000" pitchFamily="2" charset="2"/>
              <a:buChar char="q"/>
            </a:pPr>
            <a:r>
              <a:rPr lang="en-US" altLang="en-US" sz="2100"/>
              <a:t>Racun yang tertelan, jika sadar beri susu atau air sebanyaknya (min. 2-4 gelas), bila tidak muntah rangsang agar muntah sampai muntah jernih. Jika keracunan basa kuat/ asam kuat/ hidrokarbon beri putih telur/ air susu/ minyak mineral. Atau untuk penanganan pertama beri 1 sendok antidotum yang dilarutkan dalam setengah gelas hangat.</a:t>
            </a:r>
          </a:p>
          <a:p>
            <a:pPr lvl="1">
              <a:lnSpc>
                <a:spcPct val="80000"/>
              </a:lnSpc>
              <a:buFont typeface="Wingdings" panose="05000000000000000000" pitchFamily="2" charset="2"/>
              <a:buChar char="q"/>
            </a:pPr>
            <a:r>
              <a:rPr lang="en-US" altLang="en-US" sz="2100"/>
              <a:t>Anti Dotum ( 2 bagian Arang Aktif + 1 bagian Magnesium Oksida + 1 bagian Asam Tannat)</a:t>
            </a:r>
          </a:p>
        </p:txBody>
      </p:sp>
      <p:sp>
        <p:nvSpPr>
          <p:cNvPr id="49155" name="Rectangle 6">
            <a:extLst>
              <a:ext uri="{FF2B5EF4-FFF2-40B4-BE49-F238E27FC236}">
                <a16:creationId xmlns="" xmlns:a16="http://schemas.microsoft.com/office/drawing/2014/main" id="{9D5062F1-E861-43D5-8020-E3B07B8351DA}"/>
              </a:ext>
            </a:extLst>
          </p:cNvPr>
          <p:cNvSpPr>
            <a:spLocks noChangeArrowheads="1"/>
          </p:cNvSpPr>
          <p:nvPr/>
        </p:nvSpPr>
        <p:spPr bwMode="auto">
          <a:xfrm>
            <a:off x="2438400" y="914400"/>
            <a:ext cx="449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solidFill>
                  <a:schemeClr val="bg1"/>
                </a:solidFill>
              </a:rPr>
              <a:t>Penanganan Umum</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2">
            <a:extLst>
              <a:ext uri="{FF2B5EF4-FFF2-40B4-BE49-F238E27FC236}">
                <a16:creationId xmlns="" xmlns:a16="http://schemas.microsoft.com/office/drawing/2014/main" id="{07F89079-124A-4088-A4E0-F71A8BC6243F}"/>
              </a:ext>
            </a:extLst>
          </p:cNvPr>
          <p:cNvSpPr>
            <a:spLocks noGrp="1"/>
          </p:cNvSpPr>
          <p:nvPr>
            <p:ph idx="1"/>
          </p:nvPr>
        </p:nvSpPr>
        <p:spPr/>
        <p:txBody>
          <a:bodyPr/>
          <a:lstStyle/>
          <a:p>
            <a:endParaRPr lang="en-US" altLang="en-US"/>
          </a:p>
        </p:txBody>
      </p:sp>
      <p:pic>
        <p:nvPicPr>
          <p:cNvPr id="50179" name="Picture 8" descr="PERKULIAHAN SISTEM DAN TEKNOLOGI INFORMASI DI PABRIK SEMEN GRESIK PLANT  REMBANG – AKSI Rembang">
            <a:extLst>
              <a:ext uri="{FF2B5EF4-FFF2-40B4-BE49-F238E27FC236}">
                <a16:creationId xmlns="" xmlns:a16="http://schemas.microsoft.com/office/drawing/2014/main" id="{A0F6A79E-B058-48C7-85AF-E2D79B7474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38" y="2057400"/>
            <a:ext cx="9266238" cy="465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Judul 1">
            <a:extLst>
              <a:ext uri="{FF2B5EF4-FFF2-40B4-BE49-F238E27FC236}">
                <a16:creationId xmlns="" xmlns:a16="http://schemas.microsoft.com/office/drawing/2014/main" id="{88AA3CCD-471D-47E5-8A56-FCC366CC2FC6}"/>
              </a:ext>
            </a:extLst>
          </p:cNvPr>
          <p:cNvSpPr>
            <a:spLocks noGrp="1"/>
          </p:cNvSpPr>
          <p:nvPr>
            <p:ph type="title"/>
          </p:nvPr>
        </p:nvSpPr>
        <p:spPr>
          <a:xfrm>
            <a:off x="990600" y="776288"/>
            <a:ext cx="6343650" cy="709612"/>
          </a:xfrm>
        </p:spPr>
        <p:style>
          <a:lnRef idx="3">
            <a:schemeClr val="lt1"/>
          </a:lnRef>
          <a:fillRef idx="1">
            <a:schemeClr val="dk1"/>
          </a:fillRef>
          <a:effectRef idx="1">
            <a:schemeClr val="dk1"/>
          </a:effectRef>
          <a:fontRef idx="minor">
            <a:schemeClr val="lt1"/>
          </a:fontRef>
        </p:style>
        <p:txBody>
          <a:bodyPr rtlCol="0">
            <a:noAutofit/>
          </a:bodyPr>
          <a:lstStyle/>
          <a:p>
            <a:pPr algn="ctr" fontAlgn="auto">
              <a:spcAft>
                <a:spcPts val="0"/>
              </a:spcAft>
              <a:defRPr/>
            </a:pPr>
            <a:r>
              <a:rPr lang="id-ID" sz="7200" dirty="0"/>
              <a:t>Terima Kasih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 xmlns:a16="http://schemas.microsoft.com/office/drawing/2014/main" id="{5D86A8D8-0B35-4686-AB90-73F3D7AB6993}"/>
              </a:ext>
            </a:extLst>
          </p:cNvPr>
          <p:cNvSpPr>
            <a:spLocks noGrp="1"/>
          </p:cNvSpPr>
          <p:nvPr>
            <p:ph type="title"/>
          </p:nvPr>
        </p:nvSpPr>
        <p:spPr>
          <a:xfrm>
            <a:off x="865188" y="838200"/>
            <a:ext cx="7364412" cy="762000"/>
          </a:xfrm>
        </p:spPr>
        <p:txBody>
          <a:bodyPr/>
          <a:lstStyle/>
          <a:p>
            <a:pPr algn="ctr"/>
            <a:r>
              <a:rPr lang="it-IT" altLang="en-US" sz="2400" b="1"/>
              <a:t>Ledakan di Kampus UI Terjadi </a:t>
            </a:r>
            <a:br>
              <a:rPr lang="it-IT" altLang="en-US" sz="2400" b="1"/>
            </a:br>
            <a:r>
              <a:rPr lang="it-IT" altLang="en-US" sz="2400" b="1"/>
              <a:t>di Lab Kimia</a:t>
            </a:r>
            <a:endParaRPr lang="en-US" altLang="en-US" sz="2400"/>
          </a:p>
        </p:txBody>
      </p:sp>
      <p:pic>
        <p:nvPicPr>
          <p:cNvPr id="18435" name="Picture 2" descr="Ledakan di Kampus UI Terjadi di Lab Kimia - News Liputan6.com">
            <a:extLst>
              <a:ext uri="{FF2B5EF4-FFF2-40B4-BE49-F238E27FC236}">
                <a16:creationId xmlns="" xmlns:a16="http://schemas.microsoft.com/office/drawing/2014/main" id="{2BCFF9B4-CF8E-467C-AEAE-843A02AEB5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65188" y="2286000"/>
            <a:ext cx="6983412" cy="4191000"/>
          </a:xfr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 xmlns:a16="http://schemas.microsoft.com/office/drawing/2014/main" id="{3BD6778C-7C01-4907-AE69-302225C779BF}"/>
              </a:ext>
            </a:extLst>
          </p:cNvPr>
          <p:cNvSpPr>
            <a:spLocks noGrp="1"/>
          </p:cNvSpPr>
          <p:nvPr>
            <p:ph type="title"/>
          </p:nvPr>
        </p:nvSpPr>
        <p:spPr>
          <a:xfrm>
            <a:off x="865188" y="927100"/>
            <a:ext cx="6345237" cy="709613"/>
          </a:xfrm>
        </p:spPr>
        <p:txBody>
          <a:bodyPr/>
          <a:lstStyle/>
          <a:p>
            <a:r>
              <a:rPr lang="en-US" altLang="en-US"/>
              <a:t>Jenis-jenis alat pemadam</a:t>
            </a:r>
          </a:p>
        </p:txBody>
      </p:sp>
      <p:sp>
        <p:nvSpPr>
          <p:cNvPr id="19459" name="Content Placeholder 2">
            <a:extLst>
              <a:ext uri="{FF2B5EF4-FFF2-40B4-BE49-F238E27FC236}">
                <a16:creationId xmlns="" xmlns:a16="http://schemas.microsoft.com/office/drawing/2014/main" id="{C155F918-36C1-409D-8C80-CE68EFFA8CB4}"/>
              </a:ext>
            </a:extLst>
          </p:cNvPr>
          <p:cNvSpPr>
            <a:spLocks noGrp="1"/>
          </p:cNvSpPr>
          <p:nvPr>
            <p:ph idx="1"/>
          </p:nvPr>
        </p:nvSpPr>
        <p:spPr/>
        <p:txBody>
          <a:bodyPr/>
          <a:lstStyle/>
          <a:p>
            <a:endParaRPr lang="en-US" altLang="en-US"/>
          </a:p>
        </p:txBody>
      </p:sp>
      <p:pic>
        <p:nvPicPr>
          <p:cNvPr id="19460" name="Picture 2" descr="Jenis-jenis Alat Pemadam Api Ringan (APAR)">
            <a:extLst>
              <a:ext uri="{FF2B5EF4-FFF2-40B4-BE49-F238E27FC236}">
                <a16:creationId xmlns="" xmlns:a16="http://schemas.microsoft.com/office/drawing/2014/main" id="{D446EC48-7280-4F5D-B1D9-616AA1844C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128838"/>
            <a:ext cx="8466138" cy="472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 xmlns:a16="http://schemas.microsoft.com/office/drawing/2014/main" id="{6496A854-E146-4406-B8C6-67B5741CDC8A}"/>
              </a:ext>
            </a:extLst>
          </p:cNvPr>
          <p:cNvSpPr>
            <a:spLocks noGrp="1" noChangeArrowheads="1"/>
          </p:cNvSpPr>
          <p:nvPr>
            <p:ph type="title"/>
          </p:nvPr>
        </p:nvSpPr>
        <p:spPr>
          <a:xfrm>
            <a:off x="865188" y="927100"/>
            <a:ext cx="7593012" cy="709613"/>
          </a:xfrm>
        </p:spPr>
        <p:txBody>
          <a:bodyPr/>
          <a:lstStyle/>
          <a:p>
            <a:r>
              <a:rPr lang="en-US" altLang="en-US"/>
              <a:t>Siapa yang bertanggung jawab?</a:t>
            </a:r>
          </a:p>
        </p:txBody>
      </p:sp>
      <p:sp>
        <p:nvSpPr>
          <p:cNvPr id="20483" name="Rectangle 3">
            <a:extLst>
              <a:ext uri="{FF2B5EF4-FFF2-40B4-BE49-F238E27FC236}">
                <a16:creationId xmlns="" xmlns:a16="http://schemas.microsoft.com/office/drawing/2014/main" id="{4E226676-0BF0-4A02-8B96-6B073FA6B4E8}"/>
              </a:ext>
            </a:extLst>
          </p:cNvPr>
          <p:cNvSpPr>
            <a:spLocks noGrp="1" noChangeArrowheads="1"/>
          </p:cNvSpPr>
          <p:nvPr>
            <p:ph idx="1"/>
          </p:nvPr>
        </p:nvSpPr>
        <p:spPr>
          <a:xfrm>
            <a:off x="865188" y="2743200"/>
            <a:ext cx="7442200" cy="3530600"/>
          </a:xfrm>
        </p:spPr>
        <p:txBody>
          <a:bodyPr/>
          <a:lstStyle/>
          <a:p>
            <a:r>
              <a:rPr lang="en-US" altLang="en-US" sz="2400" b="1"/>
              <a:t>Lembaga dan staf laboran bertanggungjawab atas kelayakan, kelengkapan, dan pemeliharaan fasilitas serta keamanan.</a:t>
            </a:r>
          </a:p>
          <a:p>
            <a:r>
              <a:rPr lang="en-US" altLang="en-US" sz="2400" b="1"/>
              <a:t> Dosen atau guru harus memberi petunjuk yang benar.</a:t>
            </a:r>
          </a:p>
          <a:p>
            <a:r>
              <a:rPr lang="en-US" altLang="en-US" sz="2400" b="1"/>
              <a:t>Siswa atau mahasiswa harus bekerja secara hati-hati, taat aturan, dan disiplin.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 xmlns:a16="http://schemas.microsoft.com/office/drawing/2014/main" id="{31586B04-A431-4B7F-8C03-0CB8C425E7A7}"/>
              </a:ext>
            </a:extLst>
          </p:cNvPr>
          <p:cNvSpPr>
            <a:spLocks noGrp="1" noChangeArrowheads="1"/>
          </p:cNvSpPr>
          <p:nvPr>
            <p:ph type="title"/>
          </p:nvPr>
        </p:nvSpPr>
        <p:spPr>
          <a:xfrm>
            <a:off x="865188" y="927100"/>
            <a:ext cx="6345237" cy="709613"/>
          </a:xfrm>
        </p:spPr>
        <p:txBody>
          <a:bodyPr/>
          <a:lstStyle/>
          <a:p>
            <a:r>
              <a:rPr lang="en-US" altLang="en-US"/>
              <a:t>Aturan Umum Laboratorium</a:t>
            </a:r>
          </a:p>
        </p:txBody>
      </p:sp>
      <p:sp>
        <p:nvSpPr>
          <p:cNvPr id="21507" name="Rectangle 3">
            <a:extLst>
              <a:ext uri="{FF2B5EF4-FFF2-40B4-BE49-F238E27FC236}">
                <a16:creationId xmlns="" xmlns:a16="http://schemas.microsoft.com/office/drawing/2014/main" id="{A65ABB73-0BBF-49D7-870E-8579C8AEB1C1}"/>
              </a:ext>
            </a:extLst>
          </p:cNvPr>
          <p:cNvSpPr>
            <a:spLocks noGrp="1" noChangeArrowheads="1"/>
          </p:cNvSpPr>
          <p:nvPr>
            <p:ph idx="1"/>
          </p:nvPr>
        </p:nvSpPr>
        <p:spPr>
          <a:xfrm>
            <a:off x="533400" y="2590800"/>
            <a:ext cx="8229600" cy="3670300"/>
          </a:xfrm>
        </p:spPr>
        <p:txBody>
          <a:bodyPr/>
          <a:lstStyle/>
          <a:p>
            <a:pPr>
              <a:lnSpc>
                <a:spcPct val="90000"/>
              </a:lnSpc>
            </a:pPr>
            <a:r>
              <a:rPr lang="en-US" altLang="en-US" sz="2400" b="1"/>
              <a:t>Penataan ruang yang baik.</a:t>
            </a:r>
          </a:p>
          <a:p>
            <a:pPr>
              <a:lnSpc>
                <a:spcPct val="90000"/>
              </a:lnSpc>
            </a:pPr>
            <a:r>
              <a:rPr lang="en-US" altLang="en-US" sz="2400" b="1"/>
              <a:t>Harus akrab dengan lokasi dan perlengkapan darurat, seperti P3K, pemadam kebakaran, botol cuci mata, dll.</a:t>
            </a:r>
          </a:p>
          <a:p>
            <a:pPr>
              <a:lnSpc>
                <a:spcPct val="90000"/>
              </a:lnSpc>
            </a:pPr>
            <a:r>
              <a:rPr lang="en-US" altLang="en-US" sz="2400" b="1"/>
              <a:t>Gunakan perlengkapan yang sesuai.</a:t>
            </a:r>
          </a:p>
          <a:p>
            <a:pPr>
              <a:lnSpc>
                <a:spcPct val="90000"/>
              </a:lnSpc>
            </a:pPr>
            <a:r>
              <a:rPr lang="en-US" altLang="en-US" sz="2400" b="1"/>
              <a:t>Sebelum bekerja, kenali kemungkinan bahaya yang mungkin terjadi.</a:t>
            </a:r>
          </a:p>
          <a:p>
            <a:pPr>
              <a:lnSpc>
                <a:spcPct val="90000"/>
              </a:lnSpc>
            </a:pPr>
            <a:r>
              <a:rPr lang="en-US" altLang="en-US" sz="2400" b="1"/>
              <a:t>Berikan tanda peringatan pada setiap perlengkapan.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a:extLst>
              <a:ext uri="{FF2B5EF4-FFF2-40B4-BE49-F238E27FC236}">
                <a16:creationId xmlns="" xmlns:a16="http://schemas.microsoft.com/office/drawing/2014/main" id="{379923F9-CD39-4291-A74D-6A87562481E2}"/>
              </a:ext>
            </a:extLst>
          </p:cNvPr>
          <p:cNvSpPr>
            <a:spLocks noChangeArrowheads="1"/>
          </p:cNvSpPr>
          <p:nvPr/>
        </p:nvSpPr>
        <p:spPr bwMode="auto">
          <a:xfrm>
            <a:off x="609600" y="3200400"/>
            <a:ext cx="81534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nSpc>
                <a:spcPct val="90000"/>
              </a:lnSpc>
              <a:buFont typeface="Wingdings" panose="05000000000000000000" pitchFamily="2" charset="2"/>
              <a:buChar char="Ø"/>
            </a:pPr>
            <a:r>
              <a:rPr lang="en-US" altLang="en-US" sz="2400"/>
              <a:t>Eksperimen yang tanpa izin harus dilarang.</a:t>
            </a:r>
          </a:p>
          <a:p>
            <a:pPr>
              <a:lnSpc>
                <a:spcPct val="90000"/>
              </a:lnSpc>
              <a:buFont typeface="Wingdings" panose="05000000000000000000" pitchFamily="2" charset="2"/>
              <a:buChar char="Ø"/>
            </a:pPr>
            <a:r>
              <a:rPr lang="en-US" altLang="en-US" sz="2400"/>
              <a:t>Dilarang bekerja sendirian dalam laboratorium.</a:t>
            </a:r>
          </a:p>
          <a:p>
            <a:pPr>
              <a:lnSpc>
                <a:spcPct val="90000"/>
              </a:lnSpc>
              <a:buFont typeface="Wingdings" panose="05000000000000000000" pitchFamily="2" charset="2"/>
              <a:buChar char="Ø"/>
            </a:pPr>
            <a:r>
              <a:rPr lang="en-US" altLang="en-US" sz="2400"/>
              <a:t>Gunakan sistem pembuangan yang sesuai prosedur.</a:t>
            </a:r>
          </a:p>
          <a:p>
            <a:pPr>
              <a:lnSpc>
                <a:spcPct val="90000"/>
              </a:lnSpc>
              <a:buFont typeface="Wingdings" panose="05000000000000000000" pitchFamily="2" charset="2"/>
              <a:buChar char="Ø"/>
            </a:pPr>
            <a:r>
              <a:rPr lang="en-US" altLang="en-US" sz="2400"/>
              <a:t>Setiap percikan atau kebocoran yang ditemukan harus segera dibersihkan.</a:t>
            </a:r>
          </a:p>
        </p:txBody>
      </p:sp>
      <p:sp>
        <p:nvSpPr>
          <p:cNvPr id="22531" name="Rectangle 2">
            <a:extLst>
              <a:ext uri="{FF2B5EF4-FFF2-40B4-BE49-F238E27FC236}">
                <a16:creationId xmlns="" xmlns:a16="http://schemas.microsoft.com/office/drawing/2014/main" id="{CE82BC33-A229-4960-8E56-0E90B32EA008}"/>
              </a:ext>
            </a:extLst>
          </p:cNvPr>
          <p:cNvSpPr>
            <a:spLocks noChangeArrowheads="1"/>
          </p:cNvSpPr>
          <p:nvPr/>
        </p:nvSpPr>
        <p:spPr bwMode="auto">
          <a:xfrm>
            <a:off x="609600" y="990600"/>
            <a:ext cx="6553200" cy="46196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solidFill>
                  <a:schemeClr val="bg1"/>
                </a:solidFill>
              </a:rPr>
              <a:t>Aturan Umum Laboratorium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 xmlns:a16="http://schemas.microsoft.com/office/drawing/2014/main" id="{31202A43-DF1F-437E-B501-3BA1A1FB041B}"/>
              </a:ext>
            </a:extLst>
          </p:cNvPr>
          <p:cNvSpPr>
            <a:spLocks noGrp="1"/>
          </p:cNvSpPr>
          <p:nvPr>
            <p:ph type="title"/>
          </p:nvPr>
        </p:nvSpPr>
        <p:spPr>
          <a:xfrm>
            <a:off x="865188" y="927100"/>
            <a:ext cx="6345237" cy="709613"/>
          </a:xfrm>
        </p:spPr>
        <p:txBody>
          <a:bodyPr/>
          <a:lstStyle/>
          <a:p>
            <a:pPr algn="ctr"/>
            <a:r>
              <a:rPr lang="en-US" altLang="en-US"/>
              <a:t>MSDS keamanan bahan</a:t>
            </a:r>
          </a:p>
        </p:txBody>
      </p:sp>
      <p:sp>
        <p:nvSpPr>
          <p:cNvPr id="23555" name="Content Placeholder 2">
            <a:extLst>
              <a:ext uri="{FF2B5EF4-FFF2-40B4-BE49-F238E27FC236}">
                <a16:creationId xmlns="" xmlns:a16="http://schemas.microsoft.com/office/drawing/2014/main" id="{15C4E174-F2FF-417E-BBE0-199FD28FBF9B}"/>
              </a:ext>
            </a:extLst>
          </p:cNvPr>
          <p:cNvSpPr>
            <a:spLocks noGrp="1"/>
          </p:cNvSpPr>
          <p:nvPr>
            <p:ph idx="1"/>
          </p:nvPr>
        </p:nvSpPr>
        <p:spPr/>
        <p:txBody>
          <a:bodyPr/>
          <a:lstStyle/>
          <a:p>
            <a:endParaRPr lang="en-US" altLang="en-US"/>
          </a:p>
        </p:txBody>
      </p:sp>
      <p:pic>
        <p:nvPicPr>
          <p:cNvPr id="23556" name="Picture 2" descr="7 Simbol Bahan Kimia Berbahaya - damkar">
            <a:extLst>
              <a:ext uri="{FF2B5EF4-FFF2-40B4-BE49-F238E27FC236}">
                <a16:creationId xmlns="" xmlns:a16="http://schemas.microsoft.com/office/drawing/2014/main" id="{FCD939F0-EB26-4697-A933-77FF5E034C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71688"/>
            <a:ext cx="7891463" cy="474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 ma:contentTypeID="0x01010050FB3BC685105640A440E4D7002683C8" ma:contentTypeVersion="4" ma:contentTypeDescription="Buat sebuah dokumen baru." ma:contentTypeScope="" ma:versionID="9b6eb3a41c165821d55f82ba16835c44">
  <xsd:schema xmlns:xsd="http://www.w3.org/2001/XMLSchema" xmlns:xs="http://www.w3.org/2001/XMLSchema" xmlns:p="http://schemas.microsoft.com/office/2006/metadata/properties" xmlns:ns2="27142a5f-b08d-4edd-9648-9fc4ecde414d" targetNamespace="http://schemas.microsoft.com/office/2006/metadata/properties" ma:root="true" ma:fieldsID="9e4a3b91ac0957a77612604ab7fcf422" ns2:_="">
    <xsd:import namespace="27142a5f-b08d-4edd-9648-9fc4ecde414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142a5f-b08d-4edd-9648-9fc4ecde41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e Isi"/>
        <xsd:element ref="dc:title" minOccurs="0" maxOccurs="1" ma:index="4" ma:displayName="Judu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7868FBA-FC55-4C48-B3FA-157CA505C137}">
  <ds:schemaRefs>
    <ds:schemaRef ds:uri="http://schemas.microsoft.com/sharepoint/v3/contenttype/forms"/>
  </ds:schemaRefs>
</ds:datastoreItem>
</file>

<file path=customXml/itemProps2.xml><?xml version="1.0" encoding="utf-8"?>
<ds:datastoreItem xmlns:ds="http://schemas.openxmlformats.org/officeDocument/2006/customXml" ds:itemID="{622A4B85-2E65-4A46-BEB0-1866C752FB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142a5f-b08d-4edd-9648-9fc4ecde41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Boardroom</Template>
  <TotalTime>439</TotalTime>
  <Words>1444</Words>
  <Application>Microsoft Office PowerPoint</Application>
  <PresentationFormat>On-screen Show (4:3)</PresentationFormat>
  <Paragraphs>147</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Century Gothic</vt:lpstr>
      <vt:lpstr>Courier New</vt:lpstr>
      <vt:lpstr>Tahoma</vt:lpstr>
      <vt:lpstr>Wingdings</vt:lpstr>
      <vt:lpstr>Wingdings 3</vt:lpstr>
      <vt:lpstr>Ion Boardroom</vt:lpstr>
      <vt:lpstr>KESELAMATAN &amp; KEAMANAN LABORATORIUM</vt:lpstr>
      <vt:lpstr>Pentingnya Keselamatan dan Keamanan Laboratorium</vt:lpstr>
      <vt:lpstr>Sebab terjadinya kecelakaan</vt:lpstr>
      <vt:lpstr>Ledakan di Kampus UI Terjadi  di Lab Kimia</vt:lpstr>
      <vt:lpstr>Jenis-jenis alat pemadam</vt:lpstr>
      <vt:lpstr>Siapa yang bertanggung jawab?</vt:lpstr>
      <vt:lpstr>Aturan Umum Laboratorium</vt:lpstr>
      <vt:lpstr>PowerPoint Presentation</vt:lpstr>
      <vt:lpstr>MSDS keamanan bahan</vt:lpstr>
      <vt:lpstr>Jika terjadi kecelakaan….?</vt:lpstr>
      <vt:lpstr>Perlengkapan Keselamatan</vt:lpstr>
      <vt:lpstr>PowerPoint Presentation</vt:lpstr>
      <vt:lpstr>PowerPoint Presentation</vt:lpstr>
      <vt:lpstr>Pertolongan Pertama</vt:lpstr>
      <vt:lpstr>Pokok Tindakan P3K</vt:lpstr>
      <vt:lpstr>PowerPoint Presentation</vt:lpstr>
      <vt:lpstr>LUKA BAKAR</vt:lpstr>
      <vt:lpstr>Penanganan Umum</vt:lpstr>
      <vt:lpstr>Penangan Luka Bakar Benda Panas</vt:lpstr>
      <vt:lpstr>Penangan Luka Bakar Kimia</vt:lpstr>
      <vt:lpstr>PowerPoint Presentation</vt:lpstr>
      <vt:lpstr>LUKA BENDA TAJAM ATAU TUMPUL</vt:lpstr>
      <vt:lpstr>Penanganan Umum</vt:lpstr>
      <vt:lpstr>Penanganan Umum</vt:lpstr>
      <vt:lpstr>Penanganan Umum</vt:lpstr>
      <vt:lpstr>PowerPoint Presentation</vt:lpstr>
      <vt:lpstr>Penanganan Umum</vt:lpstr>
      <vt:lpstr>Penanganan Umum</vt:lpstr>
      <vt:lpstr>Penanganan Umum Shock kesetrum</vt:lpstr>
      <vt:lpstr>PINGSAN</vt:lpstr>
      <vt:lpstr>Penanganan Umum</vt:lpstr>
      <vt:lpstr>Pertolongan      Baringkan korban pada tempat sejuk dengan posisi datar atau kepala korban sedikit lebih re ndah. Lepas atau longgarkan semua pakaian yang menekan leher dan segera bungkukan kepalanya di antara kedua kakinya sampai mukanya merah. JIka penderita muntah, miringkan kepalanya agar tidak tersedak. Kompres kepala dengan air dingin. KERACUNAN</vt:lpstr>
      <vt:lpstr>Penanganan Umum</vt:lpstr>
      <vt:lpstr>PowerPoint Presentation</vt:lpstr>
      <vt:lpstr>Terima Kasih</vt:lpstr>
    </vt:vector>
  </TitlesOfParts>
  <Company>UMMI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KESELAMATAN &amp; KEAMANAN LABORATORIUM</dc:title>
  <dc:creator>Admin</dc:creator>
  <cp:lastModifiedBy>Windows User</cp:lastModifiedBy>
  <cp:revision>19</cp:revision>
  <dcterms:created xsi:type="dcterms:W3CDTF">2009-04-07T13:21:52Z</dcterms:created>
  <dcterms:modified xsi:type="dcterms:W3CDTF">2021-10-07T16:30:31Z</dcterms:modified>
</cp:coreProperties>
</file>