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0A98-B2ED-42AF-94E3-447511354C9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CA75A7-98B8-4BC4-BED0-B768B1FB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9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0A98-B2ED-42AF-94E3-447511354C9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CA75A7-98B8-4BC4-BED0-B768B1FB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1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0A98-B2ED-42AF-94E3-447511354C9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CA75A7-98B8-4BC4-BED0-B768B1FBDAB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199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0A98-B2ED-42AF-94E3-447511354C9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CA75A7-98B8-4BC4-BED0-B768B1FB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0A98-B2ED-42AF-94E3-447511354C9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CA75A7-98B8-4BC4-BED0-B768B1FBDAB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32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0A98-B2ED-42AF-94E3-447511354C9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CA75A7-98B8-4BC4-BED0-B768B1FB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6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0A98-B2ED-42AF-94E3-447511354C9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75A7-98B8-4BC4-BED0-B768B1FB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07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0A98-B2ED-42AF-94E3-447511354C9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75A7-98B8-4BC4-BED0-B768B1FB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0A98-B2ED-42AF-94E3-447511354C9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75A7-98B8-4BC4-BED0-B768B1FB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0A98-B2ED-42AF-94E3-447511354C9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CA75A7-98B8-4BC4-BED0-B768B1FB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0A98-B2ED-42AF-94E3-447511354C9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CA75A7-98B8-4BC4-BED0-B768B1FB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3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0A98-B2ED-42AF-94E3-447511354C9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CA75A7-98B8-4BC4-BED0-B768B1FB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4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0A98-B2ED-42AF-94E3-447511354C9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75A7-98B8-4BC4-BED0-B768B1FB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0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0A98-B2ED-42AF-94E3-447511354C9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75A7-98B8-4BC4-BED0-B768B1FB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1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0A98-B2ED-42AF-94E3-447511354C9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75A7-98B8-4BC4-BED0-B768B1FB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5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0A98-B2ED-42AF-94E3-447511354C9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CA75A7-98B8-4BC4-BED0-B768B1FB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7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90A98-B2ED-42AF-94E3-447511354C9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CA75A7-98B8-4BC4-BED0-B768B1FB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8065" y="2557103"/>
            <a:ext cx="71046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 smtClean="0">
                <a:solidFill>
                  <a:srgbClr val="444444"/>
                </a:solidFill>
                <a:effectLst/>
                <a:latin typeface="Open Sans"/>
              </a:rPr>
              <a:t>PERSIAPAN PENELITIAN </a:t>
            </a:r>
          </a:p>
          <a:p>
            <a:r>
              <a:rPr lang="en-US" sz="4400" b="1" i="0" dirty="0" smtClean="0">
                <a:solidFill>
                  <a:srgbClr val="444444"/>
                </a:solidFill>
                <a:effectLst/>
                <a:latin typeface="Open Sans"/>
              </a:rPr>
              <a:t>DI LABORATORIUM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3992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247" y="651894"/>
            <a:ext cx="1036749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 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IK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Pemesanan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Bahan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Kimia</a:t>
            </a: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mengajukan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daftar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pemesanan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kimia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digunakan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bagian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Administrasi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, minimal 3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hari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sebelum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dilaksanakan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melakukan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konfirmasi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atas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ketersediaan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kimia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diperlukan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selama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bagian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Administrasi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melakukan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pembayaran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bagian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Administrasi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atas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semua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kimia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digunakan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selama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di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653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154" y="0"/>
            <a:ext cx="1116598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i="0" dirty="0" smtClean="0">
                <a:solidFill>
                  <a:srgbClr val="444444"/>
                </a:solidFill>
                <a:effectLst/>
                <a:latin typeface="Open Sans"/>
              </a:rPr>
              <a:t>IK </a:t>
            </a:r>
            <a:r>
              <a:rPr lang="en-US" sz="2400" b="1" i="0" dirty="0" err="1" smtClean="0">
                <a:solidFill>
                  <a:srgbClr val="444444"/>
                </a:solidFill>
                <a:effectLst/>
                <a:latin typeface="Open Sans"/>
              </a:rPr>
              <a:t>Peminjaman</a:t>
            </a:r>
            <a:r>
              <a:rPr lang="en-US" sz="24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1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4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1" i="0" dirty="0" err="1" smtClean="0">
                <a:solidFill>
                  <a:srgbClr val="444444"/>
                </a:solidFill>
                <a:effectLst/>
                <a:latin typeface="Open Sans"/>
              </a:rPr>
              <a:t>Gelas</a:t>
            </a: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mengajukan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permohonan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peminjaman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alat-alat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gelas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kepada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staf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administrasi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melakukan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pengecekan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kondisi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alat-alat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gelas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akan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digunakan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sebelum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dilaksanakan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dapat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mengajukan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permohonan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peminjaman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alat-alat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gelas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kembali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kepada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staf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administrasi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selama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berlangsung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wajib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mengembalikan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semua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alat-alat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gelas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telah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dipinjam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selama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di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Jurusan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THP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dalam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kondisi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sama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seperti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kondisi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semula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wajib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mengganti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alat-alat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gelas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mengalami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kerusakan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pecah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mengganti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gelas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rusak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dengan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cara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membelikan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sama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atau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membayar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uang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ganti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seharga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gelas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harus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diganti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harus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sudah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mengganti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gelas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rusak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dalam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jangka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waktu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maksimal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selama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dua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bulan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setelah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berakhir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554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b="0" i="0" dirty="0" smtClean="0">
                <a:solidFill>
                  <a:srgbClr val="444444"/>
                </a:solidFill>
                <a:effectLst/>
                <a:latin typeface="Open Sans"/>
              </a:rPr>
              <a:t> 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IK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Peminjaman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Proses</a:t>
            </a:r>
            <a:endParaRPr lang="en-US" sz="2800" dirty="0"/>
          </a:p>
          <a:p>
            <a:pPr marL="342900" indent="-342900">
              <a:buFont typeface="+mj-lt"/>
              <a:buAutoNum type="alphaLcParenR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harus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melakukan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konfirmasi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bertanggungjawab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terhadap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penggunaan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alat-alat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proses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selambat-lambatnya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satu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hari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sebelum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penggunaan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mengecek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peralatan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digunakan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bersama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dengan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petugas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mengisi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buku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kartu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peminjaman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proses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kepada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staf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administrasi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Setelah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selesai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memakai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proses,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membersihkan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ruang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disekitarnya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kemudian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melaporkan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kondisi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menyerahkan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kepada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petugas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/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menuliskan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keadaan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setelah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pemakaian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waktu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penggunaan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pada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buku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penggunaan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Jika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terjadi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kerusakan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karena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kecerobohan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,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/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harus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mengganti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komponen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rusak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maksimal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5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hari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setelah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pemakaian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787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4552" y="302359"/>
            <a:ext cx="1007127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 smtClean="0">
                <a:solidFill>
                  <a:srgbClr val="444444"/>
                </a:solidFill>
                <a:effectLst/>
                <a:latin typeface="Open Sans"/>
              </a:rPr>
              <a:t> 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IK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Lembur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Meminta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formulir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ijin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ijin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lembur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kepada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petugas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lab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Mengisi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formulir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ijin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lemburMeminta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persetujuan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ijin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lembur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kepada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ketua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lab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Menyerahkan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formulir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ijin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lembur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petugas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lab 2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hari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sebelum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pelaksanaan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lembur</a:t>
            </a:r>
            <a:endParaRPr lang="en-US" sz="2800" b="0" i="0" dirty="0" smtClean="0">
              <a:solidFill>
                <a:srgbClr val="444444"/>
              </a:solidFill>
              <a:effectLst/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Meminta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kunci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lab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kepada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petugas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lab 1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hari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sebelum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lembur</a:t>
            </a:r>
            <a:endParaRPr lang="en-US" sz="2800" b="0" i="0" dirty="0" smtClean="0">
              <a:solidFill>
                <a:srgbClr val="444444"/>
              </a:solidFill>
              <a:effectLst/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Mengisi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formulir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daftar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lemburPada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saat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lembur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,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jika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menggunakan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maka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harus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mengisi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buku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catalog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penggunaan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endParaRPr lang="en-US" sz="2800" b="0" i="0" dirty="0" smtClean="0">
              <a:solidFill>
                <a:srgbClr val="444444"/>
              </a:solidFill>
              <a:effectLst/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Melaporkan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penggunaan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alat-alat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selama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lembur</a:t>
            </a:r>
            <a:endParaRPr lang="en-US" sz="2800" b="0" i="0" dirty="0" smtClean="0">
              <a:solidFill>
                <a:srgbClr val="444444"/>
              </a:solidFill>
              <a:effectLst/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Menyerahkan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kunci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lab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kepada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petugas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lab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pada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jam 7.30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pada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hari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pertama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kerja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945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4163" y="2548875"/>
            <a:ext cx="3429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444444"/>
                </a:solidFill>
                <a:effectLst/>
                <a:latin typeface="Open Sans"/>
              </a:rPr>
              <a:t> </a:t>
            </a:r>
            <a:r>
              <a:rPr lang="en-US" sz="3600" b="0" i="0" dirty="0" err="1" smtClean="0">
                <a:solidFill>
                  <a:srgbClr val="444444"/>
                </a:solidFill>
                <a:effectLst/>
                <a:latin typeface="Open Sans"/>
              </a:rPr>
              <a:t>Te</a:t>
            </a:r>
            <a:r>
              <a:rPr lang="en-US" sz="3600" b="0" i="0" dirty="0" smtClean="0">
                <a:solidFill>
                  <a:srgbClr val="444444"/>
                </a:solidFill>
                <a:effectLst/>
                <a:latin typeface="Open Sans"/>
              </a:rPr>
              <a:t> </a:t>
            </a:r>
            <a:r>
              <a:rPr lang="en-US" sz="3600" b="0" i="0" dirty="0" err="1" smtClean="0">
                <a:solidFill>
                  <a:srgbClr val="444444"/>
                </a:solidFill>
                <a:effectLst/>
                <a:latin typeface="Open Sans"/>
              </a:rPr>
              <a:t>Ri</a:t>
            </a:r>
            <a:r>
              <a:rPr lang="en-US" sz="3600" b="0" i="0" dirty="0" smtClean="0">
                <a:solidFill>
                  <a:srgbClr val="444444"/>
                </a:solidFill>
                <a:effectLst/>
                <a:latin typeface="Open Sans"/>
              </a:rPr>
              <a:t> Ma </a:t>
            </a:r>
            <a:r>
              <a:rPr lang="en-US" sz="3600" b="0" i="0" dirty="0" err="1" smtClean="0">
                <a:solidFill>
                  <a:srgbClr val="444444"/>
                </a:solidFill>
                <a:effectLst/>
                <a:latin typeface="Open Sans"/>
              </a:rPr>
              <a:t>KaSih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6990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96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33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459" y="310295"/>
            <a:ext cx="1088264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melakukan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pelaksanaan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analisa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secara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mandiri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Semua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bentuk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di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harus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dilengkapi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dengan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analisa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di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paling lama 6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bulan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setelah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proposal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mendapatkan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persetujuan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dari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dosen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pembimbing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mengikuti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tata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cara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sudah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ditetapkan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di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masing-masing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melakukan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pencatatan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rutin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terhadap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data yang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diperoleh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selama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dalam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log book.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melakukan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konsultasi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dengan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dosen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pembimbing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terhadap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data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diperoleh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selama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bekerja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di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Dosen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pembimbing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melakukan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monitoring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berkala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terhadap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pelaksanaan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dilakukan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oleh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Monitoring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dengan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cara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menyerahkan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kemajuan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(progress report)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secara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Open Sans"/>
              </a:rPr>
              <a:t>berkala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Open Sans"/>
              </a:rPr>
              <a:t>. 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631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0575" y="204005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Contoh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logbook (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dalam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buku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)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No.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Tan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ggalJamKegiatan</a:t>
            </a:r>
            <a:endParaRPr lang="en-US" sz="2800" b="0" i="0" dirty="0" smtClean="0">
              <a:solidFill>
                <a:srgbClr val="444444"/>
              </a:solidFill>
              <a:effectLst/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HasilKeterangan</a:t>
            </a:r>
            <a:endParaRPr lang="en-US" sz="2800" b="0" i="0" dirty="0" smtClean="0">
              <a:solidFill>
                <a:srgbClr val="444444"/>
              </a:solidFill>
              <a:effectLst/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TTD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Pembimbing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334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5769" y="1470012"/>
            <a:ext cx="91697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Ingat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!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Bekerja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secara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mandiri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Persiapkan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keperluan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analisis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dengan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baik</a:t>
            </a:r>
            <a:endParaRPr lang="en-US" sz="2800" b="0" i="0" dirty="0" smtClean="0">
              <a:solidFill>
                <a:srgbClr val="444444"/>
              </a:solidFill>
              <a:effectLst/>
              <a:latin typeface="Open Sans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Persiapkan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rencana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kerja</a:t>
            </a:r>
            <a:endParaRPr lang="en-US" sz="2800" b="0" i="0" dirty="0" smtClean="0">
              <a:solidFill>
                <a:srgbClr val="444444"/>
              </a:solidFill>
              <a:effectLst/>
              <a:latin typeface="Open Sans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Persiapkan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rencana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kerja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harian</a:t>
            </a:r>
            <a:endParaRPr lang="en-US" sz="2800" b="0" i="0" dirty="0" smtClean="0">
              <a:solidFill>
                <a:srgbClr val="444444"/>
              </a:solidFill>
              <a:effectLst/>
              <a:latin typeface="Open Sans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Buat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perhitungan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reagen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diperlukan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sebelum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masuk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bekerja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di lab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Setelah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selesai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segera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serahkan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locker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421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3194" y="629510"/>
            <a:ext cx="8229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IK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endParaRPr lang="en-US" sz="2800" b="0" i="0" dirty="0" smtClean="0">
              <a:solidFill>
                <a:srgbClr val="444444"/>
              </a:solidFill>
              <a:effectLst/>
              <a:latin typeface="Open Sans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mengajukan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surat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permohonan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ijin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untuk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melakukan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kepada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Ketua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meminta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persetujuan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Dosen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Pembimbing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Skripsi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menyerahkan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surat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permohonan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ijin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dituju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meminta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konfirmasi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persetujuan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administrasi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laboratoirum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2(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dua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)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hari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setelah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memasukkan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surat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permohonan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meminta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kartu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peminjaman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,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loker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621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8744" y="172001"/>
            <a:ext cx="1069375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eriod" startAt="5"/>
            </a:pP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 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Lanjutan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…….IK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endParaRPr lang="en-US" sz="2800" dirty="0"/>
          </a:p>
          <a:p>
            <a:pPr marL="342900" indent="-342900">
              <a:buFont typeface="+mj-lt"/>
              <a:buAutoNum type="alphaLcPeriod" startAt="5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mengisi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kartu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sesuai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kebutuhan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selama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menyerahkan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342900" indent="-342900">
              <a:buFont typeface="+mj-lt"/>
              <a:buAutoNum type="alphaLcPeriod" startAt="5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melaksanakan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selama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4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bulan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342900" indent="-342900">
              <a:buFont typeface="+mj-lt"/>
              <a:buAutoNum type="alphaLcPeriod" startAt="5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mengajukan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perpanjangan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ijin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selama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2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bulan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,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apabila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belum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selesai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342900" indent="-342900">
              <a:buFont typeface="+mj-lt"/>
              <a:buAutoNum type="alphaLcPeriod" startAt="5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setelah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selesai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wajib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membersihkan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semua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atau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produk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miliknya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ada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di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serta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mengembalikan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alat-alat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gelas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dipinjam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selama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kepada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petugas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342900" indent="-342900">
              <a:buFont typeface="+mj-lt"/>
              <a:buAutoNum type="alphaLcPeriod" startAt="5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meminta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rincian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penggunaan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peralatan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pada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petugas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di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342900" indent="-342900">
              <a:buFont typeface="+mj-lt"/>
              <a:buAutoNum type="alphaLcPeriod" startAt="5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melunasi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biaya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biaya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pemeliharaan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kepada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bendahara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lab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dengan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menunjukkan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rincian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pemakaian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fasilitas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4101" y="2690336"/>
            <a:ext cx="87447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Persiapan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bekerja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di lab…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Cek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ketersediaan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analisis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/proses/instrument</a:t>
            </a:r>
          </a:p>
          <a:p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Buat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daftar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kebutuhan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peralatan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gelas</a:t>
            </a:r>
            <a:endParaRPr lang="en-US" sz="2800" b="0" i="0" dirty="0" smtClean="0">
              <a:solidFill>
                <a:srgbClr val="444444"/>
              </a:solidFill>
              <a:effectLst/>
              <a:latin typeface="Open Sans"/>
            </a:endParaRPr>
          </a:p>
          <a:p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Pelajari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IK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untuk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digunakan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013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4102" y="1244528"/>
            <a:ext cx="93500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Persiapan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Analisis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Buat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daftar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kebutuhan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bahan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Hitung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jumlah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dibutuhkanLakukan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pemesanan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3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hari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sebelumnya</a:t>
            </a:r>
            <a:endParaRPr lang="en-US" sz="2800" b="0" i="0" dirty="0" smtClean="0">
              <a:solidFill>
                <a:srgbClr val="444444"/>
              </a:solidFill>
              <a:effectLst/>
              <a:latin typeface="Open Sans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Buat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diagram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alir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kerja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analisis</a:t>
            </a:r>
            <a:endParaRPr lang="en-US" sz="2800" b="0" i="0" dirty="0" smtClean="0">
              <a:solidFill>
                <a:srgbClr val="444444"/>
              </a:solidFill>
              <a:effectLst/>
              <a:latin typeface="Open Sans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Hitung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jumlah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kebutuhan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bahan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berdasarkan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konsentrasi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dibutuhkan</a:t>
            </a:r>
            <a:endParaRPr lang="en-US" sz="2800" b="0" i="0" dirty="0" smtClean="0">
              <a:solidFill>
                <a:srgbClr val="444444"/>
              </a:solidFill>
              <a:effectLst/>
              <a:latin typeface="Open Sans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Catat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setiap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kegiatan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di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dalam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logbook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Hitung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data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segera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setelah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analisis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supaya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diketahui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jika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ada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kesalahan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038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5910" y="0"/>
            <a:ext cx="12307909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IK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Pemakaian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Analisa</a:t>
            </a: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melakukan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konfirmasi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ketersediaan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analisa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digunakan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bagian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staf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administrasi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melakukan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pengecekan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terhadap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kondisi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analisa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yang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digunakan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selama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di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mencatat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nama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,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waktu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kondisi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analisa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sebelum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digunakan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untuk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pada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buku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penggunaan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berhak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mendapatkan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penjelasan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prosedur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kerja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analisa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dari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Dalam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kondisi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tertentu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,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berhak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didampingi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selama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pengoperasian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analisa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mencatat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nama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,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waktu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kondisi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analisa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setiap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kali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setelah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selesai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digunakan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Mahasiswa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/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wajib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melapor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staf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administrasi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laboratorium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apabila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terjadi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ketidakberesan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alat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analisa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selama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penelitian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berlangsung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89017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484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Courier New</vt:lpstr>
      <vt:lpstr>Open Sans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2021-10-07T17:16:15Z</dcterms:created>
  <dcterms:modified xsi:type="dcterms:W3CDTF">2021-10-07T17:53:57Z</dcterms:modified>
</cp:coreProperties>
</file>