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70" r:id="rId8"/>
    <p:sldId id="261" r:id="rId9"/>
    <p:sldId id="262" r:id="rId10"/>
    <p:sldId id="263" r:id="rId11"/>
    <p:sldId id="271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C1A0-EAD7-4261-B5FD-49BC4ACB0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3701-BD23-4DA3-8FB4-0A545548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05F7-D873-4A97-B8EA-6CD0740F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9302F-4CE3-44E9-B0F1-76DD7E6F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C0A6-E558-4F2D-ABAC-57170E2C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E635-5DC8-4DA5-A275-EEDC207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D3F19-D4C8-4B99-94EE-F09FD0D73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5A873-9BC1-4385-BE60-23F3E069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59B7E-1DE5-47DE-AA4A-6ED2DD9C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0131A-BA72-4A0A-B9FC-570BEEA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9E24F-032A-4D81-BABE-CA7AB0BB4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20137-8319-4B18-AC22-2C760D971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E6EB-28CE-4A65-8AEC-FB4BED63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EC3D-868E-4B67-8AB7-237CAF66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DF80-56E7-4F05-8FEF-C383274C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AF59-A674-4E09-97E3-99B1B17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6C23-8F7F-4831-B143-CD1F7469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657B-C6EB-4609-BF7C-75FE6EA0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B346-152F-4CD0-AFF0-0087E89C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12B2-FC62-47D2-9195-67E6E373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4822-8CF7-43ED-9B49-215C169F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2B088-18D5-4296-97C9-1AB935367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46F1-397A-4891-806C-F4E7ED34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88019-76C5-43EF-AB19-0A28BE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9E5D-5996-4AF4-AA2F-7845749E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C57A-D346-4073-BEBD-BE564047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901E-6EFC-4C71-A72D-60AEA76F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2EAD-71DC-4566-833A-E8471FA1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F7F0-369A-4A49-B3CC-4ACC2613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ACBE8-A6CB-42AD-82FF-8DB53FDA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2BFF1-54A5-4FE3-8F75-7E0733BE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77C2-D432-43E7-9903-209E3F70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F49E-AC5B-48ED-97C6-E235C401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C67D9-6A8F-44CE-9577-7F4CB0DFF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A5621-08C7-4E1D-8597-440BFEE2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4AAEE-2538-4A8C-A623-1322432FC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08DA3-EF60-4D7E-806E-69EAC414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91297-55E3-4B84-905E-64C91226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1FEC8-5A0E-498C-8AD2-5864FAB8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CFEA-0CE6-4E72-9060-D60365DC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1D49E-32C3-45F4-9953-6B884148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5BC31-24FB-413E-B7AE-B4FBE4A9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49675-C250-4C12-901C-AD164BE8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3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1D374-D151-4B58-AC80-3FD6F7D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39CAE-B743-4F2C-B8EB-105B9107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223D2-FDDB-4554-ADF8-D5DA7DEF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F37A-35D6-4DEE-BD5F-55BFA3F3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CDDB-28F0-4235-B184-CC236344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7265C-22A4-4A10-ADC4-7298FED82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2BAE-CBF3-4901-98F7-6AD46D1F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48890-FAC0-43DF-AD32-070C719A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F5CFC-AA89-4F10-980E-F95A071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2EBE-F12A-4D69-8EAA-47038334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CF244-01B1-4A4C-ACAB-5224DC04D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0B62B-B8F5-4271-A831-CCA263B8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880C2-D838-4542-83F2-5EEBF768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3681-6BE8-4918-A6E9-06F2DEC3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2C29-DEE6-4853-961B-399FCE2C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393A3-472F-426B-8E4C-6AEE2CE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2FDF0-0FEC-4352-81D4-8A104012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348FD-9B6B-4A08-83C0-A40B447C2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5410-F32C-4505-9F36-D146F12ADED3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F3E0-B4F9-49F2-8488-FF2804E8C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148D-F8AA-4FD2-AFB6-D8C19C594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FA200-7E7F-42A1-AE88-31354062E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labling.com/2014/02/penentuan-trueness-bias-dan-presisi.html#.YYMZ_mBBw2x" TargetMode="External"/><Relationship Id="rId2" Type="http://schemas.openxmlformats.org/officeDocument/2006/relationships/hyperlink" Target="https://drive.google.com/drive/folders/1F49arNmGLI5eUndxVfzlxRgZOvznSrmh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olabling.com/2016/04/batas-keberterimaan-presisi-berdasarkan.html#.YYIFNmBBw2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34BB-B47D-45EB-8AC8-85340F0C5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KETIDAKPASTIAN PENGUKURAN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59CD4-95F3-49D3-AD8F-1A61DBBB7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DIANA NUR AFIFAH</a:t>
            </a:r>
          </a:p>
        </p:txBody>
      </p:sp>
    </p:spTree>
    <p:extLst>
      <p:ext uri="{BB962C8B-B14F-4D97-AF65-F5344CB8AC3E}">
        <p14:creationId xmlns:p14="http://schemas.microsoft.com/office/powerpoint/2010/main" val="374757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392A-7C24-4AB1-B712-A68B8868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Interpretasi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ketidakpastian</a:t>
            </a:r>
            <a:r>
              <a:rPr lang="en-US" sz="3200" dirty="0"/>
              <a:t> </a:t>
            </a:r>
            <a:r>
              <a:rPr lang="en-US" sz="3200" dirty="0" err="1"/>
              <a:t>pengukuran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aplikasinya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proses </a:t>
            </a:r>
            <a:r>
              <a:rPr lang="en-US" sz="3200" dirty="0" err="1"/>
              <a:t>pengujian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mencakup</a:t>
            </a:r>
            <a:r>
              <a:rPr lang="en-US" sz="3200" dirty="0"/>
              <a:t>, </a:t>
            </a:r>
            <a:r>
              <a:rPr lang="en-US" sz="3200" dirty="0" err="1"/>
              <a:t>tapi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terbatas</a:t>
            </a:r>
            <a:r>
              <a:rPr lang="en-US" sz="3200" dirty="0"/>
              <a:t> pada:</a:t>
            </a:r>
          </a:p>
          <a:p>
            <a:endParaRPr lang="en-US" dirty="0"/>
          </a:p>
          <a:p>
            <a:pPr lvl="1"/>
            <a:r>
              <a:rPr lang="en-US" sz="2800" dirty="0" err="1"/>
              <a:t>Pengambilan</a:t>
            </a:r>
            <a:r>
              <a:rPr lang="en-US" sz="2800" dirty="0"/>
              <a:t> </a:t>
            </a:r>
            <a:r>
              <a:rPr lang="en-US" sz="2800" dirty="0" err="1"/>
              <a:t>sampel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representatif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Ke</a:t>
            </a:r>
            <a:r>
              <a:rPr lang="en-US" sz="2800" dirty="0"/>
              <a:t>-</a:t>
            </a:r>
            <a:r>
              <a:rPr lang="en-US" sz="2800" dirty="0" err="1"/>
              <a:t>tidak</a:t>
            </a:r>
            <a:r>
              <a:rPr lang="en-US" sz="2800" dirty="0"/>
              <a:t>-</a:t>
            </a:r>
            <a:r>
              <a:rPr lang="en-US" sz="2800" dirty="0" err="1"/>
              <a:t>homogen</a:t>
            </a:r>
            <a:r>
              <a:rPr lang="en-US" sz="2800" dirty="0"/>
              <a:t>-an </a:t>
            </a:r>
            <a:r>
              <a:rPr lang="en-US" sz="2800" dirty="0" err="1"/>
              <a:t>asal</a:t>
            </a:r>
            <a:r>
              <a:rPr lang="en-US" sz="2800" dirty="0"/>
              <a:t> </a:t>
            </a:r>
            <a:r>
              <a:rPr lang="en-US" sz="2800" dirty="0" err="1"/>
              <a:t>sampel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Kontaminasi</a:t>
            </a:r>
            <a:r>
              <a:rPr lang="en-US" sz="2800" dirty="0"/>
              <a:t> </a:t>
            </a:r>
            <a:r>
              <a:rPr lang="en-US" sz="2800" dirty="0" err="1"/>
              <a:t>selama</a:t>
            </a:r>
            <a:r>
              <a:rPr lang="en-US" sz="2800" dirty="0"/>
              <a:t> </a:t>
            </a:r>
            <a:r>
              <a:rPr lang="en-US" sz="2800" dirty="0" err="1"/>
              <a:t>pengambilan</a:t>
            </a:r>
            <a:r>
              <a:rPr lang="en-US" sz="2800" dirty="0"/>
              <a:t> dan </a:t>
            </a:r>
            <a:r>
              <a:rPr lang="en-US" sz="2800" dirty="0" err="1"/>
              <a:t>penyiapan</a:t>
            </a:r>
            <a:r>
              <a:rPr lang="en-US" sz="2800" dirty="0"/>
              <a:t> </a:t>
            </a:r>
            <a:r>
              <a:rPr lang="en-US" sz="2800" dirty="0" err="1"/>
              <a:t>sampel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Kemurnian</a:t>
            </a:r>
            <a:r>
              <a:rPr lang="en-US" sz="2800" dirty="0"/>
              <a:t> </a:t>
            </a:r>
            <a:r>
              <a:rPr lang="en-US" sz="2800" dirty="0" err="1"/>
              <a:t>pereaksi</a:t>
            </a:r>
            <a:r>
              <a:rPr lang="en-US" sz="2800" dirty="0"/>
              <a:t> dan </a:t>
            </a:r>
            <a:r>
              <a:rPr lang="en-US" sz="2800" dirty="0" err="1"/>
              <a:t>larutan</a:t>
            </a:r>
            <a:r>
              <a:rPr lang="en-US" sz="2800" dirty="0"/>
              <a:t>;</a:t>
            </a:r>
          </a:p>
          <a:p>
            <a:pPr lvl="1"/>
            <a:r>
              <a:rPr lang="en-US" sz="2800" dirty="0" err="1"/>
              <a:t>Pengaruh</a:t>
            </a:r>
            <a:r>
              <a:rPr lang="en-US" sz="2800" dirty="0"/>
              <a:t> dan </a:t>
            </a:r>
            <a:r>
              <a:rPr lang="en-US" sz="2800" dirty="0" err="1"/>
              <a:t>interferensi</a:t>
            </a:r>
            <a:r>
              <a:rPr lang="en-US" sz="2800" dirty="0"/>
              <a:t> matrix;</a:t>
            </a:r>
          </a:p>
          <a:p>
            <a:pPr lvl="1"/>
            <a:r>
              <a:rPr lang="en-US" sz="2800" dirty="0" err="1"/>
              <a:t>Koreksi</a:t>
            </a:r>
            <a:r>
              <a:rPr lang="en-US" sz="2800" dirty="0"/>
              <a:t> blank.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B5F61-14AD-47EB-AB38-027742961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" t="29584" r="49453" b="14721"/>
          <a:stretch/>
        </p:blipFill>
        <p:spPr>
          <a:xfrm>
            <a:off x="1562100" y="170383"/>
            <a:ext cx="9296400" cy="65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7F12-0BBB-49C5-A6AE-24A963DA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136525"/>
            <a:ext cx="10515600" cy="1325563"/>
          </a:xfrm>
        </p:spPr>
        <p:txBody>
          <a:bodyPr/>
          <a:lstStyle/>
          <a:p>
            <a:r>
              <a:rPr lang="en-US" dirty="0"/>
              <a:t>IDENTIFIKASI SUMBER KETIDAKPASTIAN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F85C-520A-4044-A6E7-4A2149016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216025"/>
            <a:ext cx="10515600" cy="593725"/>
          </a:xfrm>
        </p:spPr>
        <p:txBody>
          <a:bodyPr/>
          <a:lstStyle/>
          <a:p>
            <a:r>
              <a:rPr lang="en-US" b="1" dirty="0"/>
              <a:t>cause and effect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F9963-4862-42F6-95B7-FABC72C15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t="24652" r="31485" b="19583"/>
          <a:stretch/>
        </p:blipFill>
        <p:spPr>
          <a:xfrm>
            <a:off x="1606010" y="1793480"/>
            <a:ext cx="8275129" cy="502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6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C9D903-2506-4CF0-8645-76E030BA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13" t="39861" r="18984" b="20555"/>
          <a:stretch/>
        </p:blipFill>
        <p:spPr>
          <a:xfrm>
            <a:off x="295275" y="390524"/>
            <a:ext cx="9746144" cy="389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2ED22-293F-40E5-A04A-491F5392F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04" t="33659" r="25703" b="37500"/>
          <a:stretch/>
        </p:blipFill>
        <p:spPr>
          <a:xfrm>
            <a:off x="3629024" y="4067174"/>
            <a:ext cx="792923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2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34464-391C-4DE4-A64C-F2760E25F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9" t="29444" r="19374" b="13889"/>
          <a:stretch/>
        </p:blipFill>
        <p:spPr>
          <a:xfrm>
            <a:off x="1087578" y="400050"/>
            <a:ext cx="10251794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2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C38EA-3F3B-4D3F-B067-80DD8AAC6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9" t="31667" r="18046" b="20833"/>
          <a:stretch/>
        </p:blipFill>
        <p:spPr>
          <a:xfrm>
            <a:off x="335883" y="790576"/>
            <a:ext cx="11484643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07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96F3-7B95-4ACE-8276-3B2C469D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FBB2-9952-40AD-81E5-5FF5B400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EVALUASI KETIDAKPASTIAN BAKU TIPE A</a:t>
            </a:r>
          </a:p>
          <a:p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diulangi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kali, </a:t>
            </a:r>
            <a:r>
              <a:rPr lang="en-US" dirty="0" err="1"/>
              <a:t>nilai</a:t>
            </a:r>
            <a:r>
              <a:rPr lang="en-US" dirty="0"/>
              <a:t> rata-rata dan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baku-nya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.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terukur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0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C327-B46A-497E-BDA6-3170FDF8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481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EVALUASI KETIDAKPASTIAN BAKU TIPE B</a:t>
            </a:r>
          </a:p>
          <a:p>
            <a:endParaRPr lang="en-US" dirty="0"/>
          </a:p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B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didasarkan</a:t>
            </a:r>
            <a:r>
              <a:rPr lang="en-US" dirty="0"/>
              <a:t> pada </a:t>
            </a:r>
            <a:r>
              <a:rPr lang="en-US" dirty="0" err="1"/>
              <a:t>justifikasi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dan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instrumen</a:t>
            </a:r>
            <a:r>
              <a:rPr lang="en-US" dirty="0"/>
              <a:t> dan </a:t>
            </a:r>
            <a:r>
              <a:rPr lang="en-US" dirty="0" err="1"/>
              <a:t>bahan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Data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sertifikat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Ketidakpastian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acuan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3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2B6A1B-B426-4293-9618-DA0315CD5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9" t="27639" r="52030" b="19166"/>
          <a:stretch/>
        </p:blipFill>
        <p:spPr>
          <a:xfrm>
            <a:off x="1971673" y="489868"/>
            <a:ext cx="9128207" cy="63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5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5A1BC-245C-4C7B-BADF-2047F3B7F3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7500" r="2500" b="19167"/>
          <a:stretch/>
        </p:blipFill>
        <p:spPr>
          <a:xfrm>
            <a:off x="1928119" y="923926"/>
            <a:ext cx="8978380" cy="59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0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ccuracy &amp; Precision - Murphy &amp; Dickey">
            <a:extLst>
              <a:ext uri="{FF2B5EF4-FFF2-40B4-BE49-F238E27FC236}">
                <a16:creationId xmlns:a16="http://schemas.microsoft.com/office/drawing/2014/main" id="{F4907312-9221-46DE-9530-2CA39CF0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1833562"/>
            <a:ext cx="7977188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2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C7BB1-135B-4B6A-94A2-016D8BBA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bacaan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AC0B-E15A-4150-8CCB-E7CBDFA0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https://drive.google.com/drive/folders/1F49arNmGLI5eUndxVfzlxRgZOvznSrmh?usp=sharing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https://www.infolabling.com/2014/02/penentuan-trueness-bias-dan-presisi.html#.YYMZ_mBBw2x</a:t>
            </a:r>
            <a:endParaRPr lang="en-US" dirty="0"/>
          </a:p>
          <a:p>
            <a:r>
              <a:rPr lang="en-US" dirty="0">
                <a:hlinkClick r:id="rId4"/>
              </a:rPr>
              <a:t>https://www.infolabling.com/2016/04/batas-keberterimaan-presisi-berdasarkan.html#.YYIFNmBBw2x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1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0B80-CB31-4CE3-9E8B-0B175A68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048C-4C5B-4955-8E21-A549D609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/>
          </a:bodyPr>
          <a:lstStyle/>
          <a:p>
            <a:r>
              <a:rPr lang="en-US" b="1" dirty="0" err="1"/>
              <a:t>Akurat</a:t>
            </a:r>
            <a:r>
              <a:rPr lang="en-US" b="1" dirty="0"/>
              <a:t> (accuracy)</a:t>
            </a:r>
            <a:r>
              <a:rPr lang="en-US" dirty="0"/>
              <a:t>: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ulang</a:t>
            </a:r>
            <a:r>
              <a:rPr lang="en-US" b="1" dirty="0"/>
              <a:t> (repeatability)</a:t>
            </a:r>
            <a:r>
              <a:rPr lang="en-US" dirty="0"/>
              <a:t>: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hasil-hasil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yang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reproduksi</a:t>
            </a:r>
            <a:r>
              <a:rPr lang="en-US" b="1" dirty="0"/>
              <a:t> (reproducibility)</a:t>
            </a:r>
            <a:r>
              <a:rPr lang="en-US" dirty="0"/>
              <a:t>: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hasil-hasil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pada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5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9262-2B5E-4212-A6DB-CA397C06D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/>
          </a:bodyPr>
          <a:lstStyle/>
          <a:p>
            <a:r>
              <a:rPr lang="en-US" b="1" dirty="0" err="1"/>
              <a:t>Kesalahan</a:t>
            </a:r>
            <a:r>
              <a:rPr lang="en-US" b="1" dirty="0"/>
              <a:t> (error) :</a:t>
            </a:r>
            <a:r>
              <a:rPr lang="en-US" dirty="0"/>
              <a:t>Hasil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Kesalahan</a:t>
            </a:r>
            <a:r>
              <a:rPr lang="en-US" b="1" dirty="0"/>
              <a:t> </a:t>
            </a:r>
            <a:r>
              <a:rPr lang="en-US" b="1" dirty="0" err="1"/>
              <a:t>acak</a:t>
            </a:r>
            <a:r>
              <a:rPr lang="en-US" b="1" dirty="0"/>
              <a:t> (random error)</a:t>
            </a:r>
            <a:r>
              <a:rPr lang="en-US" dirty="0"/>
              <a:t>: Hasil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Kesalahan</a:t>
            </a:r>
            <a:r>
              <a:rPr lang="en-US" b="1" dirty="0"/>
              <a:t> </a:t>
            </a:r>
            <a:r>
              <a:rPr lang="en-US" b="1" dirty="0" err="1"/>
              <a:t>sistematik</a:t>
            </a:r>
            <a:r>
              <a:rPr lang="en-US" b="1" dirty="0"/>
              <a:t> (systematic error): </a:t>
            </a:r>
            <a:r>
              <a:rPr lang="en-US" dirty="0"/>
              <a:t>Nilai rata-rata yang </a:t>
            </a:r>
            <a:r>
              <a:rPr lang="en-US" dirty="0" err="1"/>
              <a:t>yang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9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A2281-D91E-4FDC-87F7-01110DAB3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53" t="28611" r="50000" b="16389"/>
          <a:stretch/>
        </p:blipFill>
        <p:spPr>
          <a:xfrm>
            <a:off x="361949" y="123824"/>
            <a:ext cx="6419851" cy="4613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BFEDAF-69C0-411B-8037-F265B9DCA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42" t="28750" r="3906" b="22917"/>
          <a:stretch/>
        </p:blipFill>
        <p:spPr>
          <a:xfrm>
            <a:off x="5610225" y="2573824"/>
            <a:ext cx="6419851" cy="4160351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F0D233-F514-434F-8E94-1B622E796E27}"/>
              </a:ext>
            </a:extLst>
          </p:cNvPr>
          <p:cNvSpPr/>
          <p:nvPr/>
        </p:nvSpPr>
        <p:spPr>
          <a:xfrm>
            <a:off x="2305050" y="466725"/>
            <a:ext cx="2619375" cy="561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29D082-6895-4355-B762-073D51781624}"/>
              </a:ext>
            </a:extLst>
          </p:cNvPr>
          <p:cNvSpPr/>
          <p:nvPr/>
        </p:nvSpPr>
        <p:spPr>
          <a:xfrm>
            <a:off x="7010400" y="2581275"/>
            <a:ext cx="3429000" cy="5619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7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F157-C0A8-476E-BB8D-2FEF974B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467350"/>
          </a:xfrm>
        </p:spPr>
        <p:txBody>
          <a:bodyPr>
            <a:normAutofit/>
          </a:bodyPr>
          <a:lstStyle/>
          <a:p>
            <a:r>
              <a:rPr lang="en-US" sz="3000" b="1" dirty="0" err="1"/>
              <a:t>Koreksi</a:t>
            </a:r>
            <a:r>
              <a:rPr lang="en-US" sz="3000" b="1" dirty="0"/>
              <a:t> (correction)</a:t>
            </a:r>
            <a:r>
              <a:rPr lang="en-US" sz="3000" dirty="0"/>
              <a:t>: Nilai yang </a:t>
            </a:r>
            <a:r>
              <a:rPr lang="en-US" sz="3000" dirty="0" err="1"/>
              <a:t>dijumlahkan</a:t>
            </a:r>
            <a:r>
              <a:rPr lang="en-US" sz="3000" dirty="0"/>
              <a:t>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aljabar</a:t>
            </a:r>
            <a:r>
              <a:rPr lang="en-US" sz="3000" dirty="0"/>
              <a:t> pada </a:t>
            </a:r>
            <a:r>
              <a:rPr lang="en-US" sz="3000" dirty="0" err="1"/>
              <a:t>hasil</a:t>
            </a:r>
            <a:r>
              <a:rPr lang="en-US" sz="3000" dirty="0"/>
              <a:t> </a:t>
            </a:r>
            <a:r>
              <a:rPr lang="en-US" sz="3000" dirty="0" err="1"/>
              <a:t>pengukuran</a:t>
            </a:r>
            <a:r>
              <a:rPr lang="en-US" sz="3000" dirty="0"/>
              <a:t> </a:t>
            </a:r>
            <a:r>
              <a:rPr lang="en-US" sz="3000" dirty="0" err="1"/>
              <a:t>tak</a:t>
            </a:r>
            <a:r>
              <a:rPr lang="en-US" sz="3000" dirty="0"/>
              <a:t> </a:t>
            </a:r>
            <a:r>
              <a:rPr lang="en-US" sz="3000" dirty="0" err="1"/>
              <a:t>terkoreksi</a:t>
            </a:r>
            <a:r>
              <a:rPr lang="en-US" sz="3000" dirty="0"/>
              <a:t>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mengkompensasi</a:t>
            </a:r>
            <a:r>
              <a:rPr lang="en-US" sz="3000" dirty="0"/>
              <a:t> </a:t>
            </a:r>
            <a:r>
              <a:rPr lang="en-US" sz="3000" dirty="0" err="1"/>
              <a:t>kesalahan</a:t>
            </a:r>
            <a:r>
              <a:rPr lang="en-US" sz="3000" dirty="0"/>
              <a:t> </a:t>
            </a:r>
            <a:r>
              <a:rPr lang="en-US" sz="3000" dirty="0" err="1"/>
              <a:t>sistematik</a:t>
            </a:r>
            <a:r>
              <a:rPr lang="en-US" sz="3000" dirty="0"/>
              <a:t> yang </a:t>
            </a:r>
            <a:r>
              <a:rPr lang="en-US" sz="3000" dirty="0" err="1"/>
              <a:t>diketahui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b="1" dirty="0" err="1"/>
              <a:t>Ketidakpastian</a:t>
            </a:r>
            <a:r>
              <a:rPr lang="en-US" sz="3000" b="1" dirty="0"/>
              <a:t> (uncertainty): </a:t>
            </a:r>
            <a:r>
              <a:rPr lang="en-US" sz="3000" dirty="0"/>
              <a:t>Parameter </a:t>
            </a:r>
            <a:r>
              <a:rPr lang="en-US" sz="3000" dirty="0" err="1"/>
              <a:t>hasil</a:t>
            </a:r>
            <a:r>
              <a:rPr lang="en-US" sz="3000" dirty="0"/>
              <a:t> </a:t>
            </a:r>
            <a:r>
              <a:rPr lang="en-US" sz="3000" dirty="0" err="1"/>
              <a:t>pengukuran</a:t>
            </a:r>
            <a:r>
              <a:rPr lang="en-US" sz="3000" dirty="0"/>
              <a:t> yang </a:t>
            </a:r>
            <a:r>
              <a:rPr lang="en-US" sz="3000" dirty="0" err="1"/>
              <a:t>memberikan</a:t>
            </a:r>
            <a:r>
              <a:rPr lang="en-US" sz="3000" dirty="0"/>
              <a:t> </a:t>
            </a:r>
            <a:r>
              <a:rPr lang="en-US" sz="3000" dirty="0" err="1"/>
              <a:t>karakter</a:t>
            </a:r>
            <a:r>
              <a:rPr lang="en-US" sz="3000" dirty="0"/>
              <a:t> </a:t>
            </a:r>
            <a:r>
              <a:rPr lang="en-US" sz="3000" dirty="0" err="1"/>
              <a:t>sebaran</a:t>
            </a:r>
            <a:r>
              <a:rPr lang="en-US" sz="3000" dirty="0"/>
              <a:t> </a:t>
            </a:r>
            <a:r>
              <a:rPr lang="en-US" sz="3000" dirty="0" err="1"/>
              <a:t>nilai-nilai</a:t>
            </a:r>
            <a:r>
              <a:rPr lang="en-US" sz="3000" dirty="0"/>
              <a:t> yang </a:t>
            </a:r>
            <a:r>
              <a:rPr lang="en-US" sz="3000" dirty="0" err="1"/>
              <a:t>secara</a:t>
            </a:r>
            <a:r>
              <a:rPr lang="en-US" sz="3000" dirty="0"/>
              <a:t> </a:t>
            </a:r>
            <a:r>
              <a:rPr lang="en-US" sz="3000" dirty="0" err="1"/>
              <a:t>layak</a:t>
            </a:r>
            <a:r>
              <a:rPr lang="en-US" sz="3000" dirty="0"/>
              <a:t> </a:t>
            </a:r>
            <a:r>
              <a:rPr lang="en-US" sz="3000" dirty="0" err="1"/>
              <a:t>dapat</a:t>
            </a:r>
            <a:r>
              <a:rPr lang="en-US" sz="3000" dirty="0"/>
              <a:t> </a:t>
            </a:r>
            <a:r>
              <a:rPr lang="en-US" sz="3000" dirty="0" err="1"/>
              <a:t>diberikan</a:t>
            </a:r>
            <a:r>
              <a:rPr lang="en-US" sz="3000" dirty="0"/>
              <a:t> pada </a:t>
            </a:r>
            <a:r>
              <a:rPr lang="en-US" sz="3000" dirty="0" err="1"/>
              <a:t>besaran</a:t>
            </a:r>
            <a:r>
              <a:rPr lang="en-US" sz="3000" dirty="0"/>
              <a:t> </a:t>
            </a:r>
            <a:r>
              <a:rPr lang="en-US" sz="3000" dirty="0" err="1"/>
              <a:t>ukur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b="1" dirty="0" err="1"/>
              <a:t>Ketidakpastian</a:t>
            </a:r>
            <a:r>
              <a:rPr lang="en-US" sz="3000" b="1" dirty="0"/>
              <a:t> </a:t>
            </a:r>
            <a:r>
              <a:rPr lang="en-US" sz="3000" b="1" dirty="0" err="1"/>
              <a:t>baku</a:t>
            </a:r>
            <a:r>
              <a:rPr lang="en-US" sz="3000" b="1" dirty="0"/>
              <a:t> (standard uncertainty): </a:t>
            </a:r>
            <a:r>
              <a:rPr lang="en-US" sz="3000" dirty="0" err="1"/>
              <a:t>Ketidakpastian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 </a:t>
            </a:r>
            <a:r>
              <a:rPr lang="en-US" sz="3000" dirty="0" err="1"/>
              <a:t>pengukuran</a:t>
            </a:r>
            <a:r>
              <a:rPr lang="en-US" sz="3000" dirty="0"/>
              <a:t> yang </a:t>
            </a:r>
            <a:r>
              <a:rPr lang="en-US" sz="3000" dirty="0" err="1"/>
              <a:t>dinyatakan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simpangan</a:t>
            </a:r>
            <a:r>
              <a:rPr lang="en-US" sz="3000" dirty="0"/>
              <a:t> </a:t>
            </a:r>
            <a:r>
              <a:rPr lang="en-US" sz="3000" dirty="0" err="1"/>
              <a:t>baku</a:t>
            </a:r>
            <a:r>
              <a:rPr lang="en-US" sz="3000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52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1B43AD-658F-47F2-B674-6AA82C43B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06" t="27916" r="6485" b="15000"/>
          <a:stretch/>
        </p:blipFill>
        <p:spPr>
          <a:xfrm>
            <a:off x="2133600" y="328132"/>
            <a:ext cx="7585099" cy="614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E3A4-F106-49F8-9737-1C1C7E2E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2450"/>
            <a:ext cx="10515600" cy="5624513"/>
          </a:xfrm>
        </p:spPr>
        <p:txBody>
          <a:bodyPr>
            <a:normAutofit/>
          </a:bodyPr>
          <a:lstStyle/>
          <a:p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ketidakpastian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A: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Evaluasi</a:t>
            </a:r>
            <a:r>
              <a:rPr lang="en-US" b="1" dirty="0"/>
              <a:t> </a:t>
            </a:r>
            <a:r>
              <a:rPr lang="en-US" b="1" dirty="0" err="1"/>
              <a:t>ketidakpastian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tipe</a:t>
            </a:r>
            <a:r>
              <a:rPr lang="en-US" b="1" dirty="0"/>
              <a:t> B: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pengamatan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Ketidakpastian</a:t>
            </a:r>
            <a:r>
              <a:rPr lang="en-US" b="1" dirty="0"/>
              <a:t> </a:t>
            </a:r>
            <a:r>
              <a:rPr lang="en-US" b="1" dirty="0" err="1"/>
              <a:t>baku</a:t>
            </a:r>
            <a:r>
              <a:rPr lang="en-US" b="1" dirty="0"/>
              <a:t> </a:t>
            </a:r>
            <a:r>
              <a:rPr lang="en-US" b="1" dirty="0" err="1"/>
              <a:t>gabungan</a:t>
            </a:r>
            <a:r>
              <a:rPr lang="en-US" b="1" dirty="0"/>
              <a:t>: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lain,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err="1"/>
              <a:t>gabungan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kovarian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lain </a:t>
            </a:r>
            <a:r>
              <a:rPr lang="en-US" dirty="0" err="1"/>
              <a:t>tersebut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79B00-0410-40F0-A1FE-0DB7E4A2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KETIDAKPASTIAN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FE1B-52E4-4DC6-A7AB-69B2F256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;</a:t>
            </a:r>
          </a:p>
          <a:p>
            <a:r>
              <a:rPr lang="en-US" dirty="0" err="1"/>
              <a:t>Realisasi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;</a:t>
            </a:r>
          </a:p>
          <a:p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yang </a:t>
            </a:r>
            <a:r>
              <a:rPr lang="en-US" dirty="0" err="1"/>
              <a:t>didefinisikan</a:t>
            </a:r>
            <a:r>
              <a:rPr lang="en-US" dirty="0"/>
              <a:t>;</a:t>
            </a:r>
          </a:p>
          <a:p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memadai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proses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;</a:t>
            </a:r>
          </a:p>
          <a:p>
            <a:r>
              <a:rPr lang="en-US" dirty="0"/>
              <a:t>Bias </a:t>
            </a:r>
            <a:r>
              <a:rPr lang="en-US" dirty="0" err="1"/>
              <a:t>personil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analog;</a:t>
            </a:r>
          </a:p>
          <a:p>
            <a:r>
              <a:rPr lang="en-US" dirty="0" err="1"/>
              <a:t>Resolusi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diskriminasi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;</a:t>
            </a:r>
          </a:p>
          <a:p>
            <a:r>
              <a:rPr lang="en-US" dirty="0"/>
              <a:t>Nilai yang </a:t>
            </a:r>
            <a:r>
              <a:rPr lang="en-US" dirty="0" err="1"/>
              <a:t>diberikan</a:t>
            </a:r>
            <a:r>
              <a:rPr lang="en-US" dirty="0"/>
              <a:t> pada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;</a:t>
            </a:r>
          </a:p>
          <a:p>
            <a:r>
              <a:rPr lang="en-US" dirty="0"/>
              <a:t>Nilai </a:t>
            </a:r>
            <a:r>
              <a:rPr lang="en-US" dirty="0" err="1"/>
              <a:t>konstanta</a:t>
            </a:r>
            <a:r>
              <a:rPr lang="en-US" dirty="0"/>
              <a:t> dan parameter lain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dan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reduksi</a:t>
            </a:r>
            <a:r>
              <a:rPr lang="en-US" dirty="0"/>
              <a:t> data;</a:t>
            </a:r>
          </a:p>
          <a:p>
            <a:r>
              <a:rPr lang="en-US" dirty="0" err="1"/>
              <a:t>Pendekatan</a:t>
            </a:r>
            <a:r>
              <a:rPr lang="en-US" dirty="0"/>
              <a:t> dan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tercakup</a:t>
            </a:r>
            <a:r>
              <a:rPr lang="en-US" dirty="0"/>
              <a:t> </a:t>
            </a:r>
            <a:r>
              <a:rPr lang="en-US" dirty="0" err="1"/>
              <a:t>dapam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dan </a:t>
            </a:r>
            <a:r>
              <a:rPr lang="en-US" dirty="0" err="1"/>
              <a:t>prosedur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;</a:t>
            </a:r>
          </a:p>
          <a:p>
            <a:r>
              <a:rPr lang="en-US" dirty="0" err="1"/>
              <a:t>Variasi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609</Words>
  <Application>Microsoft Office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KETIDAKPASTIAN PENGUKURAN</vt:lpstr>
      <vt:lpstr>PowerPoint Presentation</vt:lpstr>
      <vt:lpstr>DEFINISI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SUMBER KETIDAKPASTIAN</vt:lpstr>
      <vt:lpstr>PowerPoint Presentation</vt:lpstr>
      <vt:lpstr>PowerPoint Presentation</vt:lpstr>
      <vt:lpstr>IDENTIFIKASI SUMBER KETIDAKPASTIAN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Tambahan bacaan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KETIDAKPASTIAN PENGUKURAN</dc:title>
  <dc:creator>ASUS</dc:creator>
  <cp:lastModifiedBy>ASUS</cp:lastModifiedBy>
  <cp:revision>10</cp:revision>
  <dcterms:created xsi:type="dcterms:W3CDTF">2021-11-03T22:25:21Z</dcterms:created>
  <dcterms:modified xsi:type="dcterms:W3CDTF">2021-11-04T02:26:49Z</dcterms:modified>
</cp:coreProperties>
</file>