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68" r:id="rId6"/>
    <p:sldId id="270" r:id="rId7"/>
    <p:sldId id="258" r:id="rId8"/>
    <p:sldId id="267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DE6A-F7FE-4384-ABA0-453CF574DE6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1441-0B5C-4C08-9CD9-01C56D50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3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DE6A-F7FE-4384-ABA0-453CF574DE6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1441-0B5C-4C08-9CD9-01C56D50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1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DE6A-F7FE-4384-ABA0-453CF574DE6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1441-0B5C-4C08-9CD9-01C56D50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9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DE6A-F7FE-4384-ABA0-453CF574DE6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1441-0B5C-4C08-9CD9-01C56D50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DE6A-F7FE-4384-ABA0-453CF574DE6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1441-0B5C-4C08-9CD9-01C56D50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6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DE6A-F7FE-4384-ABA0-453CF574DE6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1441-0B5C-4C08-9CD9-01C56D50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7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DE6A-F7FE-4384-ABA0-453CF574DE6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1441-0B5C-4C08-9CD9-01C56D50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7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DE6A-F7FE-4384-ABA0-453CF574DE6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1441-0B5C-4C08-9CD9-01C56D50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DE6A-F7FE-4384-ABA0-453CF574DE6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1441-0B5C-4C08-9CD9-01C56D50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DE6A-F7FE-4384-ABA0-453CF574DE6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1441-0B5C-4C08-9CD9-01C56D50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DE6A-F7FE-4384-ABA0-453CF574DE6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1441-0B5C-4C08-9CD9-01C56D50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7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DDE6A-F7FE-4384-ABA0-453CF574DE6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B1441-0B5C-4C08-9CD9-01C56D50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4562" y="1172863"/>
            <a:ext cx="11192719" cy="17543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latin typeface="Bahnschrift SemiBold" panose="020B0502040204020203" pitchFamily="34" charset="0"/>
              </a:rPr>
              <a:t>Penjagaan</a:t>
            </a:r>
            <a:r>
              <a:rPr lang="en-US" sz="3600" dirty="0" smtClean="0">
                <a:latin typeface="Bahnschrift SemiBold" panose="020B0502040204020203" pitchFamily="34" charset="0"/>
              </a:rPr>
              <a:t> </a:t>
            </a:r>
            <a:r>
              <a:rPr lang="en-US" sz="3600" dirty="0" err="1" smtClean="0">
                <a:latin typeface="Bahnschrift SemiBold" panose="020B0502040204020203" pitchFamily="34" charset="0"/>
              </a:rPr>
              <a:t>tentang</a:t>
            </a:r>
            <a:r>
              <a:rPr lang="en-US" sz="3600" dirty="0" smtClean="0">
                <a:latin typeface="Bahnschrift SemiBold" panose="020B0502040204020203" pitchFamily="34" charset="0"/>
              </a:rPr>
              <a:t> </a:t>
            </a:r>
            <a:r>
              <a:rPr lang="en-US" sz="3600" dirty="0" err="1" smtClean="0">
                <a:latin typeface="Bahnschrift SemiBold" panose="020B0502040204020203" pitchFamily="34" charset="0"/>
              </a:rPr>
              <a:t>Jaminan</a:t>
            </a:r>
            <a:r>
              <a:rPr lang="en-US" sz="3600" dirty="0" smtClean="0">
                <a:latin typeface="Bahnschrift SemiBold" panose="020B0502040204020203" pitchFamily="34" charset="0"/>
              </a:rPr>
              <a:t> </a:t>
            </a:r>
            <a:r>
              <a:rPr lang="en-US" sz="3600" dirty="0" err="1" smtClean="0">
                <a:latin typeface="Bahnschrift SemiBold" panose="020B0502040204020203" pitchFamily="34" charset="0"/>
              </a:rPr>
              <a:t>Mutu</a:t>
            </a:r>
            <a:r>
              <a:rPr lang="en-US" sz="3600" dirty="0" smtClean="0">
                <a:latin typeface="Bahnschrift SemiBold" panose="020B0502040204020203" pitchFamily="34" charset="0"/>
              </a:rPr>
              <a:t> </a:t>
            </a:r>
            <a:r>
              <a:rPr lang="en-US" sz="3600" dirty="0" err="1" smtClean="0">
                <a:latin typeface="Bahnschrift SemiBold" panose="020B0502040204020203" pitchFamily="34" charset="0"/>
              </a:rPr>
              <a:t>Laboratorium</a:t>
            </a:r>
            <a:r>
              <a:rPr lang="en-US" sz="3600" dirty="0" smtClean="0">
                <a:latin typeface="Bahnschrift SemiBold" panose="020B0502040204020203" pitchFamily="34" charset="0"/>
              </a:rPr>
              <a:t> (</a:t>
            </a:r>
            <a:r>
              <a:rPr lang="en-US" sz="3600" dirty="0" err="1" smtClean="0">
                <a:latin typeface="Bahnschrift SemiBold" panose="020B0502040204020203" pitchFamily="34" charset="0"/>
              </a:rPr>
              <a:t>Pelayanan</a:t>
            </a:r>
            <a:r>
              <a:rPr lang="en-US" sz="3600" dirty="0" smtClean="0">
                <a:latin typeface="Bahnschrift SemiBold" panose="020B0502040204020203" pitchFamily="34" charset="0"/>
              </a:rPr>
              <a:t> Praktikum, </a:t>
            </a:r>
            <a:r>
              <a:rPr lang="en-US" sz="3600" dirty="0" err="1" smtClean="0">
                <a:latin typeface="Bahnschrift SemiBold" panose="020B0502040204020203" pitchFamily="34" charset="0"/>
              </a:rPr>
              <a:t>Penelitian</a:t>
            </a:r>
            <a:r>
              <a:rPr lang="en-US" sz="3600" dirty="0" smtClean="0">
                <a:latin typeface="Bahnschrift SemiBold" panose="020B0502040204020203" pitchFamily="34" charset="0"/>
              </a:rPr>
              <a:t>, </a:t>
            </a:r>
            <a:r>
              <a:rPr lang="en-US" sz="3600" dirty="0" err="1" smtClean="0">
                <a:latin typeface="Bahnschrift SemiBold" panose="020B0502040204020203" pitchFamily="34" charset="0"/>
              </a:rPr>
              <a:t>dan</a:t>
            </a:r>
            <a:r>
              <a:rPr lang="en-US" sz="3600" dirty="0" smtClean="0">
                <a:latin typeface="Bahnschrift SemiBold" panose="020B0502040204020203" pitchFamily="34" charset="0"/>
              </a:rPr>
              <a:t> </a:t>
            </a:r>
            <a:r>
              <a:rPr lang="en-US" sz="3600" dirty="0" err="1" smtClean="0">
                <a:latin typeface="Bahnschrift SemiBold" panose="020B0502040204020203" pitchFamily="34" charset="0"/>
              </a:rPr>
              <a:t>Pengujian</a:t>
            </a:r>
            <a:r>
              <a:rPr lang="en-US" sz="3600" dirty="0" smtClean="0">
                <a:latin typeface="Bahnschrift SemiBold" panose="020B0502040204020203" pitchFamily="34" charset="0"/>
              </a:rPr>
              <a:t>/</a:t>
            </a:r>
            <a:r>
              <a:rPr lang="en-US" sz="3600" dirty="0" err="1" smtClean="0">
                <a:latin typeface="Bahnschrift SemiBold" panose="020B0502040204020203" pitchFamily="34" charset="0"/>
              </a:rPr>
              <a:t>Kalibrasi</a:t>
            </a:r>
            <a:r>
              <a:rPr lang="en-US" sz="3600" dirty="0" smtClean="0">
                <a:latin typeface="Bahnschrift SemiBold" panose="020B0502040204020203" pitchFamily="34" charset="0"/>
              </a:rPr>
              <a:t>)</a:t>
            </a:r>
            <a:endParaRPr lang="en-US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Flowchart: Punched Tape 2"/>
          <p:cNvSpPr/>
          <p:nvPr/>
        </p:nvSpPr>
        <p:spPr>
          <a:xfrm>
            <a:off x="3500846" y="3622876"/>
            <a:ext cx="4153988" cy="14847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03010" y="4042061"/>
            <a:ext cx="234966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Edy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Supriyo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081914507500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9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5" y="225631"/>
            <a:ext cx="9203376" cy="591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594" y="0"/>
            <a:ext cx="9862457" cy="67403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LAYANAN MASYARAKAT/ PENGUJIAN</a:t>
            </a:r>
          </a:p>
          <a:p>
            <a:pPr marL="742950" indent="-742950">
              <a:buAutoNum type="arabicPeriod"/>
            </a:pPr>
            <a:r>
              <a:rPr lang="en-US" sz="3600" dirty="0" err="1" smtClean="0">
                <a:latin typeface="Arial Rounded MT Bold" panose="020F0704030504030204" pitchFamily="34" charset="0"/>
              </a:rPr>
              <a:t>Kalibrasi</a:t>
            </a:r>
            <a:r>
              <a:rPr lang="en-US" sz="3600" dirty="0" smtClean="0">
                <a:latin typeface="Arial Rounded MT Bold" panose="020F0704030504030204" pitchFamily="34" charset="0"/>
              </a:rPr>
              <a:t>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Alat</a:t>
            </a:r>
            <a:endParaRPr lang="en-US" sz="3600" dirty="0" smtClean="0">
              <a:latin typeface="Arial Rounded MT Bold" panose="020F0704030504030204" pitchFamily="34" charset="0"/>
            </a:endParaRPr>
          </a:p>
          <a:p>
            <a:pPr marL="742950" indent="-742950">
              <a:buAutoNum type="arabicPeriod"/>
            </a:pPr>
            <a:r>
              <a:rPr lang="en-US" sz="3600" dirty="0" err="1" smtClean="0">
                <a:latin typeface="Arial Rounded MT Bold" panose="020F0704030504030204" pitchFamily="34" charset="0"/>
              </a:rPr>
              <a:t>Pengecekan</a:t>
            </a:r>
            <a:r>
              <a:rPr lang="en-US" sz="3600" dirty="0" smtClean="0">
                <a:latin typeface="Arial Rounded MT Bold" panose="020F0704030504030204" pitchFamily="34" charset="0"/>
              </a:rPr>
              <a:t>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antara</a:t>
            </a:r>
            <a:endParaRPr lang="en-US" sz="3600" dirty="0" smtClean="0">
              <a:latin typeface="Arial Rounded MT Bold" panose="020F0704030504030204" pitchFamily="34" charset="0"/>
            </a:endParaRPr>
          </a:p>
          <a:p>
            <a:pPr marL="742950" indent="-742950">
              <a:buAutoNum type="arabicPeriod"/>
            </a:pPr>
            <a:r>
              <a:rPr lang="en-US" sz="3600" dirty="0" err="1" smtClean="0">
                <a:latin typeface="Arial Rounded MT Bold" panose="020F0704030504030204" pitchFamily="34" charset="0"/>
              </a:rPr>
              <a:t>Uji</a:t>
            </a:r>
            <a:r>
              <a:rPr lang="en-US" sz="3600" dirty="0" smtClean="0">
                <a:latin typeface="Arial Rounded MT Bold" panose="020F0704030504030204" pitchFamily="34" charset="0"/>
              </a:rPr>
              <a:t> banding personal</a:t>
            </a:r>
          </a:p>
          <a:p>
            <a:pPr marL="742950" indent="-742950">
              <a:buAutoNum type="arabicPeriod"/>
            </a:pPr>
            <a:r>
              <a:rPr lang="en-US" sz="3600" dirty="0" err="1" smtClean="0">
                <a:latin typeface="Arial Rounded MT Bold" panose="020F0704030504030204" pitchFamily="34" charset="0"/>
              </a:rPr>
              <a:t>Uji</a:t>
            </a:r>
            <a:r>
              <a:rPr lang="en-US" sz="3600" dirty="0" smtClean="0">
                <a:latin typeface="Arial Rounded MT Bold" panose="020F0704030504030204" pitchFamily="34" charset="0"/>
              </a:rPr>
              <a:t> banding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antar</a:t>
            </a:r>
            <a:r>
              <a:rPr lang="en-US" sz="3600" dirty="0" smtClean="0">
                <a:latin typeface="Arial Rounded MT Bold" panose="020F0704030504030204" pitchFamily="34" charset="0"/>
              </a:rPr>
              <a:t>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laboratorium</a:t>
            </a:r>
            <a:r>
              <a:rPr lang="en-US" sz="3600" dirty="0" smtClean="0">
                <a:latin typeface="Arial Rounded MT Bold" panose="020F0704030504030204" pitchFamily="34" charset="0"/>
              </a:rPr>
              <a:t>/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Uji</a:t>
            </a:r>
            <a:r>
              <a:rPr lang="en-US" sz="3600" dirty="0" smtClean="0">
                <a:latin typeface="Arial Rounded MT Bold" panose="020F0704030504030204" pitchFamily="34" charset="0"/>
              </a:rPr>
              <a:t>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Profesiensi</a:t>
            </a:r>
            <a:endParaRPr lang="en-US" sz="3600" dirty="0" smtClean="0">
              <a:latin typeface="Arial Rounded MT Bold" panose="020F0704030504030204" pitchFamily="34" charset="0"/>
            </a:endParaRPr>
          </a:p>
          <a:p>
            <a:pPr marL="742950" indent="-742950">
              <a:buAutoNum type="arabicPeriod"/>
            </a:pPr>
            <a:r>
              <a:rPr lang="en-US" sz="3600" dirty="0" err="1" smtClean="0">
                <a:latin typeface="Arial Rounded MT Bold" panose="020F0704030504030204" pitchFamily="34" charset="0"/>
              </a:rPr>
              <a:t>Akreditasi</a:t>
            </a:r>
            <a:r>
              <a:rPr lang="en-US" sz="3600" dirty="0" smtClean="0">
                <a:latin typeface="Arial Rounded MT Bold" panose="020F0704030504030204" pitchFamily="34" charset="0"/>
              </a:rPr>
              <a:t>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laboratorium</a:t>
            </a:r>
            <a:endParaRPr lang="en-US" sz="3600" dirty="0" smtClean="0">
              <a:latin typeface="Arial Rounded MT Bold" panose="020F0704030504030204" pitchFamily="34" charset="0"/>
            </a:endParaRPr>
          </a:p>
          <a:p>
            <a:pPr marL="742950" indent="-742950">
              <a:buAutoNum type="arabicPeriod"/>
            </a:pPr>
            <a:r>
              <a:rPr lang="en-US" sz="3600" dirty="0" err="1" smtClean="0">
                <a:latin typeface="Arial Rounded MT Bold" panose="020F0704030504030204" pitchFamily="34" charset="0"/>
              </a:rPr>
              <a:t>Melayani</a:t>
            </a:r>
            <a:r>
              <a:rPr lang="en-US" sz="3600" dirty="0" smtClean="0">
                <a:latin typeface="Arial Rounded MT Bold" panose="020F0704030504030204" pitchFamily="34" charset="0"/>
              </a:rPr>
              <a:t>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Masyarakat</a:t>
            </a:r>
            <a:endParaRPr lang="en-US" sz="3600" dirty="0" smtClean="0">
              <a:latin typeface="Arial Rounded MT Bold" panose="020F0704030504030204" pitchFamily="34" charset="0"/>
            </a:endParaRPr>
          </a:p>
          <a:p>
            <a:pPr marL="742950" indent="-742950">
              <a:buAutoNum type="arabicPeriod"/>
            </a:pPr>
            <a:r>
              <a:rPr lang="en-US" sz="3600" dirty="0" err="1" smtClean="0">
                <a:latin typeface="Arial Rounded MT Bold" panose="020F0704030504030204" pitchFamily="34" charset="0"/>
              </a:rPr>
              <a:t>Sertifikat</a:t>
            </a:r>
            <a:r>
              <a:rPr lang="en-US" sz="3600" dirty="0" smtClean="0">
                <a:latin typeface="Arial Rounded MT Bold" panose="020F0704030504030204" pitchFamily="34" charset="0"/>
              </a:rPr>
              <a:t> </a:t>
            </a:r>
            <a:r>
              <a:rPr lang="en-US" sz="3600" dirty="0" err="1">
                <a:latin typeface="Arial Rounded MT Bold" panose="020F0704030504030204" pitchFamily="34" charset="0"/>
              </a:rPr>
              <a:t>H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asil</a:t>
            </a:r>
            <a:r>
              <a:rPr lang="en-US" sz="3600" dirty="0" smtClean="0">
                <a:latin typeface="Arial Rounded MT Bold" panose="020F0704030504030204" pitchFamily="34" charset="0"/>
              </a:rPr>
              <a:t>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Uji</a:t>
            </a:r>
            <a:endParaRPr lang="en-US" sz="3600" dirty="0" smtClean="0">
              <a:latin typeface="Arial Rounded MT Bold" panose="020F0704030504030204" pitchFamily="34" charset="0"/>
            </a:endParaRPr>
          </a:p>
          <a:p>
            <a:pPr marL="742950" indent="-742950">
              <a:buAutoNum type="arabicPeriod"/>
            </a:pPr>
            <a:r>
              <a:rPr lang="en-US" sz="3600" dirty="0" err="1" smtClean="0">
                <a:latin typeface="Arial Rounded MT Bold" panose="020F0704030504030204" pitchFamily="34" charset="0"/>
              </a:rPr>
              <a:t>Pembuatan</a:t>
            </a:r>
            <a:r>
              <a:rPr lang="en-US" sz="3600" dirty="0" smtClean="0">
                <a:latin typeface="Arial Rounded MT Bold" panose="020F0704030504030204" pitchFamily="34" charset="0"/>
              </a:rPr>
              <a:t>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Dokumen</a:t>
            </a:r>
            <a:r>
              <a:rPr lang="en-US" sz="3600" dirty="0" smtClean="0">
                <a:latin typeface="Arial Rounded MT Bold" panose="020F0704030504030204" pitchFamily="34" charset="0"/>
              </a:rPr>
              <a:t> PM</a:t>
            </a:r>
          </a:p>
          <a:p>
            <a:pPr marL="742950" indent="-742950">
              <a:buAutoNum type="arabicPeriod"/>
            </a:pPr>
            <a:r>
              <a:rPr lang="en-US" sz="3600" dirty="0" err="1" smtClean="0">
                <a:latin typeface="Arial Rounded MT Bold" panose="020F0704030504030204" pitchFamily="34" charset="0"/>
              </a:rPr>
              <a:t>Dokumen</a:t>
            </a:r>
            <a:r>
              <a:rPr lang="en-US" sz="3600" dirty="0" smtClean="0">
                <a:latin typeface="Arial Rounded MT Bold" panose="020F0704030504030204" pitchFamily="34" charset="0"/>
              </a:rPr>
              <a:t> PR</a:t>
            </a:r>
          </a:p>
          <a:p>
            <a:pPr marL="742950" indent="-742950">
              <a:buAutoNum type="arabicPeriod"/>
            </a:pPr>
            <a:r>
              <a:rPr lang="en-US" sz="3600" dirty="0" err="1" smtClean="0">
                <a:latin typeface="Arial Rounded MT Bold" panose="020F0704030504030204" pitchFamily="34" charset="0"/>
              </a:rPr>
              <a:t>Formulir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72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3164" y="1552104"/>
            <a:ext cx="7707084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LAYANAN MAHASISWA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Arial Rounded MT Bold" panose="020F0704030504030204" pitchFamily="34" charset="0"/>
              </a:rPr>
              <a:t>TATA TERTIB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Arial Rounded MT Bold" panose="020F0704030504030204" pitchFamily="34" charset="0"/>
              </a:rPr>
              <a:t>K3 LABORATORIUM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Arial Rounded MT Bold" panose="020F0704030504030204" pitchFamily="34" charset="0"/>
              </a:rPr>
              <a:t>DEMONTRASI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Arial Rounded MT Bold" panose="020F0704030504030204" pitchFamily="34" charset="0"/>
              </a:rPr>
              <a:t>PELAKSANAAN PRAKTIKUM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Arial Rounded MT Bold" panose="020F0704030504030204" pitchFamily="34" charset="0"/>
              </a:rPr>
              <a:t>PENDAMPINGAN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Arial Rounded MT Bold" panose="020F0704030504030204" pitchFamily="34" charset="0"/>
              </a:rPr>
              <a:t>PENILAIAN</a:t>
            </a:r>
          </a:p>
          <a:p>
            <a:pPr marL="514350" indent="-514350">
              <a:buAutoNum type="arabicPeriod"/>
            </a:pP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38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9714" y="587829"/>
            <a:ext cx="9810206" cy="31085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Layanan</a:t>
            </a:r>
            <a:r>
              <a:rPr lang="en-US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Penelitian</a:t>
            </a:r>
            <a:endParaRPr lang="en-US" sz="2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latin typeface="Arial Rounded MT Bold" panose="020F0704030504030204" pitchFamily="34" charset="0"/>
              </a:rPr>
              <a:t>TATA TERTIB LABORATORIUM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Arial Rounded MT Bold" panose="020F0704030504030204" pitchFamily="34" charset="0"/>
              </a:rPr>
              <a:t>K3 LABORATORIUM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Arial Rounded MT Bold" panose="020F0704030504030204" pitchFamily="34" charset="0"/>
              </a:rPr>
              <a:t>SURAT TUGAS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Arial Rounded MT Bold" panose="020F0704030504030204" pitchFamily="34" charset="0"/>
              </a:rPr>
              <a:t>PELAYANAN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Arial Rounded MT Bold" panose="020F0704030504030204" pitchFamily="34" charset="0"/>
              </a:rPr>
              <a:t>PENDAMPINGAN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Arial Rounded MT Bold" panose="020F0704030504030204" pitchFamily="34" charset="0"/>
              </a:rPr>
              <a:t>LAPORAN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50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http://ptm.ft.unm.ac.id/wp-content/uploads/sites/26/2017/08/LAB-UNIT-MESIN-PERKAKAS-300x2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7" y="1"/>
            <a:ext cx="6296628" cy="39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ab perpindahan pan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49" y="3102015"/>
            <a:ext cx="7143750" cy="33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137" y="4259484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65576" y="5557778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60654" y="463639"/>
            <a:ext cx="4584878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LAY OUT LABORAT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0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boratorium Elektro - Fakultas Tekn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478" y="1545220"/>
            <a:ext cx="5625297" cy="40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elcome to my s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6" y="3854370"/>
            <a:ext cx="5342399" cy="35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5" descr="Elektro Thermal Constant Temperature Incubator 220V Makanan Perkecambahan  Biji Laboratorium Mikroorganisme Stainless Steel Incubator|Pusat Mesin| -  AliExpr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05" name="Picture 57" descr="Elektro Thermal Constant Temperature Incubator 220V Makanan Perkecambahan  Biji Laboratorium Mikroorganisme Stainless Steel Incubator|Pusat Mesin| -  AliExpr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67" y="-144463"/>
            <a:ext cx="5486398" cy="399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3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jarah – UPT Laboratorium Terpadu, Universitas Diponego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06" y="496389"/>
            <a:ext cx="9431383" cy="569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1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89" y="570016"/>
            <a:ext cx="6970816" cy="616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8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5" y="0"/>
            <a:ext cx="9679577" cy="67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2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2021-10-07T14:31:07Z</dcterms:created>
  <dcterms:modified xsi:type="dcterms:W3CDTF">2021-10-08T22:39:28Z</dcterms:modified>
</cp:coreProperties>
</file>