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0" r:id="rId6"/>
    <p:sldId id="263" r:id="rId7"/>
    <p:sldId id="265"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92" d="100"/>
          <a:sy n="92" d="100"/>
        </p:scale>
        <p:origin x="9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3/24/2015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tel:2014280194"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tel:2014280199" TargetMode="External"/><Relationship Id="rId4" Type="http://schemas.openxmlformats.org/officeDocument/2006/relationships/hyperlink" Target="tel:20142801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4960137"/>
            <a:ext cx="7366000" cy="1463040"/>
          </a:xfrm>
        </p:spPr>
        <p:txBody>
          <a:bodyPr/>
          <a:lstStyle/>
          <a:p>
            <a:r>
              <a:rPr lang="en-GB" dirty="0" smtClean="0"/>
              <a:t>Organic Food</a:t>
            </a:r>
            <a:endParaRPr lang="en-US" dirty="0"/>
          </a:p>
        </p:txBody>
      </p:sp>
      <p:sp>
        <p:nvSpPr>
          <p:cNvPr id="3" name="Subtitle 2"/>
          <p:cNvSpPr>
            <a:spLocks noGrp="1"/>
          </p:cNvSpPr>
          <p:nvPr>
            <p:ph type="subTitle" idx="1"/>
          </p:nvPr>
        </p:nvSpPr>
        <p:spPr>
          <a:xfrm>
            <a:off x="8425542" y="5137211"/>
            <a:ext cx="3621315" cy="1285966"/>
          </a:xfrm>
        </p:spPr>
        <p:txBody>
          <a:bodyPr>
            <a:normAutofit/>
          </a:bodyPr>
          <a:lstStyle/>
          <a:p>
            <a:r>
              <a:rPr lang="en-GB" dirty="0" smtClean="0"/>
              <a:t>7</a:t>
            </a:r>
            <a:r>
              <a:rPr lang="en-GB" baseline="30000" dirty="0" smtClean="0"/>
              <a:t>th</a:t>
            </a:r>
            <a:r>
              <a:rPr lang="en-GB" dirty="0" smtClean="0"/>
              <a:t> floor’s proposal</a:t>
            </a:r>
            <a:endParaRPr lang="en-US" dirty="0"/>
          </a:p>
        </p:txBody>
      </p:sp>
    </p:spTree>
    <p:extLst>
      <p:ext uri="{BB962C8B-B14F-4D97-AF65-F5344CB8AC3E}">
        <p14:creationId xmlns:p14="http://schemas.microsoft.com/office/powerpoint/2010/main" val="283336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7</a:t>
            </a:r>
            <a:r>
              <a:rPr lang="en-GB" baseline="30000" dirty="0" smtClean="0"/>
              <a:t>th</a:t>
            </a:r>
            <a:r>
              <a:rPr lang="en-GB" dirty="0" smtClean="0"/>
              <a:t> floor?</a:t>
            </a:r>
            <a:endParaRPr lang="en-US" dirty="0"/>
          </a:p>
        </p:txBody>
      </p:sp>
      <p:sp>
        <p:nvSpPr>
          <p:cNvPr id="3" name="Content Placeholder 2"/>
          <p:cNvSpPr>
            <a:spLocks noGrp="1"/>
          </p:cNvSpPr>
          <p:nvPr>
            <p:ph idx="1"/>
          </p:nvPr>
        </p:nvSpPr>
        <p:spPr/>
        <p:txBody>
          <a:bodyPr>
            <a:normAutofit/>
          </a:bodyPr>
          <a:lstStyle/>
          <a:p>
            <a:pPr marL="128016" lvl="1" indent="0">
              <a:buNone/>
            </a:pPr>
            <a:r>
              <a:rPr lang="en-PH" sz="2800" dirty="0" smtClean="0"/>
              <a:t>	The </a:t>
            </a:r>
            <a:r>
              <a:rPr lang="en-PH" sz="2800" dirty="0"/>
              <a:t>reason why our group choose </a:t>
            </a:r>
            <a:r>
              <a:rPr lang="en-PH" sz="2800" dirty="0" smtClean="0"/>
              <a:t>“Seventh </a:t>
            </a:r>
            <a:r>
              <a:rPr lang="en-PH" sz="2800" dirty="0"/>
              <a:t>F</a:t>
            </a:r>
            <a:r>
              <a:rPr lang="en-PH" sz="2800" dirty="0" smtClean="0"/>
              <a:t>loor</a:t>
            </a:r>
            <a:r>
              <a:rPr lang="en-PH" sz="2800" dirty="0"/>
              <a:t>” as a name is because some people believe seven is a lucky number, in society we know about “seven” wonders, not eight nor nine wonders. Moreover, and the most important thing that all of our members are living in the seventh floor. The same places somehow give us the advantages and become one of our strategies to make the coordination and collaboration easier.</a:t>
            </a:r>
            <a:endParaRPr lang="en-US" sz="2800" dirty="0"/>
          </a:p>
        </p:txBody>
      </p:sp>
    </p:spTree>
    <p:extLst>
      <p:ext uri="{BB962C8B-B14F-4D97-AF65-F5344CB8AC3E}">
        <p14:creationId xmlns:p14="http://schemas.microsoft.com/office/powerpoint/2010/main" val="6805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organic?</a:t>
            </a:r>
            <a:endParaRPr lang="en-US" dirty="0"/>
          </a:p>
        </p:txBody>
      </p:sp>
      <p:sp>
        <p:nvSpPr>
          <p:cNvPr id="3" name="Content Placeholder 2"/>
          <p:cNvSpPr>
            <a:spLocks noGrp="1"/>
          </p:cNvSpPr>
          <p:nvPr>
            <p:ph idx="1"/>
          </p:nvPr>
        </p:nvSpPr>
        <p:spPr/>
        <p:txBody>
          <a:bodyPr>
            <a:normAutofit/>
          </a:bodyPr>
          <a:lstStyle/>
          <a:p>
            <a:pPr marL="128016" lvl="1" indent="0">
              <a:buNone/>
            </a:pPr>
            <a:r>
              <a:rPr lang="en-PH" sz="2400" dirty="0"/>
              <a:t>	</a:t>
            </a:r>
            <a:r>
              <a:rPr lang="en-PH" sz="2400" dirty="0" smtClean="0"/>
              <a:t>Organic </a:t>
            </a:r>
            <a:r>
              <a:rPr lang="en-PH" sz="2400" dirty="0"/>
              <a:t>foods’ market have been growing in the global market for the past years and it is taking more and more market shares in the food market. Because food market could be considered the largest market in all markets in the world, we choose to study this particular market and choose it as our project’s theme.</a:t>
            </a:r>
            <a:endParaRPr lang="en-US" sz="2400" dirty="0"/>
          </a:p>
        </p:txBody>
      </p:sp>
    </p:spTree>
    <p:extLst>
      <p:ext uri="{BB962C8B-B14F-4D97-AF65-F5344CB8AC3E}">
        <p14:creationId xmlns:p14="http://schemas.microsoft.com/office/powerpoint/2010/main" val="196200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growth in America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936389"/>
            <a:ext cx="5678488" cy="4956646"/>
          </a:xfrm>
        </p:spPr>
      </p:pic>
      <p:sp>
        <p:nvSpPr>
          <p:cNvPr id="4" name="Text Placeholder 3"/>
          <p:cNvSpPr>
            <a:spLocks noGrp="1"/>
          </p:cNvSpPr>
          <p:nvPr>
            <p:ph type="body" sz="half" idx="2"/>
          </p:nvPr>
        </p:nvSpPr>
        <p:spPr/>
        <p:txBody>
          <a:bodyPr>
            <a:normAutofit/>
          </a:bodyPr>
          <a:lstStyle/>
          <a:p>
            <a:pPr marL="285750" indent="-285750">
              <a:buFontTx/>
              <a:buChar char="-"/>
            </a:pPr>
            <a:r>
              <a:rPr lang="en-GB" sz="2000" dirty="0" smtClean="0"/>
              <a:t>Have it </a:t>
            </a:r>
            <a:r>
              <a:rPr lang="en-PH" sz="2000" dirty="0" smtClean="0"/>
              <a:t>reached </a:t>
            </a:r>
            <a:r>
              <a:rPr lang="en-PH" sz="2000" dirty="0"/>
              <a:t>its market </a:t>
            </a:r>
            <a:r>
              <a:rPr lang="en-PH" sz="2000" dirty="0" smtClean="0"/>
              <a:t>saturation?</a:t>
            </a:r>
          </a:p>
          <a:p>
            <a:pPr marL="285750" indent="-285750">
              <a:buFontTx/>
              <a:buChar char="-"/>
            </a:pPr>
            <a:endParaRPr lang="en-GB" sz="2000" dirty="0"/>
          </a:p>
          <a:p>
            <a:pPr marL="285750" indent="-285750">
              <a:buFontTx/>
              <a:buChar char="-"/>
            </a:pPr>
            <a:r>
              <a:rPr lang="en-GB" sz="2000" dirty="0" smtClean="0"/>
              <a:t>How about global market?</a:t>
            </a:r>
          </a:p>
          <a:p>
            <a:pPr marL="285750" indent="-285750">
              <a:buFontTx/>
              <a:buChar char="-"/>
            </a:pPr>
            <a:endParaRPr lang="en-US" sz="2000" dirty="0"/>
          </a:p>
        </p:txBody>
      </p:sp>
    </p:spTree>
    <p:extLst>
      <p:ext uri="{BB962C8B-B14F-4D97-AF65-F5344CB8AC3E}">
        <p14:creationId xmlns:p14="http://schemas.microsoft.com/office/powerpoint/2010/main" val="246261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Project’s outline</a:t>
            </a:r>
            <a:endParaRPr lang="en-US" dirty="0"/>
          </a:p>
        </p:txBody>
      </p:sp>
      <p:sp>
        <p:nvSpPr>
          <p:cNvPr id="3" name="Content Placeholder 2"/>
          <p:cNvSpPr>
            <a:spLocks noGrp="1"/>
          </p:cNvSpPr>
          <p:nvPr>
            <p:ph idx="1"/>
          </p:nvPr>
        </p:nvSpPr>
        <p:spPr/>
        <p:txBody>
          <a:bodyPr>
            <a:noAutofit/>
          </a:bodyPr>
          <a:lstStyle/>
          <a:p>
            <a:pPr marL="0" indent="0">
              <a:buNone/>
            </a:pPr>
            <a:r>
              <a:rPr lang="en-PH" sz="2400" dirty="0"/>
              <a:t> </a:t>
            </a:r>
            <a:r>
              <a:rPr lang="en-PH" sz="2400" dirty="0" smtClean="0"/>
              <a:t>-</a:t>
            </a:r>
            <a:r>
              <a:rPr lang="en-PH" sz="2400" dirty="0"/>
              <a:t>          History/development of organic food industry</a:t>
            </a:r>
            <a:br>
              <a:rPr lang="en-PH" sz="2400" dirty="0"/>
            </a:br>
            <a:endParaRPr lang="en-PH" sz="2400" dirty="0"/>
          </a:p>
          <a:p>
            <a:r>
              <a:rPr lang="en-PH" sz="2400" dirty="0"/>
              <a:t>-          Advantages of organic food compared to regular </a:t>
            </a:r>
            <a:r>
              <a:rPr lang="en-PH" sz="2400" dirty="0" smtClean="0"/>
              <a:t>food</a:t>
            </a:r>
          </a:p>
          <a:p>
            <a:endParaRPr lang="en-PH" sz="2400" dirty="0"/>
          </a:p>
          <a:p>
            <a:r>
              <a:rPr lang="en-PH" sz="2400" dirty="0"/>
              <a:t>-          Governments’ policies and regulations in organic food industries</a:t>
            </a:r>
            <a:br>
              <a:rPr lang="en-PH" sz="2400" dirty="0"/>
            </a:br>
            <a:endParaRPr lang="en-PH" sz="2400" dirty="0"/>
          </a:p>
          <a:p>
            <a:r>
              <a:rPr lang="en-PH" sz="2400" dirty="0"/>
              <a:t>-          Technology involved in organic foods’ </a:t>
            </a:r>
            <a:r>
              <a:rPr lang="en-PH" sz="2400" dirty="0" smtClean="0"/>
              <a:t>industries</a:t>
            </a:r>
          </a:p>
          <a:p>
            <a:endParaRPr lang="en-PH" sz="2400" dirty="0"/>
          </a:p>
          <a:p>
            <a:r>
              <a:rPr lang="en-PH" sz="2400" dirty="0"/>
              <a:t>-          Market analysis and market growth of organic food</a:t>
            </a:r>
          </a:p>
        </p:txBody>
      </p:sp>
    </p:spTree>
    <p:extLst>
      <p:ext uri="{BB962C8B-B14F-4D97-AF65-F5344CB8AC3E}">
        <p14:creationId xmlns:p14="http://schemas.microsoft.com/office/powerpoint/2010/main" val="2535358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Model </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9776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Students</a:t>
            </a:r>
            <a:endParaRPr lang="en-US" dirty="0"/>
          </a:p>
          <a:p>
            <a:pPr>
              <a:buFont typeface="Wingdings" panose="05000000000000000000" pitchFamily="2" charset="2"/>
              <a:buChar char="v"/>
            </a:pPr>
            <a:r>
              <a:rPr lang="en-US" dirty="0" smtClean="0"/>
              <a:t>  Teachers</a:t>
            </a:r>
            <a:endParaRPr lang="en-US" dirty="0"/>
          </a:p>
          <a:p>
            <a:pPr>
              <a:buFont typeface="Wingdings" panose="05000000000000000000" pitchFamily="2" charset="2"/>
              <a:buChar char="v"/>
            </a:pPr>
            <a:r>
              <a:rPr lang="en-US" dirty="0" smtClean="0"/>
              <a:t>  Classmates</a:t>
            </a:r>
            <a:endParaRPr lang="en-US" dirty="0"/>
          </a:p>
          <a:p>
            <a:endParaRPr lang="en-US" dirty="0"/>
          </a:p>
        </p:txBody>
      </p:sp>
    </p:spTree>
    <p:extLst>
      <p:ext uri="{BB962C8B-B14F-4D97-AF65-F5344CB8AC3E}">
        <p14:creationId xmlns:p14="http://schemas.microsoft.com/office/powerpoint/2010/main" val="402976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Model</a:t>
            </a:r>
            <a:endParaRPr lang="en-US" dirty="0"/>
          </a:p>
        </p:txBody>
      </p:sp>
      <p:pic>
        <p:nvPicPr>
          <p:cNvPr id="12" name="Content Placeholder 11"/>
          <p:cNvPicPr>
            <a:picLocks noGrp="1" noChangeAspect="1"/>
          </p:cNvPicPr>
          <p:nvPr>
            <p:ph idx="1"/>
          </p:nvPr>
        </p:nvPicPr>
        <p:blipFill rotWithShape="1">
          <a:blip r:embed="rId2"/>
          <a:srcRect l="4496" t="29311" r="5891" b="14642"/>
          <a:stretch/>
        </p:blipFill>
        <p:spPr>
          <a:xfrm>
            <a:off x="279133" y="1853497"/>
            <a:ext cx="11713945" cy="4884189"/>
          </a:xfrm>
          <a:prstGeom prst="rect">
            <a:avLst/>
          </a:prstGeom>
        </p:spPr>
      </p:pic>
    </p:spTree>
    <p:extLst>
      <p:ext uri="{BB962C8B-B14F-4D97-AF65-F5344CB8AC3E}">
        <p14:creationId xmlns:p14="http://schemas.microsoft.com/office/powerpoint/2010/main" val="1240178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7" y="1475509"/>
            <a:ext cx="4273261" cy="4273261"/>
          </a:xfrm>
          <a:prstGeom prst="rect">
            <a:avLst/>
          </a:prstGeom>
        </p:spPr>
      </p:pic>
      <p:sp>
        <p:nvSpPr>
          <p:cNvPr id="3" name="Rectangle 2"/>
          <p:cNvSpPr/>
          <p:nvPr/>
        </p:nvSpPr>
        <p:spPr>
          <a:xfrm>
            <a:off x="6012872" y="3488660"/>
            <a:ext cx="6096000" cy="1477328"/>
          </a:xfrm>
          <a:prstGeom prst="rect">
            <a:avLst/>
          </a:prstGeom>
        </p:spPr>
        <p:txBody>
          <a:bodyPr>
            <a:spAutoFit/>
          </a:bodyPr>
          <a:lstStyle/>
          <a:p>
            <a:r>
              <a:rPr lang="en-US" sz="2400" dirty="0"/>
              <a:t>Bobby </a:t>
            </a:r>
            <a:r>
              <a:rPr lang="en-US" sz="2400" dirty="0" err="1"/>
              <a:t>Kurniawan</a:t>
            </a:r>
            <a:r>
              <a:rPr lang="en-US" sz="2400" dirty="0"/>
              <a:t>  </a:t>
            </a:r>
            <a:r>
              <a:rPr lang="en-US" altLang="zh-CN" sz="2400" dirty="0">
                <a:hlinkClick r:id="rId3"/>
              </a:rPr>
              <a:t>2014280194</a:t>
            </a:r>
            <a:endParaRPr lang="en-GB" altLang="zh-CN" sz="2400" dirty="0"/>
          </a:p>
          <a:p>
            <a:r>
              <a:rPr lang="en-US" sz="2400" dirty="0"/>
              <a:t>Seetala </a:t>
            </a:r>
            <a:r>
              <a:rPr lang="en-US" sz="2400" dirty="0" err="1"/>
              <a:t>Ummaralikit</a:t>
            </a:r>
            <a:r>
              <a:rPr lang="en-US" sz="2400" dirty="0"/>
              <a:t> </a:t>
            </a:r>
            <a:r>
              <a:rPr lang="en-US" altLang="zh-CN" sz="2400" dirty="0">
                <a:hlinkClick r:id="rId4"/>
              </a:rPr>
              <a:t>2014280195</a:t>
            </a:r>
            <a:endParaRPr lang="en-GB" altLang="zh-CN" sz="2400" dirty="0"/>
          </a:p>
          <a:p>
            <a:r>
              <a:rPr lang="en-US" sz="2400" dirty="0" err="1"/>
              <a:t>Muanphet</a:t>
            </a:r>
            <a:r>
              <a:rPr lang="en-US" sz="2400" dirty="0"/>
              <a:t> </a:t>
            </a:r>
            <a:r>
              <a:rPr lang="en-US" sz="2400" dirty="0" err="1"/>
              <a:t>Charnratanavisan</a:t>
            </a:r>
            <a:r>
              <a:rPr lang="en-US" sz="2400" dirty="0"/>
              <a:t> </a:t>
            </a:r>
            <a:r>
              <a:rPr lang="en-US" sz="2400" dirty="0">
                <a:hlinkClick r:id="rId5"/>
              </a:rPr>
              <a:t>2014280199</a:t>
            </a:r>
            <a:endParaRPr lang="en-US" sz="2400" dirty="0"/>
          </a:p>
          <a:p>
            <a:endParaRPr lang="en-US" dirty="0"/>
          </a:p>
        </p:txBody>
      </p:sp>
      <p:sp>
        <p:nvSpPr>
          <p:cNvPr id="4" name="Rectangle 3"/>
          <p:cNvSpPr/>
          <p:nvPr/>
        </p:nvSpPr>
        <p:spPr>
          <a:xfrm>
            <a:off x="6456004" y="2036617"/>
            <a:ext cx="4066524"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7</a:t>
            </a:r>
            <a:r>
              <a:rPr lang="en-US" sz="5400" b="1" baseline="3000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Floor</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1976924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53</TotalTime>
  <Words>54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华文仿宋</vt:lpstr>
      <vt:lpstr>Tw Cen MT</vt:lpstr>
      <vt:lpstr>Tw Cen MT Condensed</vt:lpstr>
      <vt:lpstr>Wingdings</vt:lpstr>
      <vt:lpstr>Wingdings 3</vt:lpstr>
      <vt:lpstr>Integral</vt:lpstr>
      <vt:lpstr>Organic Food</vt:lpstr>
      <vt:lpstr>Why 7th floor?</vt:lpstr>
      <vt:lpstr>Why organic?</vt:lpstr>
      <vt:lpstr>Market growth in America</vt:lpstr>
      <vt:lpstr>Project’s outline</vt:lpstr>
      <vt:lpstr>Logic Model </vt:lpstr>
      <vt:lpstr>Participant</vt:lpstr>
      <vt:lpstr>Logic Model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Food</dc:title>
  <dc:creator>JEAN Seetala</dc:creator>
  <cp:lastModifiedBy>JEAN Seetala</cp:lastModifiedBy>
  <cp:revision>9</cp:revision>
  <dcterms:created xsi:type="dcterms:W3CDTF">2015-03-18T03:03:41Z</dcterms:created>
  <dcterms:modified xsi:type="dcterms:W3CDTF">2015-03-24T12:30:58Z</dcterms:modified>
</cp:coreProperties>
</file>