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by" initials="B" lastIdx="2" clrIdx="0">
    <p:extLst>
      <p:ext uri="{19B8F6BF-5375-455C-9EA6-DF929625EA0E}">
        <p15:presenceInfo xmlns:p15="http://schemas.microsoft.com/office/powerpoint/2012/main" userId="Bobb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66" d="100"/>
          <a:sy n="66" d="100"/>
        </p:scale>
        <p:origin x="6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3-24T12:36:11.141" idx="2">
    <p:pos x="1893" y="1179"/>
    <p:text>Organic foods’ market have been growing in the global market for the past years and it is taking more and more market shares in the food market. Because food market could be considered the largest market in all markets in the world, we choose to study this particular market and choose it as our project’s theme.</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87A3BF-409F-4310-A899-D1068D6B19EB}"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77555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7A3BF-409F-4310-A899-D1068D6B19EB}"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409657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7A3BF-409F-4310-A899-D1068D6B19EB}"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2300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7A3BF-409F-4310-A899-D1068D6B19EB}"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5627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87A3BF-409F-4310-A899-D1068D6B19EB}"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380837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87A3BF-409F-4310-A899-D1068D6B19EB}"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302563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87A3BF-409F-4310-A899-D1068D6B19EB}" type="datetimeFigureOut">
              <a:rPr lang="en-US" smtClean="0"/>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872079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87A3BF-409F-4310-A899-D1068D6B19EB}" type="datetimeFigureOut">
              <a:rPr lang="en-US" smtClean="0"/>
              <a:t>3/24/2015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209314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7A3BF-409F-4310-A899-D1068D6B19EB}" type="datetimeFigureOut">
              <a:rPr lang="en-US" smtClean="0"/>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139936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87A3BF-409F-4310-A899-D1068D6B19EB}"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321847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87A3BF-409F-4310-A899-D1068D6B19EB}"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294C0-3788-40E8-9AE1-70D8996920A6}" type="slidenum">
              <a:rPr lang="en-US" smtClean="0"/>
              <a:t>‹#›</a:t>
            </a:fld>
            <a:endParaRPr lang="en-US"/>
          </a:p>
        </p:txBody>
      </p:sp>
    </p:spTree>
    <p:extLst>
      <p:ext uri="{BB962C8B-B14F-4D97-AF65-F5344CB8AC3E}">
        <p14:creationId xmlns:p14="http://schemas.microsoft.com/office/powerpoint/2010/main" val="204166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7A3BF-409F-4310-A899-D1068D6B19EB}" type="datetimeFigureOut">
              <a:rPr lang="en-US" smtClean="0"/>
              <a:t>3/24/2015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294C0-3788-40E8-9AE1-70D8996920A6}" type="slidenum">
              <a:rPr lang="en-US" smtClean="0"/>
              <a:t>‹#›</a:t>
            </a:fld>
            <a:endParaRPr lang="en-US"/>
          </a:p>
        </p:txBody>
      </p:sp>
    </p:spTree>
    <p:extLst>
      <p:ext uri="{BB962C8B-B14F-4D97-AF65-F5344CB8AC3E}">
        <p14:creationId xmlns:p14="http://schemas.microsoft.com/office/powerpoint/2010/main" val="339064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0484" y="1880315"/>
            <a:ext cx="6147515" cy="1629648"/>
          </a:xfrm>
        </p:spPr>
        <p:txBody>
          <a:bodyPr>
            <a:normAutofit fontScale="90000"/>
          </a:bodyPr>
          <a:lstStyle/>
          <a:p>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4900" b="1" dirty="0" smtClean="0">
                <a:effectLst>
                  <a:outerShdw blurRad="38100" dist="38100" dir="2700000" algn="tl">
                    <a:srgbClr val="000000">
                      <a:alpha val="43137"/>
                    </a:srgbClr>
                  </a:outerShdw>
                </a:effectLst>
              </a:rPr>
              <a:t>7</a:t>
            </a:r>
            <a:r>
              <a:rPr lang="en-US" sz="4900" b="1" baseline="30000" dirty="0" smtClean="0">
                <a:effectLst>
                  <a:outerShdw blurRad="38100" dist="38100" dir="2700000" algn="tl">
                    <a:srgbClr val="000000">
                      <a:alpha val="43137"/>
                    </a:srgbClr>
                  </a:outerShdw>
                </a:effectLst>
              </a:rPr>
              <a:t>th</a:t>
            </a:r>
            <a:r>
              <a:rPr lang="en-US" sz="4900" b="1" dirty="0" smtClean="0">
                <a:effectLst>
                  <a:outerShdw blurRad="38100" dist="38100" dir="2700000" algn="tl">
                    <a:srgbClr val="000000">
                      <a:alpha val="43137"/>
                    </a:srgbClr>
                  </a:outerShdw>
                </a:effectLst>
              </a:rPr>
              <a:t> Floor Group</a:t>
            </a:r>
            <a:r>
              <a:rPr lang="en-US" sz="3600" b="1" dirty="0"/>
              <a:t/>
            </a:r>
            <a:br>
              <a:rPr lang="en-US" sz="3600" b="1" dirty="0"/>
            </a:br>
            <a:endParaRPr lang="en-US" b="1" dirty="0"/>
          </a:p>
        </p:txBody>
      </p:sp>
      <p:sp>
        <p:nvSpPr>
          <p:cNvPr id="3" name="Subtitle 2"/>
          <p:cNvSpPr>
            <a:spLocks noGrp="1"/>
          </p:cNvSpPr>
          <p:nvPr>
            <p:ph type="subTitle" idx="1"/>
          </p:nvPr>
        </p:nvSpPr>
        <p:spPr>
          <a:xfrm>
            <a:off x="1524000" y="3602038"/>
            <a:ext cx="9144000" cy="1942316"/>
          </a:xfrm>
        </p:spPr>
        <p:txBody>
          <a:bodyPr>
            <a:normAutofit fontScale="92500" lnSpcReduction="20000"/>
          </a:bodyPr>
          <a:lstStyle/>
          <a:p>
            <a:r>
              <a:rPr lang="en-US" sz="3400" dirty="0" smtClean="0"/>
              <a:t>Member:</a:t>
            </a:r>
          </a:p>
          <a:p>
            <a:endParaRPr lang="en-US" dirty="0" smtClean="0"/>
          </a:p>
          <a:p>
            <a:r>
              <a:rPr lang="en-US" dirty="0" smtClean="0"/>
              <a:t>1 .</a:t>
            </a:r>
            <a:r>
              <a:rPr lang="en-US" dirty="0"/>
              <a:t> </a:t>
            </a:r>
            <a:r>
              <a:rPr lang="en-US" dirty="0" smtClean="0"/>
              <a:t>Bobby </a:t>
            </a:r>
            <a:r>
              <a:rPr lang="en-US" dirty="0" err="1" smtClean="0"/>
              <a:t>Kurniawan</a:t>
            </a:r>
            <a:r>
              <a:rPr lang="en-US" dirty="0" smtClean="0"/>
              <a:t>  / </a:t>
            </a:r>
            <a:r>
              <a:rPr lang="en-US" dirty="0"/>
              <a:t>2014280194</a:t>
            </a:r>
          </a:p>
          <a:p>
            <a:r>
              <a:rPr lang="en-US" dirty="0"/>
              <a:t>2. </a:t>
            </a:r>
            <a:r>
              <a:rPr lang="en-US" dirty="0" err="1"/>
              <a:t>Seetala</a:t>
            </a:r>
            <a:r>
              <a:rPr lang="en-US" dirty="0"/>
              <a:t> </a:t>
            </a:r>
            <a:r>
              <a:rPr lang="en-US" dirty="0" err="1" smtClean="0"/>
              <a:t>Ummaralikit</a:t>
            </a:r>
            <a:r>
              <a:rPr lang="en-US" dirty="0" smtClean="0"/>
              <a:t>/2014280195</a:t>
            </a:r>
            <a:endParaRPr lang="en-US" dirty="0"/>
          </a:p>
          <a:p>
            <a:r>
              <a:rPr lang="en-US" dirty="0"/>
              <a:t>3. </a:t>
            </a:r>
            <a:r>
              <a:rPr lang="en-US" dirty="0" err="1"/>
              <a:t>Muanphet</a:t>
            </a:r>
            <a:r>
              <a:rPr lang="en-US" dirty="0"/>
              <a:t> </a:t>
            </a:r>
            <a:r>
              <a:rPr lang="en-US" dirty="0" err="1"/>
              <a:t>Charnratanavisan</a:t>
            </a:r>
            <a:r>
              <a:rPr lang="en-US" dirty="0"/>
              <a:t>/2014280199</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81" y="484143"/>
            <a:ext cx="4523612" cy="3664039"/>
          </a:xfrm>
          <a:prstGeom prst="rect">
            <a:avLst/>
          </a:prstGeom>
        </p:spPr>
      </p:pic>
      <p:sp>
        <p:nvSpPr>
          <p:cNvPr id="6" name="Rectangle 5"/>
          <p:cNvSpPr/>
          <p:nvPr/>
        </p:nvSpPr>
        <p:spPr>
          <a:xfrm>
            <a:off x="329980" y="484142"/>
            <a:ext cx="4654143" cy="36640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8111" y="365125"/>
            <a:ext cx="1051378" cy="1047873"/>
          </a:xfrm>
          <a:prstGeom prst="rect">
            <a:avLst/>
          </a:prstGeom>
        </p:spPr>
      </p:pic>
    </p:spTree>
    <p:extLst>
      <p:ext uri="{BB962C8B-B14F-4D97-AF65-F5344CB8AC3E}">
        <p14:creationId xmlns:p14="http://schemas.microsoft.com/office/powerpoint/2010/main" val="157200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theme</a:t>
            </a:r>
            <a:endParaRPr lang="en-US" dirty="0"/>
          </a:p>
        </p:txBody>
      </p:sp>
      <p:sp>
        <p:nvSpPr>
          <p:cNvPr id="3" name="Content Placeholder 2"/>
          <p:cNvSpPr>
            <a:spLocks noGrp="1"/>
          </p:cNvSpPr>
          <p:nvPr>
            <p:ph idx="1"/>
          </p:nvPr>
        </p:nvSpPr>
        <p:spPr/>
        <p:txBody>
          <a:bodyPr/>
          <a:lstStyle/>
          <a:p>
            <a:r>
              <a:rPr lang="en-US" dirty="0" smtClean="0"/>
              <a:t>Organic </a:t>
            </a:r>
            <a:r>
              <a:rPr lang="en-US" dirty="0"/>
              <a:t>food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335" y="3469141"/>
            <a:ext cx="2857500" cy="200977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8111" y="365125"/>
            <a:ext cx="1051378" cy="10478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1970" y="3680051"/>
            <a:ext cx="2398486" cy="1798865"/>
          </a:xfrm>
          <a:prstGeom prst="rect">
            <a:avLst/>
          </a:prstGeom>
        </p:spPr>
      </p:pic>
    </p:spTree>
    <p:extLst>
      <p:ext uri="{BB962C8B-B14F-4D97-AF65-F5344CB8AC3E}">
        <p14:creationId xmlns:p14="http://schemas.microsoft.com/office/powerpoint/2010/main" val="4009345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lvl="0"/>
            <a:r>
              <a:rPr lang="en-US" dirty="0"/>
              <a:t>History/development of organic food industry</a:t>
            </a:r>
          </a:p>
          <a:p>
            <a:pPr lvl="0"/>
            <a:r>
              <a:rPr lang="en-US" dirty="0"/>
              <a:t>Advantages of organic food compared to regular food</a:t>
            </a:r>
          </a:p>
          <a:p>
            <a:pPr lvl="0"/>
            <a:r>
              <a:rPr lang="en-US" dirty="0"/>
              <a:t>Governments’ policies and regulations in organic food industries</a:t>
            </a:r>
          </a:p>
          <a:p>
            <a:pPr lvl="0"/>
            <a:r>
              <a:rPr lang="en-US" dirty="0"/>
              <a:t>Technology involved in organic foods’ industries</a:t>
            </a:r>
          </a:p>
          <a:p>
            <a:pPr lvl="0"/>
            <a:r>
              <a:rPr lang="en-US" dirty="0"/>
              <a:t>Market analysis and market growth of organic food</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8111" y="365125"/>
            <a:ext cx="1051378" cy="1047873"/>
          </a:xfrm>
          <a:prstGeom prst="rect">
            <a:avLst/>
          </a:prstGeom>
        </p:spPr>
      </p:pic>
    </p:spTree>
    <p:extLst>
      <p:ext uri="{BB962C8B-B14F-4D97-AF65-F5344CB8AC3E}">
        <p14:creationId xmlns:p14="http://schemas.microsoft.com/office/powerpoint/2010/main" val="2647318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a:t>
            </a:r>
            <a:endParaRPr lang="en-US" dirty="0"/>
          </a:p>
        </p:txBody>
      </p:sp>
      <p:sp>
        <p:nvSpPr>
          <p:cNvPr id="3" name="Content Placeholder 2"/>
          <p:cNvSpPr>
            <a:spLocks noGrp="1"/>
          </p:cNvSpPr>
          <p:nvPr>
            <p:ph idx="1"/>
          </p:nvPr>
        </p:nvSpPr>
        <p:spPr/>
        <p:txBody>
          <a:bodyPr/>
          <a:lstStyle/>
          <a:p>
            <a:r>
              <a:rPr lang="en-US" dirty="0" smtClean="0"/>
              <a:t>Participant</a:t>
            </a:r>
          </a:p>
          <a:p>
            <a:pPr marL="0" indent="0">
              <a:buNone/>
            </a:pPr>
            <a:r>
              <a:rPr lang="en-US" dirty="0"/>
              <a:t>	</a:t>
            </a:r>
            <a:r>
              <a:rPr lang="en-US" dirty="0" smtClean="0"/>
              <a:t>- Students</a:t>
            </a:r>
          </a:p>
          <a:p>
            <a:pPr marL="0" indent="0">
              <a:buNone/>
            </a:pPr>
            <a:r>
              <a:rPr lang="en-US" dirty="0" smtClean="0"/>
              <a:t>	- Teachers</a:t>
            </a:r>
          </a:p>
          <a:p>
            <a:pPr marL="0" indent="0">
              <a:buNone/>
            </a:pPr>
            <a:r>
              <a:rPr lang="en-US" dirty="0"/>
              <a:t>	</a:t>
            </a:r>
            <a:r>
              <a:rPr lang="en-US" dirty="0" smtClean="0"/>
              <a:t>- Classmates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8111" y="365125"/>
            <a:ext cx="1051378" cy="1047873"/>
          </a:xfrm>
          <a:prstGeom prst="rect">
            <a:avLst/>
          </a:prstGeom>
        </p:spPr>
      </p:pic>
    </p:spTree>
    <p:extLst>
      <p:ext uri="{BB962C8B-B14F-4D97-AF65-F5344CB8AC3E}">
        <p14:creationId xmlns:p14="http://schemas.microsoft.com/office/powerpoint/2010/main" val="3846003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8111" y="365125"/>
            <a:ext cx="1051378" cy="1047873"/>
          </a:xfrm>
          <a:prstGeom prst="rect">
            <a:avLst/>
          </a:prstGeom>
        </p:spPr>
      </p:pic>
      <p:pic>
        <p:nvPicPr>
          <p:cNvPr id="9" name="Picture 8"/>
          <p:cNvPicPr>
            <a:picLocks noChangeAspect="1"/>
          </p:cNvPicPr>
          <p:nvPr/>
        </p:nvPicPr>
        <p:blipFill>
          <a:blip r:embed="rId3"/>
          <a:stretch>
            <a:fillRect/>
          </a:stretch>
        </p:blipFill>
        <p:spPr>
          <a:xfrm>
            <a:off x="838200" y="1690688"/>
            <a:ext cx="11256987" cy="4673146"/>
          </a:xfrm>
          <a:prstGeom prst="rect">
            <a:avLst/>
          </a:prstGeom>
        </p:spPr>
      </p:pic>
      <p:sp>
        <p:nvSpPr>
          <p:cNvPr id="10" name="Rectangle 9"/>
          <p:cNvSpPr/>
          <p:nvPr/>
        </p:nvSpPr>
        <p:spPr>
          <a:xfrm>
            <a:off x="524779" y="1690688"/>
            <a:ext cx="11570408" cy="47826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420232" y="1690688"/>
            <a:ext cx="8839882" cy="47826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572632" y="1843088"/>
            <a:ext cx="5770111" cy="47826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572633" y="1745456"/>
            <a:ext cx="2765654" cy="47826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876980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1000"/>
                                        <p:tgtEl>
                                          <p:spTgt spid="10"/>
                                        </p:tgtEl>
                                        <p:attrNameLst>
                                          <p:attrName>ppt_x</p:attrName>
                                        </p:attrNameLst>
                                      </p:cBhvr>
                                      <p:tavLst>
                                        <p:tav tm="0">
                                          <p:val>
                                            <p:strVal val="ppt_x"/>
                                          </p:val>
                                        </p:tav>
                                        <p:tav tm="100000">
                                          <p:val>
                                            <p:strVal val="0-ppt_w/2"/>
                                          </p:val>
                                        </p:tav>
                                      </p:tavLst>
                                    </p:anim>
                                    <p:anim calcmode="lin" valueType="num">
                                      <p:cBhvr additive="base">
                                        <p:cTn id="7" dur="1000"/>
                                        <p:tgtEl>
                                          <p:spTgt spid="10"/>
                                        </p:tgtEl>
                                        <p:attrNameLst>
                                          <p:attrName>ppt_y</p:attrName>
                                        </p:attrNameLst>
                                      </p:cBhvr>
                                      <p:tavLst>
                                        <p:tav tm="0">
                                          <p:val>
                                            <p:strVal val="ppt_y"/>
                                          </p:val>
                                        </p:tav>
                                        <p:tav tm="100000">
                                          <p:val>
                                            <p:strVal val="ppt_y"/>
                                          </p:val>
                                        </p:tav>
                                      </p:tavLst>
                                    </p:anim>
                                    <p:set>
                                      <p:cBhvr>
                                        <p:cTn id="8" dur="1" fill="hold">
                                          <p:stCondLst>
                                            <p:cond delay="999"/>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0" nodeType="clickEffect">
                                  <p:stCondLst>
                                    <p:cond delay="0"/>
                                  </p:stCondLst>
                                  <p:childTnLst>
                                    <p:anim calcmode="lin" valueType="num">
                                      <p:cBhvr additive="base">
                                        <p:cTn id="12" dur="1000"/>
                                        <p:tgtEl>
                                          <p:spTgt spid="11"/>
                                        </p:tgtEl>
                                        <p:attrNameLst>
                                          <p:attrName>ppt_x</p:attrName>
                                        </p:attrNameLst>
                                      </p:cBhvr>
                                      <p:tavLst>
                                        <p:tav tm="0">
                                          <p:val>
                                            <p:strVal val="ppt_x"/>
                                          </p:val>
                                        </p:tav>
                                        <p:tav tm="100000">
                                          <p:val>
                                            <p:strVal val="0-ppt_w/2"/>
                                          </p:val>
                                        </p:tav>
                                      </p:tavLst>
                                    </p:anim>
                                    <p:anim calcmode="lin" valueType="num">
                                      <p:cBhvr additive="base">
                                        <p:cTn id="13" dur="1000"/>
                                        <p:tgtEl>
                                          <p:spTgt spid="11"/>
                                        </p:tgtEl>
                                        <p:attrNameLst>
                                          <p:attrName>ppt_y</p:attrName>
                                        </p:attrNameLst>
                                      </p:cBhvr>
                                      <p:tavLst>
                                        <p:tav tm="0">
                                          <p:val>
                                            <p:strVal val="ppt_y"/>
                                          </p:val>
                                        </p:tav>
                                        <p:tav tm="100000">
                                          <p:val>
                                            <p:strVal val="ppt_y"/>
                                          </p:val>
                                        </p:tav>
                                      </p:tavLst>
                                    </p:anim>
                                    <p:set>
                                      <p:cBhvr>
                                        <p:cTn id="14" dur="1" fill="hold">
                                          <p:stCondLst>
                                            <p:cond delay="999"/>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8" fill="hold" grpId="0" nodeType="clickEffect">
                                  <p:stCondLst>
                                    <p:cond delay="0"/>
                                  </p:stCondLst>
                                  <p:childTnLst>
                                    <p:anim calcmode="lin" valueType="num">
                                      <p:cBhvr additive="base">
                                        <p:cTn id="18" dur="1000"/>
                                        <p:tgtEl>
                                          <p:spTgt spid="12"/>
                                        </p:tgtEl>
                                        <p:attrNameLst>
                                          <p:attrName>ppt_x</p:attrName>
                                        </p:attrNameLst>
                                      </p:cBhvr>
                                      <p:tavLst>
                                        <p:tav tm="0">
                                          <p:val>
                                            <p:strVal val="ppt_x"/>
                                          </p:val>
                                        </p:tav>
                                        <p:tav tm="100000">
                                          <p:val>
                                            <p:strVal val="0-ppt_w/2"/>
                                          </p:val>
                                        </p:tav>
                                      </p:tavLst>
                                    </p:anim>
                                    <p:anim calcmode="lin" valueType="num">
                                      <p:cBhvr additive="base">
                                        <p:cTn id="19" dur="1000"/>
                                        <p:tgtEl>
                                          <p:spTgt spid="12"/>
                                        </p:tgtEl>
                                        <p:attrNameLst>
                                          <p:attrName>ppt_y</p:attrName>
                                        </p:attrNameLst>
                                      </p:cBhvr>
                                      <p:tavLst>
                                        <p:tav tm="0">
                                          <p:val>
                                            <p:strVal val="ppt_y"/>
                                          </p:val>
                                        </p:tav>
                                        <p:tav tm="100000">
                                          <p:val>
                                            <p:strVal val="ppt_y"/>
                                          </p:val>
                                        </p:tav>
                                      </p:tavLst>
                                    </p:anim>
                                    <p:set>
                                      <p:cBhvr>
                                        <p:cTn id="20" dur="1" fill="hold">
                                          <p:stCondLst>
                                            <p:cond delay="9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grpId="0" nodeType="clickEffect">
                                  <p:stCondLst>
                                    <p:cond delay="0"/>
                                  </p:stCondLst>
                                  <p:childTnLst>
                                    <p:anim calcmode="lin" valueType="num">
                                      <p:cBhvr additive="base">
                                        <p:cTn id="24" dur="1000"/>
                                        <p:tgtEl>
                                          <p:spTgt spid="13"/>
                                        </p:tgtEl>
                                        <p:attrNameLst>
                                          <p:attrName>ppt_x</p:attrName>
                                        </p:attrNameLst>
                                      </p:cBhvr>
                                      <p:tavLst>
                                        <p:tav tm="0">
                                          <p:val>
                                            <p:strVal val="ppt_x"/>
                                          </p:val>
                                        </p:tav>
                                        <p:tav tm="100000">
                                          <p:val>
                                            <p:strVal val="0-ppt_w/2"/>
                                          </p:val>
                                        </p:tav>
                                      </p:tavLst>
                                    </p:anim>
                                    <p:anim calcmode="lin" valueType="num">
                                      <p:cBhvr additive="base">
                                        <p:cTn id="25" dur="1000"/>
                                        <p:tgtEl>
                                          <p:spTgt spid="13"/>
                                        </p:tgtEl>
                                        <p:attrNameLst>
                                          <p:attrName>ppt_y</p:attrName>
                                        </p:attrNameLst>
                                      </p:cBhvr>
                                      <p:tavLst>
                                        <p:tav tm="0">
                                          <p:val>
                                            <p:strVal val="ppt_y"/>
                                          </p:val>
                                        </p:tav>
                                        <p:tav tm="100000">
                                          <p:val>
                                            <p:strVal val="ppt_y"/>
                                          </p:val>
                                        </p:tav>
                                      </p:tavLst>
                                    </p:anim>
                                    <p:set>
                                      <p:cBhvr>
                                        <p:cTn id="26"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942" y="2293258"/>
            <a:ext cx="9887857" cy="1596572"/>
          </a:xfrm>
        </p:spPr>
        <p:txBody>
          <a:bodyPr/>
          <a:lstStyle/>
          <a:p>
            <a:r>
              <a:rPr lang="en-US" dirty="0" smtClean="0"/>
              <a:t>Thanks</a:t>
            </a:r>
            <a:endParaRPr lang="en-US" dirty="0"/>
          </a:p>
        </p:txBody>
      </p:sp>
    </p:spTree>
    <p:extLst>
      <p:ext uri="{BB962C8B-B14F-4D97-AF65-F5344CB8AC3E}">
        <p14:creationId xmlns:p14="http://schemas.microsoft.com/office/powerpoint/2010/main" val="1144803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7th Floor Group </vt:lpstr>
      <vt:lpstr>Product theme</vt:lpstr>
      <vt:lpstr>Outline</vt:lpstr>
      <vt:lpstr>Logic Model</vt:lpstr>
      <vt:lpstr>Logic Model</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7th Floor Group</dc:title>
  <dc:creator>Bobby</dc:creator>
  <cp:lastModifiedBy>Bobby</cp:lastModifiedBy>
  <cp:revision>3</cp:revision>
  <dcterms:created xsi:type="dcterms:W3CDTF">2015-03-24T04:37:04Z</dcterms:created>
  <dcterms:modified xsi:type="dcterms:W3CDTF">2015-03-24T04:54:22Z</dcterms:modified>
</cp:coreProperties>
</file>